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Default Extension="mp3" ContentType="audio/mp3"/>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3.4-->
<p:presentation xmlns:r="http://schemas.openxmlformats.org/officeDocument/2006/relationships" xmlns:a="http://schemas.openxmlformats.org/drawingml/2006/main" xmlns:p="http://schemas.openxmlformats.org/presentationml/2006/main">
  <p:sldMasterIdLst>
    <p:sldMasterId id="2147483648" r:id="rId1"/>
    <p:sldMasterId id="2147483683" r:id="rId2"/>
  </p:sldMasterIdLst>
  <p:notesMasterIdLst>
    <p:notesMasterId r:id="rId3"/>
  </p:notesMasterIdLst>
  <p:sldIdLst>
    <p:sldId id="256" r:id="rId4"/>
    <p:sldId id="284" r:id="rId5"/>
    <p:sldId id="259" r:id="rId6"/>
    <p:sldId id="312" r:id="rId7"/>
    <p:sldId id="313" r:id="rId8"/>
    <p:sldId id="314" r:id="rId9"/>
    <p:sldId id="315" r:id="rId10"/>
    <p:sldId id="316" r:id="rId11"/>
    <p:sldId id="309" r:id="rId12"/>
    <p:sldId id="317" r:id="rId13"/>
    <p:sldId id="318" r:id="rId14"/>
    <p:sldId id="319" r:id="rId15"/>
    <p:sldId id="320" r:id="rId16"/>
    <p:sldId id="321" r:id="rId17"/>
    <p:sldId id="322" r:id="rId18"/>
    <p:sldId id="310" r:id="rId19"/>
    <p:sldId id="323" r:id="rId20"/>
    <p:sldId id="324" r:id="rId21"/>
    <p:sldId id="325" r:id="rId22"/>
    <p:sldId id="326" r:id="rId23"/>
    <p:sldId id="311" r:id="rId24"/>
    <p:sldId id="327" r:id="rId25"/>
    <p:sldId id="328" r:id="rId26"/>
    <p:sldId id="329" r:id="rId27"/>
    <p:sldId id="330" r:id="rId28"/>
    <p:sldId id="283" r:id="rId29"/>
    <p:sldId id="335" r:id="rId30"/>
    <p:sldId id="361" r:id="rId31"/>
  </p:sldIdLst>
  <p:sldSz cx="12195175" cy="6858000"/>
  <p:notesSz cx="6858000" cy="9144000"/>
  <p:custDataLst>
    <p:tags r:id="rId3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860" autoAdjust="0"/>
    <p:restoredTop sz="94660"/>
  </p:normalViewPr>
  <p:slideViewPr>
    <p:cSldViewPr showGuides="1">
      <p:cViewPr varScale="1">
        <p:scale>
          <a:sx n="114" d="100"/>
          <a:sy n="114" d="100"/>
        </p:scale>
        <p:origin x="648" y="102"/>
      </p:cViewPr>
      <p:guideLst>
        <p:guide orient="horz" pos="2115"/>
        <p:guide pos="6971"/>
      </p:guideLst>
    </p:cSldViewPr>
  </p:slideViewPr>
  <p:notesTextViewPr>
    <p:cViewPr>
      <p:scale>
        <a:sx n="1" d="1"/>
        <a:sy n="1" d="1"/>
      </p:scale>
      <p:origin x="0" y="0"/>
    </p:cViewPr>
  </p:notesTextViewPr>
  <p:sorterViewPr>
    <p:cViewPr>
      <p:scale>
        <a:sx n="33" d="100"/>
        <a:sy n="33" d="100"/>
      </p:scale>
      <p:origin x="0" y="0"/>
    </p:cViewPr>
  </p:sorterViewPr>
  <p:notesViewPr>
    <p:cSldViewPr>
      <p:cViewPr varScale="1">
        <p:scale>
          <a:sx n="78" d="100"/>
          <a:sy n="78" d="100"/>
        </p:scale>
        <p:origin x="3396" y="90"/>
      </p:cViewPr>
      <p:guideLst/>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slideMaster" Target="slideMasters/slideMaster2.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slide" Target="slides/slide19.xml" /><Relationship Id="rId23" Type="http://schemas.openxmlformats.org/officeDocument/2006/relationships/slide" Target="slides/slide20.xml" /><Relationship Id="rId24" Type="http://schemas.openxmlformats.org/officeDocument/2006/relationships/slide" Target="slides/slide21.xml" /><Relationship Id="rId25" Type="http://schemas.openxmlformats.org/officeDocument/2006/relationships/slide" Target="slides/slide22.xml" /><Relationship Id="rId26" Type="http://schemas.openxmlformats.org/officeDocument/2006/relationships/slide" Target="slides/slide23.xml" /><Relationship Id="rId27" Type="http://schemas.openxmlformats.org/officeDocument/2006/relationships/slide" Target="slides/slide24.xml" /><Relationship Id="rId28" Type="http://schemas.openxmlformats.org/officeDocument/2006/relationships/slide" Target="slides/slide25.xml" /><Relationship Id="rId29" Type="http://schemas.openxmlformats.org/officeDocument/2006/relationships/slide" Target="slides/slide26.xml" /><Relationship Id="rId3" Type="http://schemas.openxmlformats.org/officeDocument/2006/relationships/notesMaster" Target="notesMasters/notesMaster1.xml" /><Relationship Id="rId30" Type="http://schemas.openxmlformats.org/officeDocument/2006/relationships/slide" Target="slides/slide27.xml" /><Relationship Id="rId31" Type="http://schemas.openxmlformats.org/officeDocument/2006/relationships/slide" Target="slides/slide28.xml" /><Relationship Id="rId32" Type="http://schemas.openxmlformats.org/officeDocument/2006/relationships/tags" Target="tags/tag61.xml" /><Relationship Id="rId33" Type="http://schemas.openxmlformats.org/officeDocument/2006/relationships/presProps" Target="presProps.xml" /><Relationship Id="rId34" Type="http://schemas.openxmlformats.org/officeDocument/2006/relationships/viewProps" Target="viewProps.xml" /><Relationship Id="rId35" Type="http://schemas.openxmlformats.org/officeDocument/2006/relationships/theme" Target="theme/theme1.xml" /><Relationship Id="rId36" Type="http://schemas.openxmlformats.org/officeDocument/2006/relationships/tableStyles" Target="tableStyles.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diagrams/colors1.xml><?xml version="1.0" encoding="utf-8"?>
<dgm:colorsDef xmlns:a="http://schemas.openxmlformats.org/drawingml/2006/main" xmlns:dgm="http://schemas.openxmlformats.org/drawingml/2006/diagram" uniqueId="urn:microsoft.com/office/officeart/2005/8/colors/colorful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data1.xml><?xml version="1.0" encoding="utf-8"?>
<dgm:dataModel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http://schemas.openxmlformats.org/drawingml/2006/diagram">
  <dgm:ptLst>
    <dgm:pt modelId="{A35DE391-E948-4BF4-B120-DB895DB6BDE4}" type="doc">
      <dgm:prSet loTypeId="urn:microsoft.com/office/officeart/2005/8/layout/cycle4" loCatId="cycle" qsTypeId="urn:microsoft.com/office/officeart/2005/8/quickstyle/simple1" qsCatId="simple" csTypeId="urn:microsoft.com/office/officeart/2005/8/colors/colorful1" csCatId="colorful" phldr="1"/>
      <dgm:spPr/>
      <dgm:t>
        <a:bodyPr/>
        <a:lstStyle/>
        <a:p>
          <a:endParaRPr lang="en-US"/>
        </a:p>
      </dgm:t>
    </dgm:pt>
    <dgm:pt modelId="{F3B7A7CA-F977-4C7C-A472-460DD869D117}" type="parTrans" cxnId="{F6D1EA6E-3DA4-4ACF-8E99-B5F656179655}">
      <dgm:prSet/>
      <dgm:spPr/>
      <dgm:t>
        <a:bodyPr/>
        <a:lstStyle/>
        <a:p>
          <a:endParaRPr lang="en-US"/>
        </a:p>
      </dgm:t>
    </dgm:pt>
    <dgm:pt modelId="{27013393-9E2C-4B50-9A0D-AD0D2018E690}">
      <dgm:prSet phldrT="[Text]"/>
      <dgm:spPr>
        <a:solidFill>
          <a:schemeClr val="accent2">
            <a:hueOff val="0"/>
            <a:satOff val="0"/>
            <a:lumOff val="0"/>
            <a:alphaOff val="0"/>
          </a:schemeClr>
        </a:solidFill>
        <a:ln w="25400" cap="flat" cmpd="sng" algn="ctr">
          <a:solidFill>
            <a:schemeClr val="lt1">
              <a:hueOff val="0"/>
              <a:satOff val="0"/>
              <a:lumOff val="0"/>
              <a:alphaOff val="0"/>
            </a:schemeClr>
          </a:solidFill>
          <a:prstDash val="solid"/>
        </a:ln>
      </dgm:spPr>
      <dgm:t>
        <a:bodyPr/>
        <a:lstStyle/>
        <a:p>
          <a:pPr algn="ctr"/>
          <a:br>
            <a:rPr lang="en-US"/>
          </a:br>
          <a:br>
            <a:rPr lang="en-US"/>
          </a:br>
          <a:r>
            <a:rPr lang="en-US"/>
            <a:t>Photo</a:t>
          </a:r>
        </a:p>
      </dgm:t>
    </dgm:pt>
    <dgm:pt modelId="{352D4925-D11B-4087-916A-6422F967F36E}" type="sibTrans" cxnId="{F6D1EA6E-3DA4-4ACF-8E99-B5F656179655}">
      <dgm:prSet/>
      <dgm:spPr/>
      <dgm:t>
        <a:bodyPr/>
        <a:lstStyle/>
        <a:p>
          <a:endParaRPr lang="en-US"/>
        </a:p>
      </dgm:t>
    </dgm:pt>
    <dgm:pt modelId="{E3849F3C-3A75-44D9-85BB-6392B8A5EC6F}" type="parTrans" cxnId="{8D9F3FF0-A99A-4FA3-A118-7F00DFD97E4A}">
      <dgm:prSet/>
      <dgm:spPr/>
      <dgm:t>
        <a:bodyPr/>
        <a:lstStyle/>
        <a:p>
          <a:endParaRPr lang="en-US"/>
        </a:p>
      </dgm:t>
    </dgm:pt>
    <dgm:pt modelId="{E32B00EF-9779-4A2D-BAA9-376686C61A38}">
      <dgm:prSet/>
      <dgm:spPr>
        <a:solidFill>
          <a:schemeClr val="accent3">
            <a:hueOff val="0"/>
            <a:satOff val="0"/>
            <a:lumOff val="0"/>
            <a:alphaOff val="0"/>
          </a:schemeClr>
        </a:solidFill>
        <a:ln w="25400" cap="flat" cmpd="sng" algn="ctr">
          <a:solidFill>
            <a:schemeClr val="lt1">
              <a:hueOff val="0"/>
              <a:satOff val="0"/>
              <a:lumOff val="0"/>
              <a:alphaOff val="0"/>
            </a:schemeClr>
          </a:solidFill>
          <a:prstDash val="solid"/>
        </a:ln>
      </dgm:spPr>
      <dgm:t>
        <a:bodyPr/>
        <a:lstStyle/>
        <a:p>
          <a:pPr algn="ctr"/>
          <a:br>
            <a:rPr lang="en-US"/>
          </a:br>
          <a:br>
            <a:rPr lang="en-US"/>
          </a:br>
          <a:r>
            <a:rPr lang="en-US"/>
            <a:t>Video</a:t>
          </a:r>
        </a:p>
      </dgm:t>
    </dgm:pt>
    <dgm:pt modelId="{E7B9C426-428F-4D0D-A151-587E2E0B2134}" type="sibTrans" cxnId="{8D9F3FF0-A99A-4FA3-A118-7F00DFD97E4A}">
      <dgm:prSet/>
      <dgm:spPr/>
      <dgm:t>
        <a:bodyPr/>
        <a:lstStyle/>
        <a:p>
          <a:endParaRPr lang="en-US"/>
        </a:p>
      </dgm:t>
    </dgm:pt>
    <dgm:pt modelId="{B622E363-DA97-4727-B6A9-D1428193B863}" type="parTrans" cxnId="{FA32A4CF-E01C-4FE7-99CE-CB82E2B1958D}">
      <dgm:prSet/>
      <dgm:spPr/>
      <dgm:t>
        <a:bodyPr/>
        <a:lstStyle/>
        <a:p>
          <a:endParaRPr lang="en-US"/>
        </a:p>
      </dgm:t>
    </dgm:pt>
    <dgm:pt modelId="{5CB8D19D-2C36-4ED2-A75F-31CA6AAEDDD4}">
      <dgm:prSet/>
      <dgm:spPr>
        <a:solidFill>
          <a:schemeClr val="accent4">
            <a:hueOff val="0"/>
            <a:satOff val="0"/>
            <a:lumOff val="0"/>
            <a:alphaOff val="0"/>
          </a:schemeClr>
        </a:solidFill>
        <a:ln w="25400" cap="flat" cmpd="sng" algn="ctr">
          <a:solidFill>
            <a:schemeClr val="lt1">
              <a:hueOff val="0"/>
              <a:satOff val="0"/>
              <a:lumOff val="0"/>
              <a:alphaOff val="0"/>
            </a:schemeClr>
          </a:solidFill>
          <a:prstDash val="solid"/>
        </a:ln>
      </dgm:spPr>
      <dgm:t>
        <a:bodyPr/>
        <a:lstStyle/>
        <a:p>
          <a:pPr algn="ctr"/>
          <a:br>
            <a:rPr lang="en-US"/>
          </a:br>
          <a:br>
            <a:rPr lang="en-US"/>
          </a:br>
          <a:br>
            <a:rPr lang="en-US"/>
          </a:br>
          <a:br>
            <a:rPr lang="en-US"/>
          </a:br>
          <a:r>
            <a:rPr lang="en-US"/>
            <a:t>Animation</a:t>
          </a:r>
        </a:p>
      </dgm:t>
    </dgm:pt>
    <dgm:pt modelId="{7480D60B-98F9-4BF7-BD2E-55257C14FA4F}" type="sibTrans" cxnId="{FA32A4CF-E01C-4FE7-99CE-CB82E2B1958D}">
      <dgm:prSet/>
      <dgm:spPr/>
      <dgm:t>
        <a:bodyPr/>
        <a:lstStyle/>
        <a:p>
          <a:endParaRPr lang="en-US"/>
        </a:p>
      </dgm:t>
    </dgm:pt>
    <dgm:pt modelId="{B889B144-3F1D-4DB2-A9E6-72AD04C24DAB}" type="parTrans" cxnId="{EA6B7BE8-2E01-44CA-B63F-D61586F312CB}">
      <dgm:prSet/>
      <dgm:spPr/>
      <dgm:t>
        <a:bodyPr/>
        <a:lstStyle/>
        <a:p>
          <a:endParaRPr lang="en-US"/>
        </a:p>
      </dgm:t>
    </dgm:pt>
    <dgm:pt modelId="{98385A75-2A5A-4DDC-964F-639E637EF3B6}">
      <dgm:prSet/>
      <dgm:spPr>
        <a:solidFill>
          <a:schemeClr val="accent5">
            <a:hueOff val="0"/>
            <a:satOff val="0"/>
            <a:lumOff val="0"/>
            <a:alphaOff val="0"/>
          </a:schemeClr>
        </a:solidFill>
        <a:ln w="25400" cap="flat" cmpd="sng" algn="ctr">
          <a:solidFill>
            <a:schemeClr val="lt1">
              <a:hueOff val="0"/>
              <a:satOff val="0"/>
              <a:lumOff val="0"/>
              <a:alphaOff val="0"/>
            </a:schemeClr>
          </a:solidFill>
          <a:prstDash val="solid"/>
        </a:ln>
      </dgm:spPr>
      <dgm:t>
        <a:bodyPr/>
        <a:lstStyle/>
        <a:p>
          <a:endParaRPr lang="en-US"/>
        </a:p>
        <a:p>
          <a:endParaRPr lang="en-US"/>
        </a:p>
        <a:p>
          <a:endParaRPr lang="en-US"/>
        </a:p>
        <a:p>
          <a:r>
            <a:rPr lang="en-US"/>
            <a:t>Audio</a:t>
          </a:r>
        </a:p>
      </dgm:t>
    </dgm:pt>
    <dgm:pt modelId="{1DA2E1B5-044F-4AD4-905E-77882DFFAAE4}" type="sibTrans" cxnId="{EA6B7BE8-2E01-44CA-B63F-D61586F312CB}">
      <dgm:prSet/>
      <dgm:spPr/>
      <dgm:t>
        <a:bodyPr/>
        <a:lstStyle/>
        <a:p>
          <a:endParaRPr lang="en-US"/>
        </a:p>
      </dgm:t>
    </dgm:pt>
    <dgm:pt modelId="{3EC37C9B-8F19-44AF-BC93-78C3C87389D4}" type="pres">
      <dgm:prSet presAssocID="{A35DE391-E948-4BF4-B120-DB895DB6BDE4}" presName="cycleMatrixDiagram">
        <dgm:presLayoutVars>
          <dgm:chMax val="1"/>
          <dgm:dir/>
          <dgm:animLvl val="lvl"/>
          <dgm:resizeHandles val="exact"/>
        </dgm:presLayoutVars>
      </dgm:prSet>
      <dgm:spPr/>
      <dgm:t>
        <a:bodyPr/>
        <a:lstStyle/>
        <a:p/>
      </dgm:t>
    </dgm:pt>
    <dgm:pt modelId="{A3FC2E76-C73F-4E5C-8272-45BD1E5E4306}" type="pres">
      <dgm:prSet presAssocID="{A35DE391-E948-4BF4-B120-DB895DB6BDE4}" presName="children"/>
      <dgm:spPr/>
      <dgm:t>
        <a:bodyPr/>
        <a:lstStyle/>
        <a:p/>
      </dgm:t>
    </dgm:pt>
    <dgm:pt modelId="{D692B2A8-F1E7-4C8C-84BC-D075FD19851B}" type="pres">
      <dgm:prSet presAssocID="{A35DE391-E948-4BF4-B120-DB895DB6BDE4}" presName="childPlaceholder"/>
      <dgm:spPr/>
      <dgm:t>
        <a:bodyPr/>
        <a:lstStyle/>
        <a:p/>
      </dgm:t>
    </dgm:pt>
    <dgm:pt modelId="{ECD7FC09-BBBC-49D1-BD38-A89A355C8130}" type="pres">
      <dgm:prSet presAssocID="{A35DE391-E948-4BF4-B120-DB895DB6BDE4}" presName="circle"/>
      <dgm:spPr/>
      <dgm:t>
        <a:bodyPr/>
        <a:lstStyle/>
        <a:p/>
      </dgm:t>
    </dgm:pt>
    <dgm:pt modelId="{9D07AA66-646A-48FC-8EA0-B156C97582BD}" type="pres">
      <dgm:prSet presAssocID="{A35DE391-E948-4BF4-B120-DB895DB6BDE4}" presName="quadrant1" presStyleLbl="node1" presStyleCnt="4">
        <dgm:presLayoutVars>
          <dgm:chMax val="1"/>
          <dgm:bulletEnabled val="1"/>
        </dgm:presLayoutVars>
      </dgm:prSet>
      <dgm:spPr/>
      <dgm:t>
        <a:bodyPr/>
        <a:lstStyle/>
        <a:p/>
      </dgm:t>
    </dgm:pt>
    <dgm:pt modelId="{25BEFDD2-FF93-439F-9E67-4736810D64FB}" type="pres">
      <dgm:prSet presAssocID="{A35DE391-E948-4BF4-B120-DB895DB6BDE4}" presName="quadrant2" presStyleLbl="node1" presStyleIdx="1" presStyleCnt="4">
        <dgm:presLayoutVars>
          <dgm:chMax val="1"/>
          <dgm:bulletEnabled val="1"/>
        </dgm:presLayoutVars>
      </dgm:prSet>
      <dgm:spPr/>
      <dgm:t>
        <a:bodyPr/>
        <a:lstStyle/>
        <a:p/>
      </dgm:t>
    </dgm:pt>
    <dgm:pt modelId="{1722667B-26E9-467D-B162-456F64A96126}" type="pres">
      <dgm:prSet presAssocID="{A35DE391-E948-4BF4-B120-DB895DB6BDE4}" presName="quadrant3" presStyleLbl="node1" presStyleIdx="2" presStyleCnt="4">
        <dgm:presLayoutVars>
          <dgm:chMax val="1"/>
          <dgm:bulletEnabled val="1"/>
        </dgm:presLayoutVars>
      </dgm:prSet>
      <dgm:spPr/>
      <dgm:t>
        <a:bodyPr/>
        <a:lstStyle/>
        <a:p/>
      </dgm:t>
    </dgm:pt>
    <dgm:pt modelId="{AFD5F885-D27C-4FCA-A8DD-32C80F659E1F}" type="pres">
      <dgm:prSet presAssocID="{A35DE391-E948-4BF4-B120-DB895DB6BDE4}" presName="quadrant4" presStyleLbl="node1" presStyleIdx="3" presStyleCnt="4">
        <dgm:presLayoutVars>
          <dgm:chMax val="1"/>
          <dgm:bulletEnabled val="1"/>
        </dgm:presLayoutVars>
      </dgm:prSet>
      <dgm:spPr/>
      <dgm:t>
        <a:bodyPr/>
        <a:lstStyle/>
        <a:p/>
      </dgm:t>
    </dgm:pt>
    <dgm:pt modelId="{FFBE776D-27D0-48DE-8B85-5C0539711A36}" type="pres">
      <dgm:prSet presAssocID="{A35DE391-E948-4BF4-B120-DB895DB6BDE4}" presName="quadrantPlaceholder"/>
      <dgm:spPr/>
      <dgm:t>
        <a:bodyPr/>
        <a:lstStyle/>
        <a:p/>
      </dgm:t>
    </dgm:pt>
    <dgm:pt modelId="{31116A02-F676-4CA9-815F-3E88BA7EF23A}" type="pres">
      <dgm:prSet presAssocID="{A35DE391-E948-4BF4-B120-DB895DB6BDE4}" presName="center1" presStyleLbl="fgShp" presStyleCnt="2" custScaleX="121000" custScaleY="121000"/>
      <dgm:spPr>
        <a:solidFill>
          <a:srgbClr val="F9F9F9"/>
        </a:solidFill>
        <a:ln>
          <a:noFill/>
        </a:ln>
      </dgm:spPr>
      <dgm:t>
        <a:bodyPr/>
        <a:lstStyle/>
        <a:p/>
      </dgm:t>
    </dgm:pt>
    <dgm:pt modelId="{CC9271BB-0D20-49CA-9F03-FD6BB8670C01}" type="pres">
      <dgm:prSet presAssocID="{A35DE391-E948-4BF4-B120-DB895DB6BDE4}" presName="center2" presStyleLbl="fgShp" presStyleIdx="1" presStyleCnt="2" custScaleX="121000" custScaleY="121000"/>
      <dgm:spPr>
        <a:solidFill>
          <a:srgbClr val="F9F9F9"/>
        </a:solidFill>
        <a:ln>
          <a:noFill/>
        </a:ln>
      </dgm:spPr>
      <dgm:t>
        <a:bodyPr/>
        <a:lstStyle/>
        <a:p/>
      </dgm:t>
    </dgm:pt>
  </dgm:ptLst>
  <dgm:cxnLst>
    <dgm:cxn modelId="{F6D1EA6E-3DA4-4ACF-8E99-B5F656179655}" srcId="{A35DE391-E948-4BF4-B120-DB895DB6BDE4}" destId="{27013393-9E2C-4B50-9A0D-AD0D2018E690}" srcOrd="0" destOrd="0" parTransId="{F3B7A7CA-F977-4C7C-A472-460DD869D117}" sibTransId="{352D4925-D11B-4087-916A-6422F967F36E}"/>
    <dgm:cxn modelId="{8D9F3FF0-A99A-4FA3-A118-7F00DFD97E4A}" srcId="{A35DE391-E948-4BF4-B120-DB895DB6BDE4}" destId="{E32B00EF-9779-4A2D-BAA9-376686C61A38}" srcOrd="1" destOrd="0" parTransId="{E3849F3C-3A75-44D9-85BB-6392B8A5EC6F}" sibTransId="{E7B9C426-428F-4D0D-A151-587E2E0B2134}"/>
    <dgm:cxn modelId="{FA32A4CF-E01C-4FE7-99CE-CB82E2B1958D}" srcId="{A35DE391-E948-4BF4-B120-DB895DB6BDE4}" destId="{5CB8D19D-2C36-4ED2-A75F-31CA6AAEDDD4}" srcOrd="2" destOrd="0" parTransId="{B622E363-DA97-4727-B6A9-D1428193B863}" sibTransId="{7480D60B-98F9-4BF7-BD2E-55257C14FA4F}"/>
    <dgm:cxn modelId="{EA6B7BE8-2E01-44CA-B63F-D61586F312CB}" srcId="{A35DE391-E948-4BF4-B120-DB895DB6BDE4}" destId="{98385A75-2A5A-4DDC-964F-639E637EF3B6}" srcOrd="3" destOrd="0" parTransId="{B889B144-3F1D-4DB2-A9E6-72AD04C24DAB}" sibTransId="{1DA2E1B5-044F-4AD4-905E-77882DFFAAE4}"/>
    <dgm:cxn modelId="{B4D76E01-89BD-4ADE-8250-7F737F6F5096}" type="presOf" srcId="{A35DE391-E948-4BF4-B120-DB895DB6BDE4}" destId="{3EC37C9B-8F19-44AF-BC93-78C3C87389D4}" srcOrd="0" destOrd="0" presId="urn:microsoft.com/office/officeart/2005/8/layout/cycle4"/>
    <dgm:cxn modelId="{27C09495-9A21-47F7-97CD-B914BC585234}" type="presParOf" srcId="{3EC37C9B-8F19-44AF-BC93-78C3C87389D4}" destId="{A3FC2E76-C73F-4E5C-8272-45BD1E5E4306}" srcOrd="0" destOrd="0" presId="urn:microsoft.com/office/officeart/2005/8/layout/cycle4"/>
    <dgm:cxn modelId="{0EE6B081-E322-4F05-AA2D-F6831A3B9369}" type="presParOf" srcId="{A3FC2E76-C73F-4E5C-8272-45BD1E5E4306}" destId="{D692B2A8-F1E7-4C8C-84BC-D075FD19851B}" srcOrd="0" destOrd="0" presId="urn:microsoft.com/office/officeart/2005/8/layout/cycle4"/>
    <dgm:cxn modelId="{4A94C3AF-4CE8-4E6B-9457-13EA0B8C9727}" type="presParOf" srcId="{3EC37C9B-8F19-44AF-BC93-78C3C87389D4}" destId="{ECD7FC09-BBBC-49D1-BD38-A89A355C8130}" srcOrd="1" destOrd="0" presId="urn:microsoft.com/office/officeart/2005/8/layout/cycle4"/>
    <dgm:cxn modelId="{47246438-B755-4885-9BB9-2C70877F6DCE}" type="presParOf" srcId="{ECD7FC09-BBBC-49D1-BD38-A89A355C8130}" destId="{9D07AA66-646A-48FC-8EA0-B156C97582BD}" srcOrd="0" destOrd="0" presId="urn:microsoft.com/office/officeart/2005/8/layout/cycle4"/>
    <dgm:cxn modelId="{C2ADD7E1-D0C5-4D29-932C-09EC67D1C0F2}" type="presOf" srcId="{27013393-9E2C-4B50-9A0D-AD0D2018E690}" destId="{9D07AA66-646A-48FC-8EA0-B156C97582BD}" srcOrd="0" destOrd="0" presId="urn:microsoft.com/office/officeart/2005/8/layout/cycle4"/>
    <dgm:cxn modelId="{D4718E3F-E23E-47E7-8F65-79B954EDE722}" type="presParOf" srcId="{ECD7FC09-BBBC-49D1-BD38-A89A355C8130}" destId="{25BEFDD2-FF93-439F-9E67-4736810D64FB}" srcOrd="1" destOrd="0" presId="urn:microsoft.com/office/officeart/2005/8/layout/cycle4"/>
    <dgm:cxn modelId="{D0C037C4-458A-4A35-AE30-17651E933716}" type="presOf" srcId="{E32B00EF-9779-4A2D-BAA9-376686C61A38}" destId="{25BEFDD2-FF93-439F-9E67-4736810D64FB}" srcOrd="0" destOrd="0" presId="urn:microsoft.com/office/officeart/2005/8/layout/cycle4"/>
    <dgm:cxn modelId="{C318CCEE-48E7-4107-B71C-C8C91CE8D300}" type="presParOf" srcId="{ECD7FC09-BBBC-49D1-BD38-A89A355C8130}" destId="{1722667B-26E9-467D-B162-456F64A96126}" srcOrd="2" destOrd="0" presId="urn:microsoft.com/office/officeart/2005/8/layout/cycle4"/>
    <dgm:cxn modelId="{57A295F1-8117-4305-9AC5-284AAB172E5C}" type="presOf" srcId="{5CB8D19D-2C36-4ED2-A75F-31CA6AAEDDD4}" destId="{1722667B-26E9-467D-B162-456F64A96126}" srcOrd="0" destOrd="0" presId="urn:microsoft.com/office/officeart/2005/8/layout/cycle4"/>
    <dgm:cxn modelId="{C3FD5096-5B8E-4CDA-BEC6-999538F33C7C}" type="presParOf" srcId="{ECD7FC09-BBBC-49D1-BD38-A89A355C8130}" destId="{AFD5F885-D27C-4FCA-A8DD-32C80F659E1F}" srcOrd="3" destOrd="0" presId="urn:microsoft.com/office/officeart/2005/8/layout/cycle4"/>
    <dgm:cxn modelId="{E655331A-9DC8-45CA-94DE-0B09220EE37F}" type="presOf" srcId="{98385A75-2A5A-4DDC-964F-639E637EF3B6}" destId="{AFD5F885-D27C-4FCA-A8DD-32C80F659E1F}" srcOrd="0" destOrd="0" presId="urn:microsoft.com/office/officeart/2005/8/layout/cycle4"/>
    <dgm:cxn modelId="{EC261FAB-DB37-4743-9421-773131439552}" type="presParOf" srcId="{ECD7FC09-BBBC-49D1-BD38-A89A355C8130}" destId="{FFBE776D-27D0-48DE-8B85-5C0539711A36}" srcOrd="4" destOrd="0" presId="urn:microsoft.com/office/officeart/2005/8/layout/cycle4"/>
    <dgm:cxn modelId="{9CBF1ED9-09C6-41A9-9BD4-EEEF9421F18A}" type="presParOf" srcId="{3EC37C9B-8F19-44AF-BC93-78C3C87389D4}" destId="{31116A02-F676-4CA9-815F-3E88BA7EF23A}" srcOrd="2" destOrd="0" presId="urn:microsoft.com/office/officeart/2005/8/layout/cycle4"/>
    <dgm:cxn modelId="{7B10723A-583E-4A95-B6E3-61FFB459A757}" type="presParOf" srcId="{3EC37C9B-8F19-44AF-BC93-78C3C87389D4}" destId="{CC9271BB-0D20-49CA-9F03-FD6BB8670C01}" srcOrd="3" destOrd="0" presId="urn:microsoft.com/office/officeart/2005/8/layout/cycle4"/>
  </dgm:cxnLst>
  <dgm:bg/>
  <dgm:whole/>
  <dgm:extLst>
    <a:ext uri="http://schemas.microsoft.com/office/drawing/2008/diagram">
      <dsp:dataModelExt xmlns:dsp="http://schemas.microsoft.com/office/drawing/2008/diagram" relId="rId2" minVer="http://schemas.openxmlformats.org/drawingml/2006/main"/>
    </a:ext>
  </dgm:extLst>
</dgm:dataModel>
</file>

<file path=ppt/diagrams/drawing1.xml><?xml version="1.0" encoding="utf-8"?>
<dsp:drawing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http://schemas.openxmlformats.org/presentationml/2006/main" xmlns:p14="http://schemas.microsoft.com/office/powerpoint/2010/main" xmlns:dsp="http://schemas.microsoft.com/office/drawing/2008/diagram">
  <dsp:spTree>
    <dsp:nvGrpSpPr>
      <dsp:cNvPr id="141" name=""/>
      <dsp:cNvGrpSpPr/>
    </dsp:nvGrpSpPr>
    <dsp:grpSpPr/>
    <dsp:sp modelId="{9D07AA66-646A-48FC-8EA0-B156C97582BD}">
      <dsp:nvSpPr>
        <dsp:cNvPr id="142" name=""/>
        <dsp:cNvSpPr/>
      </dsp:nvSpPr>
      <dsp:spPr>
        <a:xfrm>
          <a:off x="979557" y="181872"/>
          <a:ext cx="1381592" cy="1381592"/>
        </a:xfrm>
        <a:prstGeom prst="pieWedg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br>
            <a:rPr lang="en-US" sz="1120" kern="1200"/>
          </a:br>
          <a:br>
            <a:rPr lang="en-US" sz="1120" kern="1200"/>
          </a:br>
          <a:r>
            <a:rPr lang="en-US" sz="1120" kern="1200"/>
            <a:t>Photo</a:t>
          </a:r>
        </a:p>
      </dsp:txBody>
      <dsp:txXfrm>
        <a:off x="1384216" y="586531"/>
        <a:ext cx="976933" cy="976933"/>
      </dsp:txXfrm>
    </dsp:sp>
    <dsp:sp modelId="{25BEFDD2-FF93-439F-9E67-4736810D64FB}">
      <dsp:nvSpPr>
        <dsp:cNvPr id="143" name=""/>
        <dsp:cNvSpPr/>
      </dsp:nvSpPr>
      <dsp:spPr>
        <a:xfrm rot="5400000">
          <a:off x="2424964" y="181872"/>
          <a:ext cx="1381592" cy="1381592"/>
        </a:xfrm>
        <a:prstGeom prst="pieWedg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br>
            <a:rPr lang="en-US" sz="1120" kern="1200"/>
          </a:br>
          <a:br>
            <a:rPr lang="en-US" sz="1120" kern="1200"/>
          </a:br>
          <a:r>
            <a:rPr lang="en-US" sz="1120" kern="1200"/>
            <a:t>Video</a:t>
          </a:r>
        </a:p>
      </dsp:txBody>
      <dsp:txXfrm rot="-5400000">
        <a:off x="2424964" y="586531"/>
        <a:ext cx="976933" cy="976933"/>
      </dsp:txXfrm>
    </dsp:sp>
    <dsp:sp modelId="{1722667B-26E9-467D-B162-456F64A96126}">
      <dsp:nvSpPr>
        <dsp:cNvPr id="144" name=""/>
        <dsp:cNvSpPr/>
      </dsp:nvSpPr>
      <dsp:spPr>
        <a:xfrm rot="10800000">
          <a:off x="2424964" y="1627279"/>
          <a:ext cx="1381592" cy="1381592"/>
        </a:xfrm>
        <a:prstGeom prst="pieWedg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br>
            <a:rPr lang="en-US" sz="1120" kern="1200"/>
          </a:br>
          <a:br>
            <a:rPr lang="en-US" sz="1120" kern="1200"/>
          </a:br>
          <a:br>
            <a:rPr lang="en-US" sz="1120" kern="1200"/>
          </a:br>
          <a:br>
            <a:rPr lang="en-US" sz="1120" kern="1200"/>
          </a:br>
          <a:r>
            <a:rPr lang="en-US" sz="1120" kern="1200"/>
            <a:t>Animation</a:t>
          </a:r>
        </a:p>
      </dsp:txBody>
      <dsp:txXfrm rot="10800000">
        <a:off x="2424964" y="1627279"/>
        <a:ext cx="976933" cy="976933"/>
      </dsp:txXfrm>
    </dsp:sp>
    <dsp:sp modelId="{AFD5F885-D27C-4FCA-A8DD-32C80F659E1F}">
      <dsp:nvSpPr>
        <dsp:cNvPr id="145" name=""/>
        <dsp:cNvSpPr/>
      </dsp:nvSpPr>
      <dsp:spPr>
        <a:xfrm rot="16200000">
          <a:off x="979557" y="1627279"/>
          <a:ext cx="1381592" cy="1381592"/>
        </a:xfrm>
        <a:prstGeom prst="pieWedg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endParaRPr lang="en-US" sz="1100" kern="1200"/>
        </a:p>
        <a:p>
          <a:pPr marL="0" lvl="0" indent="0" algn="ctr" defTabSz="488950">
            <a:lnSpc>
              <a:spcPct val="90000"/>
            </a:lnSpc>
            <a:spcBef>
              <a:spcPct val="0"/>
            </a:spcBef>
            <a:spcAft>
              <a:spcPct val="35000"/>
            </a:spcAft>
            <a:buNone/>
          </a:pPr>
          <a:endParaRPr lang="en-US" sz="1100" kern="1200"/>
        </a:p>
        <a:p>
          <a:pPr marL="0" lvl="0" indent="0" algn="ctr" defTabSz="488950">
            <a:lnSpc>
              <a:spcPct val="90000"/>
            </a:lnSpc>
            <a:spcBef>
              <a:spcPct val="0"/>
            </a:spcBef>
            <a:spcAft>
              <a:spcPct val="35000"/>
            </a:spcAft>
            <a:buNone/>
          </a:pPr>
          <a:endParaRPr lang="en-US" sz="1100" kern="1200"/>
        </a:p>
        <a:p>
          <a:pPr marL="0" lvl="0" indent="0" algn="ctr" defTabSz="488950">
            <a:lnSpc>
              <a:spcPct val="90000"/>
            </a:lnSpc>
            <a:spcBef>
              <a:spcPct val="0"/>
            </a:spcBef>
            <a:spcAft>
              <a:spcPct val="35000"/>
            </a:spcAft>
            <a:buNone/>
          </a:pPr>
          <a:r>
            <a:rPr lang="en-US" sz="1120" kern="1200"/>
            <a:t>Audio</a:t>
          </a:r>
        </a:p>
      </dsp:txBody>
      <dsp:txXfrm rot="5400000">
        <a:off x="1384216" y="1627279"/>
        <a:ext cx="976933" cy="976933"/>
      </dsp:txXfrm>
    </dsp:sp>
    <dsp:sp modelId="{31116A02-F676-4CA9-815F-3E88BA7EF23A}">
      <dsp:nvSpPr>
        <dsp:cNvPr id="146" name=""/>
        <dsp:cNvSpPr/>
      </dsp:nvSpPr>
      <dsp:spPr>
        <a:xfrm>
          <a:off x="2104462" y="1264651"/>
          <a:ext cx="577189" cy="501904"/>
        </a:xfrm>
        <a:prstGeom prst="circularArrow">
          <a:avLst/>
        </a:prstGeom>
        <a:solidFill>
          <a:srgbClr val="F9F9F9"/>
        </a:solidFill>
        <a:ln w="25400" cap="flat" cmpd="sng" algn="ctr">
          <a:noFill/>
          <a:prstDash val="solid"/>
        </a:ln>
        <a:effectLst/>
      </dsp:spPr>
      <dsp:style>
        <a:lnRef idx="2">
          <a:scrgbClr r="0" g="0" b="0"/>
        </a:lnRef>
        <a:fillRef idx="1">
          <a:scrgbClr r="0" g="0" b="0"/>
        </a:fillRef>
        <a:effectRef idx="0">
          <a:scrgbClr r="0" g="0" b="0"/>
        </a:effectRef>
        <a:fontRef idx="minor"/>
      </dsp:style>
      <dsp:txBody>
        <a:bodyPr/>
        <a:lstStyle/>
        <a:p/>
      </dsp:txBody>
    </dsp:sp>
    <dsp:sp modelId="{CC9271BB-0D20-49CA-9F03-FD6BB8670C01}">
      <dsp:nvSpPr>
        <dsp:cNvPr id="147" name=""/>
        <dsp:cNvSpPr/>
      </dsp:nvSpPr>
      <dsp:spPr>
        <a:xfrm rot="10800000">
          <a:off x="2104462" y="1424188"/>
          <a:ext cx="577189" cy="501904"/>
        </a:xfrm>
        <a:prstGeom prst="circularArrow">
          <a:avLst/>
        </a:prstGeom>
        <a:solidFill>
          <a:srgbClr val="F9F9F9"/>
        </a:solidFill>
        <a:ln w="25400" cap="flat" cmpd="sng" algn="ctr">
          <a:noFill/>
          <a:prstDash val="solid"/>
        </a:ln>
        <a:effectLst/>
      </dsp:spPr>
      <dsp:style>
        <a:lnRef idx="2">
          <a:scrgbClr r="0" g="0" b="0"/>
        </a:lnRef>
        <a:fillRef idx="1">
          <a:scrgbClr r="0" g="0" b="0"/>
        </a:fillRef>
        <a:effectRef idx="0">
          <a:scrgbClr r="0" g="0" b="0"/>
        </a:effectRef>
        <a:fontRef idx="minor"/>
      </dsp:style>
      <dsp:txBody>
        <a:bodyPr/>
        <a:lstStyle/>
        <a:p/>
      </dsp:txBody>
    </dsp:sp>
  </dsp:spTree>
</dsp:drawing>
</file>

<file path=ppt/diagrams/layout1.xml><?xml version="1.0" encoding="utf-8"?>
<dgm:layoutDef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http://schemas.openxmlformats.org/drawingml/2006/diagram"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vertAlign" val="none"/>
                  <dgm:param type="horzAlign" val="none"/>
                </dgm:alg>
                <dgm:shape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dgm:ruleLst>
                </dgm:layoutNode>
              </dgm:layoutNode>
            </dgm:if>
            <dgm:else name="Name10"/>
          </dgm:choose>
          <dgm:choose name="Name11">
            <dgm:if name="Name12" axis="ch ch" ptType="node node" st="2 1" cnt="1 0" func="cnt" op="gte" val="1">
              <dgm:layoutNode name="child2group">
                <dgm:alg type="composite">
                  <dgm:param type="vertAlign" val="none"/>
                  <dgm:param type="horzAlign" val="none"/>
                </dgm:alg>
                <dgm:shape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dgm:ruleLst>
                </dgm:layoutNode>
              </dgm:layoutNode>
            </dgm:if>
            <dgm:else name="Name16"/>
          </dgm:choose>
          <dgm:choose name="Name17">
            <dgm:if name="Name18" axis="ch ch" ptType="node node" st="3 1" cnt="1 0" func="cnt" op="gte" val="1">
              <dgm:layoutNode name="child3group">
                <dgm:alg type="composite">
                  <dgm:param type="vertAlign" val="none"/>
                  <dgm:param type="horzAlign" val="none"/>
                </dgm:alg>
                <dgm:shape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dgm:ruleLst>
                </dgm:layoutNode>
              </dgm:layoutNode>
            </dgm:if>
            <dgm:else name="Name22"/>
          </dgm:choose>
          <dgm:choose name="Name23">
            <dgm:if name="Name24" axis="ch ch" ptType="node node" st="4 1" cnt="1 0" func="cnt" op="gte" val="1">
              <dgm:layoutNode name="child4group">
                <dgm:alg type="composite">
                  <dgm:param type="vertAlign" val="none"/>
                  <dgm:param type="horzAlign" val="none"/>
                </dgm:alg>
                <dgm:shape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dgm:ruleLst>
                </dgm:layoutNode>
              </dgm:layoutNode>
            </dgm:if>
            <dgm:else name="Name28"/>
          </dgm:choose>
          <dgm:layoutNode name="childPlaceholder">
            <dgm:alg type="sp"/>
            <dgm:shape r:blip="">
              <dgm:adjLst/>
            </dgm:shape>
            <dgm:presOf/>
            <dgm:constrLst/>
            <dgm:ruleLst/>
          </dgm:layoutNode>
        </dgm:layoutNode>
        <dgm:layoutNode name="circle">
          <dgm:alg type="composite">
            <dgm:param type="ar" val="1"/>
          </dgm:alg>
          <dgm:shape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type="pieWedge" r:blip="">
                  <dgm:adjLst/>
                </dgm:shape>
              </dgm:if>
              <dgm:else name="Name34">
                <dgm:shape rot="90" type="pieWedge" r:blip="">
                  <dgm:adjLst/>
                </dgm:shape>
              </dgm:else>
            </dgm:choose>
            <dgm:presOf axis="ch" ptType="node" cnt="1"/>
            <dgm:constrLst/>
            <dgm:ruleLst>
              <dgm:rule type="primFontSz" val="5"/>
            </dgm:ruleLst>
          </dgm:layoutNode>
          <dgm:layoutNode name="quadrant2" styleLbl="node1">
            <dgm:varLst>
              <dgm:chMax val="1"/>
              <dgm:bulletEnabled val="1"/>
            </dgm:varLst>
            <dgm:alg type="tx"/>
            <dgm:choose name="Name35">
              <dgm:if name="Name36" func="var" arg="dir" op="equ" val="norm">
                <dgm:shape rot="90" type="pieWedge" r:blip="">
                  <dgm:adjLst/>
                </dgm:shape>
              </dgm:if>
              <dgm:else name="Name37">
                <dgm:shape type="pieWedge" r:blip="">
                  <dgm:adjLst/>
                </dgm:shape>
              </dgm:else>
            </dgm:choose>
            <dgm:presOf axis="ch" ptType="node" st="2" cnt="1"/>
            <dgm:constrLst/>
            <dgm:ruleLst>
              <dgm:rule type="primFontSz" val="5"/>
            </dgm:ruleLst>
          </dgm:layoutNode>
          <dgm:layoutNode name="quadrant3" styleLbl="node1">
            <dgm:varLst>
              <dgm:chMax val="1"/>
              <dgm:bulletEnabled val="1"/>
            </dgm:varLst>
            <dgm:alg type="tx"/>
            <dgm:choose name="Name38">
              <dgm:if name="Name39" func="var" arg="dir" op="equ" val="norm">
                <dgm:shape rot="180" type="pieWedge" r:blip="">
                  <dgm:adjLst/>
                </dgm:shape>
              </dgm:if>
              <dgm:else name="Name40">
                <dgm:shape rot="270" type="pieWedge" r:blip="">
                  <dgm:adjLst/>
                </dgm:shape>
              </dgm:else>
            </dgm:choose>
            <dgm:presOf axis="ch" ptType="node" st="3" cnt="1"/>
            <dgm:constrLst/>
            <dgm:ruleLst>
              <dgm:rule type="primFontSz" val="5"/>
            </dgm:ruleLst>
          </dgm:layoutNode>
          <dgm:layoutNode name="quadrant4" styleLbl="node1">
            <dgm:varLst>
              <dgm:chMax val="1"/>
              <dgm:bulletEnabled val="1"/>
            </dgm:varLst>
            <dgm:alg type="tx"/>
            <dgm:choose name="Name41">
              <dgm:if name="Name42" func="var" arg="dir" op="equ" val="norm">
                <dgm:shape rot="270" type="pieWedge" r:blip="">
                  <dgm:adjLst/>
                </dgm:shape>
              </dgm:if>
              <dgm:else name="Name43">
                <dgm:shape rot="180" type="pieWedge" r:blip="">
                  <dgm:adjLst/>
                </dgm:shape>
              </dgm:else>
            </dgm:choose>
            <dgm:presOf axis="ch" ptType="node" st="4" cnt="1"/>
            <dgm:constrLst/>
            <dgm:ruleLst>
              <dgm:rule type="primFontSz" val="5"/>
            </dgm:ruleLst>
          </dgm:layoutNode>
          <dgm:layoutNode name="quadrantPlaceholder">
            <dgm:alg type="sp"/>
            <dgm:shape r:blip="">
              <dgm:adjLst/>
            </dgm:shape>
            <dgm:presOf/>
            <dgm:constrLst/>
            <dgm:ruleLst/>
          </dgm:layoutNode>
        </dgm:layoutNode>
        <dgm:layoutNode name="center1" styleLbl="fgShp">
          <dgm:alg type="sp"/>
          <dgm:choose name="Name44">
            <dgm:if name="Name45" func="var" arg="dir" op="equ" val="norm">
              <dgm:shape type="circularArrow" r:blip="" zOrderOff="16">
                <dgm:adjLst/>
              </dgm:shape>
            </dgm:if>
            <dgm:else name="Name46">
              <dgm:shape rot="180" type="leftCircularArrow" r:blip="" zOrderOff="16">
                <dgm:adjLst/>
              </dgm:shape>
            </dgm:else>
          </dgm:choose>
          <dgm:presOf/>
          <dgm:constrLst/>
          <dgm:ruleLst/>
        </dgm:layoutNode>
        <dgm:layoutNode name="center2" styleLbl="fgShp">
          <dgm:alg type="sp"/>
          <dgm:choose name="Name47">
            <dgm:if name="Name48" func="var" arg="dir" op="equ" val="norm">
              <dgm:shape rot="180" type="circularArrow" r:blip="" zOrderOff="16">
                <dgm:adjLst/>
              </dgm:shape>
            </dgm:if>
            <dgm:else name="Name49">
              <dgm:shape type="leftCircularArrow" r:blip="" zOrderOff="16">
                <dgm:adjLst/>
              </dgm:shape>
            </dgm:else>
          </dgm:choose>
          <dgm:presOf/>
          <dgm:constrLst/>
          <dgm:ruleLst/>
        </dgm:layoutNode>
      </dgm:if>
      <dgm:else name="Name50"/>
    </dgm:choose>
  </dgm:layoutNode>
</dgm:layoutDef>
</file>

<file path=ppt/diagrams/quickStyle1.xml><?xml version="1.0" encoding="utf-8"?>
<dgm:styleDef xmlns:a="http://schemas.openxmlformats.org/drawingml/2006/main" xmlns:dgm="http://schemas.openxmlformats.org/drawingml/2006/diagram"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notesMasters/_rels/notesMaster1.xml.rels>&#65279;<?xml version="1.0" encoding="utf-8" standalone="yes"?><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501A41-A85B-4BA3-A58B-5DF29B5ACF29}" type="datetimeFigureOut">
              <a:rPr lang="zh-CN" altLang="en-US" smtClean="0"/>
              <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C788F8D-94BC-43CD-A0DF-0660451385C5}" type="slidenum">
              <a:rPr lang="zh-CN" altLang="en-US" smtClean="0"/>
              <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26.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27.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28.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EEF2C0-A6C1-40C5-BE79-F079FE5F2DC8}" type="slidenum">
              <a:rPr lang="zh-CN" altLang="en-US" smtClean="0"/>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2</a:t>
            </a:fld>
            <a:endParaRPr lang="zh-CN" alt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EEF2C0-A6C1-40C5-BE79-F079FE5F2DC8}"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EEF2C0-A6C1-40C5-BE79-F079FE5F2DC8}" type="slidenum">
              <a:rPr lang="zh-CN" altLang="en-US" smtClean="0"/>
              <a:t>9</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EEF2C0-A6C1-40C5-BE79-F079FE5F2DC8}" type="slidenum">
              <a:rPr lang="zh-CN" altLang="en-US" smtClean="0"/>
              <a:t>16</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EEF2C0-A6C1-40C5-BE79-F079FE5F2DC8}" type="slidenum">
              <a:rPr lang="zh-CN" altLang="en-US" smtClean="0"/>
              <a:t>21</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EEF2C0-A6C1-40C5-BE79-F079FE5F2DC8}" type="slidenum">
              <a:rPr lang="zh-CN" altLang="en-US" smtClean="0"/>
              <a:t>26</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t>27</a:t>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a:ea typeface="宋体" panose="02010600030101010101" pitchFamily="2" charset="-122"/>
              </a:rPr>
              <a:t>28</a:t>
            </a:fld>
            <a:endParaRPr lang="zh-CN" altLang="en-US" sz="1200">
              <a:solidFill>
                <a:srgbClr val="000000"/>
              </a:solidFill>
              <a:latin typeface="Calibri"/>
              <a:ea typeface="宋体" panose="02010600030101010101" pitchFamily="2" charset="-122"/>
            </a:endParaRPr>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image" Target="../media/image2.png" /><Relationship Id="rId2" Type="http://schemas.openxmlformats.org/officeDocument/2006/relationships/image" Target="../media/image3.png" /><Relationship Id="rId3" Type="http://schemas.openxmlformats.org/officeDocument/2006/relationships/slideMaster" Target="../slideMasters/slideMaster1.xml" /></Relationships>
</file>

<file path=ppt/slideLayouts/_rels/slideLayout2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4.xml.rels>&#65279;<?xml version="1.0" encoding="utf-8" standalone="yes"?><Relationships xmlns="http://schemas.openxmlformats.org/package/2006/relationships"><Relationship Id="rId1" Type="http://schemas.openxmlformats.org/officeDocument/2006/relationships/tags" Target="../tags/tag1.xml" /><Relationship Id="rId2" Type="http://schemas.openxmlformats.org/officeDocument/2006/relationships/tags" Target="../tags/tag2.xml" /><Relationship Id="rId3" Type="http://schemas.openxmlformats.org/officeDocument/2006/relationships/tags" Target="../tags/tag3.xml" /><Relationship Id="rId4" Type="http://schemas.openxmlformats.org/officeDocument/2006/relationships/tags" Target="../tags/tag4.xml" /><Relationship Id="rId5" Type="http://schemas.openxmlformats.org/officeDocument/2006/relationships/tags" Target="../tags/tag5.xml" /><Relationship Id="rId6" Type="http://schemas.openxmlformats.org/officeDocument/2006/relationships/slideMaster" Target="../slideMasters/slideMaster2.xml" /></Relationships>
</file>

<file path=ppt/slideLayouts/_rels/slideLayout25.xml.rels>&#65279;<?xml version="1.0" encoding="utf-8" standalone="yes"?><Relationships xmlns="http://schemas.openxmlformats.org/package/2006/relationships"><Relationship Id="rId1" Type="http://schemas.openxmlformats.org/officeDocument/2006/relationships/tags" Target="../tags/tag6.xml" /><Relationship Id="rId2" Type="http://schemas.openxmlformats.org/officeDocument/2006/relationships/tags" Target="../tags/tag7.xml" /><Relationship Id="rId3" Type="http://schemas.openxmlformats.org/officeDocument/2006/relationships/tags" Target="../tags/tag8.xml" /><Relationship Id="rId4" Type="http://schemas.openxmlformats.org/officeDocument/2006/relationships/tags" Target="../tags/tag9.xml" /><Relationship Id="rId5" Type="http://schemas.openxmlformats.org/officeDocument/2006/relationships/tags" Target="../tags/tag10.xml" /><Relationship Id="rId6" Type="http://schemas.openxmlformats.org/officeDocument/2006/relationships/slideMaster" Target="../slideMasters/slideMaster2.xml" /></Relationships>
</file>

<file path=ppt/slideLayouts/_rels/slideLayout26.xml.rels>&#65279;<?xml version="1.0" encoding="utf-8" standalone="yes"?><Relationships xmlns="http://schemas.openxmlformats.org/package/2006/relationships"><Relationship Id="rId1" Type="http://schemas.openxmlformats.org/officeDocument/2006/relationships/tags" Target="../tags/tag11.xml" /><Relationship Id="rId2" Type="http://schemas.openxmlformats.org/officeDocument/2006/relationships/tags" Target="../tags/tag12.xml" /><Relationship Id="rId3" Type="http://schemas.openxmlformats.org/officeDocument/2006/relationships/tags" Target="../tags/tag13.xml" /><Relationship Id="rId4" Type="http://schemas.openxmlformats.org/officeDocument/2006/relationships/tags" Target="../tags/tag14.xml" /><Relationship Id="rId5" Type="http://schemas.openxmlformats.org/officeDocument/2006/relationships/tags" Target="../tags/tag15.xml" /><Relationship Id="rId6" Type="http://schemas.openxmlformats.org/officeDocument/2006/relationships/slideMaster" Target="../slideMasters/slideMaster2.xml" /></Relationships>
</file>

<file path=ppt/slideLayouts/_rels/slideLayout27.xml.rels>&#65279;<?xml version="1.0" encoding="utf-8" standalone="yes"?><Relationships xmlns="http://schemas.openxmlformats.org/package/2006/relationships"><Relationship Id="rId1" Type="http://schemas.openxmlformats.org/officeDocument/2006/relationships/tags" Target="../tags/tag16.xml" /><Relationship Id="rId2" Type="http://schemas.openxmlformats.org/officeDocument/2006/relationships/tags" Target="../tags/tag17.xml" /><Relationship Id="rId3" Type="http://schemas.openxmlformats.org/officeDocument/2006/relationships/tags" Target="../tags/tag18.xml" /><Relationship Id="rId4" Type="http://schemas.openxmlformats.org/officeDocument/2006/relationships/tags" Target="../tags/tag19.xml" /><Relationship Id="rId5" Type="http://schemas.openxmlformats.org/officeDocument/2006/relationships/tags" Target="../tags/tag20.xml" /><Relationship Id="rId6" Type="http://schemas.openxmlformats.org/officeDocument/2006/relationships/tags" Target="../tags/tag21.xml" /><Relationship Id="rId7" Type="http://schemas.openxmlformats.org/officeDocument/2006/relationships/slideMaster" Target="../slideMasters/slideMaster2.xml" /></Relationships>
</file>

<file path=ppt/slideLayouts/_rels/slideLayout28.xml.rels>&#65279;<?xml version="1.0" encoding="utf-8" standalone="yes"?><Relationships xmlns="http://schemas.openxmlformats.org/package/2006/relationships"><Relationship Id="rId1" Type="http://schemas.openxmlformats.org/officeDocument/2006/relationships/tags" Target="../tags/tag22.xml" /><Relationship Id="rId2" Type="http://schemas.openxmlformats.org/officeDocument/2006/relationships/tags" Target="../tags/tag23.xml" /><Relationship Id="rId3" Type="http://schemas.openxmlformats.org/officeDocument/2006/relationships/tags" Target="../tags/tag24.xml" /><Relationship Id="rId4" Type="http://schemas.openxmlformats.org/officeDocument/2006/relationships/tags" Target="../tags/tag25.xml" /><Relationship Id="rId5" Type="http://schemas.openxmlformats.org/officeDocument/2006/relationships/tags" Target="../tags/tag26.xml" /><Relationship Id="rId6" Type="http://schemas.openxmlformats.org/officeDocument/2006/relationships/tags" Target="../tags/tag27.xml" /><Relationship Id="rId7" Type="http://schemas.openxmlformats.org/officeDocument/2006/relationships/tags" Target="../tags/tag28.xml" /><Relationship Id="rId8" Type="http://schemas.openxmlformats.org/officeDocument/2006/relationships/tags" Target="../tags/tag29.xml" /><Relationship Id="rId9" Type="http://schemas.openxmlformats.org/officeDocument/2006/relationships/slideMaster" Target="../slideMasters/slideMaster2.xml" /></Relationships>
</file>

<file path=ppt/slideLayouts/_rels/slideLayout29.xml.rels>&#65279;<?xml version="1.0" encoding="utf-8" standalone="yes"?><Relationships xmlns="http://schemas.openxmlformats.org/package/2006/relationships"><Relationship Id="rId1" Type="http://schemas.openxmlformats.org/officeDocument/2006/relationships/tags" Target="../tags/tag30.xml" /><Relationship Id="rId2" Type="http://schemas.openxmlformats.org/officeDocument/2006/relationships/tags" Target="../tags/tag31.xml" /><Relationship Id="rId3" Type="http://schemas.openxmlformats.org/officeDocument/2006/relationships/tags" Target="../tags/tag32.xml" /><Relationship Id="rId4" Type="http://schemas.openxmlformats.org/officeDocument/2006/relationships/tags" Target="../tags/tag33.xml" /><Relationship Id="rId5" Type="http://schemas.openxmlformats.org/officeDocument/2006/relationships/slideMaster" Target="../slideMasters/slideMaster2.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0.xml.rels>&#65279;<?xml version="1.0" encoding="utf-8" standalone="yes"?><Relationships xmlns="http://schemas.openxmlformats.org/package/2006/relationships"><Relationship Id="rId1" Type="http://schemas.openxmlformats.org/officeDocument/2006/relationships/tags" Target="../tags/tag34.xml" /><Relationship Id="rId2" Type="http://schemas.openxmlformats.org/officeDocument/2006/relationships/tags" Target="../tags/tag35.xml" /><Relationship Id="rId3" Type="http://schemas.openxmlformats.org/officeDocument/2006/relationships/tags" Target="../tags/tag36.xml" /><Relationship Id="rId4" Type="http://schemas.openxmlformats.org/officeDocument/2006/relationships/slideMaster" Target="../slideMasters/slideMaster2.xml" /></Relationships>
</file>

<file path=ppt/slideLayouts/_rels/slideLayout31.xml.rels>&#65279;<?xml version="1.0" encoding="utf-8" standalone="yes"?><Relationships xmlns="http://schemas.openxmlformats.org/package/2006/relationships"><Relationship Id="rId1" Type="http://schemas.openxmlformats.org/officeDocument/2006/relationships/tags" Target="../tags/tag37.xml" /><Relationship Id="rId2" Type="http://schemas.openxmlformats.org/officeDocument/2006/relationships/tags" Target="../tags/tag38.xml" /><Relationship Id="rId3" Type="http://schemas.openxmlformats.org/officeDocument/2006/relationships/tags" Target="../tags/tag39.xml" /><Relationship Id="rId4" Type="http://schemas.openxmlformats.org/officeDocument/2006/relationships/tags" Target="../tags/tag40.xml" /><Relationship Id="rId5" Type="http://schemas.openxmlformats.org/officeDocument/2006/relationships/tags" Target="../tags/tag41.xml" /><Relationship Id="rId6" Type="http://schemas.openxmlformats.org/officeDocument/2006/relationships/tags" Target="../tags/tag42.xml" /><Relationship Id="rId7" Type="http://schemas.openxmlformats.org/officeDocument/2006/relationships/slideMaster" Target="../slideMasters/slideMaster2.xml" /></Relationships>
</file>

<file path=ppt/slideLayouts/_rels/slideLayout32.xml.rels>&#65279;<?xml version="1.0" encoding="utf-8" standalone="yes"?><Relationships xmlns="http://schemas.openxmlformats.org/package/2006/relationships"><Relationship Id="rId1" Type="http://schemas.openxmlformats.org/officeDocument/2006/relationships/tags" Target="../tags/tag43.xml" /><Relationship Id="rId2" Type="http://schemas.openxmlformats.org/officeDocument/2006/relationships/tags" Target="../tags/tag44.xml" /><Relationship Id="rId3" Type="http://schemas.openxmlformats.org/officeDocument/2006/relationships/tags" Target="../tags/tag45.xml" /><Relationship Id="rId4" Type="http://schemas.openxmlformats.org/officeDocument/2006/relationships/tags" Target="../tags/tag46.xml" /><Relationship Id="rId5" Type="http://schemas.openxmlformats.org/officeDocument/2006/relationships/tags" Target="../tags/tag47.xml" /><Relationship Id="rId6" Type="http://schemas.openxmlformats.org/officeDocument/2006/relationships/slideMaster" Target="../slideMasters/slideMaster2.xml" /></Relationships>
</file>

<file path=ppt/slideLayouts/_rels/slideLayout33.xml.rels>&#65279;<?xml version="1.0" encoding="utf-8" standalone="yes"?><Relationships xmlns="http://schemas.openxmlformats.org/package/2006/relationships"><Relationship Id="rId1" Type="http://schemas.openxmlformats.org/officeDocument/2006/relationships/tags" Target="../tags/tag48.xml" /><Relationship Id="rId2" Type="http://schemas.openxmlformats.org/officeDocument/2006/relationships/tags" Target="../tags/tag49.xml" /><Relationship Id="rId3" Type="http://schemas.openxmlformats.org/officeDocument/2006/relationships/tags" Target="../tags/tag50.xml" /><Relationship Id="rId4" Type="http://schemas.openxmlformats.org/officeDocument/2006/relationships/tags" Target="../tags/tag51.xml" /><Relationship Id="rId5" Type="http://schemas.openxmlformats.org/officeDocument/2006/relationships/slideMaster" Target="../slideMasters/slideMaster2.xml" /></Relationships>
</file>

<file path=ppt/slideLayouts/_rels/slideLayout34.xml.rels>&#65279;<?xml version="1.0" encoding="utf-8" standalone="yes"?><Relationships xmlns="http://schemas.openxmlformats.org/package/2006/relationships"><Relationship Id="rId1" Type="http://schemas.openxmlformats.org/officeDocument/2006/relationships/tags" Target="../tags/tag52.xml" /><Relationship Id="rId2" Type="http://schemas.openxmlformats.org/officeDocument/2006/relationships/tags" Target="../tags/tag53.xml" /><Relationship Id="rId3" Type="http://schemas.openxmlformats.org/officeDocument/2006/relationships/tags" Target="../tags/tag54.xml" /><Relationship Id="rId4" Type="http://schemas.openxmlformats.org/officeDocument/2006/relationships/tags" Target="../tags/tag55.xml" /><Relationship Id="rId5" Type="http://schemas.openxmlformats.org/officeDocument/2006/relationships/tags" Target="../tags/tag56.xml" /><Relationship Id="rId6" Type="http://schemas.openxmlformats.org/officeDocument/2006/relationships/slideMaster" Target="../slideMasters/slideMaster2.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与标题">
    <p:spTree>
      <p:nvGrpSpPr>
        <p:cNvPr id="1" name=""/>
        <p:cNvGrpSpPr/>
        <p:nvPr/>
      </p:nvGrpSpPr>
      <p:grpSpPr>
        <a:xfrm>
          <a:off x="0" y="0"/>
          <a:ext cx="0" cy="0"/>
        </a:xfrm>
      </p:grpSpPr>
      <p:pic>
        <p:nvPicPr>
          <p:cNvPr id="2" name="图片 1"/>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8905899" y="-99392"/>
            <a:ext cx="3289276" cy="869944"/>
          </a:xfrm>
          <a:prstGeom prst="rect">
            <a:avLst/>
          </a:prstGeom>
        </p:spPr>
      </p:pic>
    </p:spTree>
  </p:cSld>
  <p:clrMapOvr>
    <a:masterClrMapping/>
  </p:clrMapOvr>
  <p:transition spd="slow">
    <p:comb/>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a:xfrm>
            <a:off x="609759" y="274638"/>
            <a:ext cx="10975658" cy="1143000"/>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09759" y="1600201"/>
            <a:ext cx="10975658" cy="4525963"/>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609759" y="6356351"/>
            <a:ext cx="2845541" cy="365125"/>
          </a:xfrm>
          <a:prstGeom prst="rect">
            <a:avLst/>
          </a:prstGeom>
        </p:spPr>
        <p:txBody>
          <a:bodyPr/>
          <a:lstStyle/>
          <a:p>
            <a:fld id="{FC8A9CF0-91C9-42F9-83C2-B72FF9A18BA5}" type="datetimeFigureOut">
              <a:rPr lang="zh-CN" altLang="en-US" smtClean="0"/>
              <a:t/>
            </a:fld>
            <a:endParaRPr lang="zh-CN" altLang="en-US"/>
          </a:p>
        </p:txBody>
      </p:sp>
      <p:sp>
        <p:nvSpPr>
          <p:cNvPr id="5" name="页脚占位符 4"/>
          <p:cNvSpPr>
            <a:spLocks noGrp="1"/>
          </p:cNvSpPr>
          <p:nvPr>
            <p:ph type="ftr" sz="quarter" idx="11"/>
          </p:nvPr>
        </p:nvSpPr>
        <p:spPr>
          <a:xfrm>
            <a:off x="4166685" y="6356351"/>
            <a:ext cx="3861805"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9875" y="6356351"/>
            <a:ext cx="2845541" cy="365125"/>
          </a:xfrm>
          <a:prstGeom prst="rect">
            <a:avLst/>
          </a:prstGeom>
        </p:spPr>
        <p:txBody>
          <a:bodyPr/>
          <a:lstStyle/>
          <a:p>
            <a:fld id="{A7F1AA27-B7A4-475F-8430-0E6442A33CF0}" type="slidenum">
              <a:rPr lang="zh-CN" altLang="en-US" smtClean="0"/>
              <a:t/>
            </a:fld>
            <a:endParaRPr lang="zh-CN" altLang="en-US"/>
          </a:p>
        </p:txBody>
      </p:sp>
    </p:spTree>
  </p:cSld>
  <p:clrMapOvr>
    <a:masterClrMapping/>
  </p:clrMapOvr>
  <p:transition spd="slow">
    <p:comb/>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cSld name="1_标题幻灯片">
    <p:spTree>
      <p:nvGrpSpPr>
        <p:cNvPr id="1" name=""/>
        <p:cNvGrpSpPr/>
        <p:nvPr/>
      </p:nvGrpSpPr>
      <p:grpSpPr>
        <a:xfrm>
          <a:off x="0" y="0"/>
          <a:ext cx="0" cy="0"/>
        </a:xfrm>
      </p:grpSpPr>
    </p:spTree>
  </p:cSld>
  <p:clrMapOvr>
    <a:masterClrMapping/>
  </p:clrMapOvr>
  <p:transition spd="slow">
    <p:cover dir="rd"/>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2_标题幻灯片">
    <p:spTree>
      <p:nvGrpSpPr>
        <p:cNvPr id="1" name=""/>
        <p:cNvGrpSpPr/>
        <p:nvPr/>
      </p:nvGrpSpPr>
      <p:grpSpPr>
        <a:xfrm>
          <a:off x="0" y="0"/>
          <a:ext cx="0" cy="0"/>
        </a:xfrm>
      </p:grpSpPr>
    </p:spTree>
  </p:cSld>
  <p:clrMapOvr>
    <a:masterClrMapping/>
  </p:clrMapOvr>
  <p:transition spd="slow">
    <p:comb/>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自定义版式">
    <p:spTree>
      <p:nvGrpSpPr>
        <p:cNvPr id="1" name=""/>
        <p:cNvGrpSpPr/>
        <p:nvPr/>
      </p:nvGrpSpPr>
      <p:grpSpPr>
        <a:xfrm>
          <a:off x="0" y="0"/>
          <a:ext cx="0" cy="0"/>
        </a:xfrm>
      </p:grpSpPr>
    </p:spTree>
  </p:cSld>
  <p:clrMapOvr>
    <a:masterClrMapping/>
  </p:clrMapOvr>
  <p:transition spd="slow">
    <p:comb/>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_标题和内容">
    <p:spTree>
      <p:nvGrpSpPr>
        <p:cNvPr id="1" name=""/>
        <p:cNvGrpSpPr/>
        <p:nvPr/>
      </p:nvGrpSpPr>
      <p:grpSpPr>
        <a:xfrm>
          <a:off x="0" y="0"/>
          <a:ext cx="0" cy="0"/>
        </a:xfrm>
      </p:grpSpPr>
      <p:grpSp>
        <p:nvGrpSpPr>
          <p:cNvPr id="4" name="组合 3"/>
          <p:cNvGrpSpPr/>
          <p:nvPr userDrawn="1"/>
        </p:nvGrpSpPr>
        <p:grpSpPr>
          <a:xfrm>
            <a:off x="4693066" y="333450"/>
            <a:ext cx="2809043" cy="576064"/>
            <a:chOff x="406574" y="333450"/>
            <a:chExt cx="2808312" cy="576064"/>
          </a:xfrm>
        </p:grpSpPr>
        <p:sp>
          <p:nvSpPr>
            <p:cNvPr id="5" name="圆角矩形 4"/>
            <p:cNvSpPr/>
            <p:nvPr userDrawn="1"/>
          </p:nvSpPr>
          <p:spPr>
            <a:xfrm>
              <a:off x="406574" y="333450"/>
              <a:ext cx="2808312" cy="576064"/>
            </a:xfrm>
            <a:prstGeom prst="roundRect">
              <a:avLst>
                <a:gd name="adj" fmla="val 12985"/>
              </a:avLst>
            </a:prstGeom>
            <a:solidFill>
              <a:schemeClr val="bg1">
                <a:lumMod val="95000"/>
              </a:schemeClr>
            </a:solidFill>
            <a:ln w="25400">
              <a:gradFill flip="none" rotWithShape="1">
                <a:gsLst>
                  <a:gs pos="0">
                    <a:schemeClr val="bg1">
                      <a:lumMod val="75000"/>
                    </a:schemeClr>
                  </a:gs>
                  <a:gs pos="100000">
                    <a:schemeClr val="bg1"/>
                  </a:gs>
                </a:gsLst>
                <a:lin ang="2700000" scaled="1"/>
              </a:gradFill>
            </a:ln>
            <a:effectLst>
              <a:innerShdw blurRad="139700" dist="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accent1"/>
                </a:solidFill>
              </a:endParaRPr>
            </a:p>
          </p:txBody>
        </p:sp>
        <p:sp>
          <p:nvSpPr>
            <p:cNvPr id="6" name="TextBox 5"/>
            <p:cNvSpPr txBox="1"/>
            <p:nvPr userDrawn="1"/>
          </p:nvSpPr>
          <p:spPr>
            <a:xfrm>
              <a:off x="563500" y="442761"/>
              <a:ext cx="2492990" cy="400110"/>
            </a:xfrm>
            <a:prstGeom prst="rect">
              <a:avLst/>
            </a:prstGeom>
            <a:noFill/>
          </p:spPr>
          <p:txBody>
            <a:bodyPr wrap="none" rtlCol="0">
              <a:spAutoFit/>
            </a:bodyPr>
            <a:lstStyle/>
            <a:p>
              <a:r>
                <a:rPr lang="zh-CN" altLang="en-US" sz="2000" b="1">
                  <a:solidFill>
                    <a:schemeClr val="accent1"/>
                  </a:solidFill>
                  <a:effectLst/>
                  <a:latin typeface="微软雅黑" panose="020b0503020204020204" pitchFamily="34" charset="-122"/>
                  <a:ea typeface="微软雅黑" panose="020b0503020204020204" pitchFamily="34" charset="-122"/>
                </a:rPr>
                <a:t>时尚微立体图表合集</a:t>
              </a:r>
              <a:endParaRPr lang="zh-CN" altLang="en-US" sz="2000" b="1">
                <a:solidFill>
                  <a:schemeClr val="accent1"/>
                </a:solidFill>
                <a:effectLst/>
                <a:latin typeface="微软雅黑" panose="020b0503020204020204" pitchFamily="34" charset="-122"/>
                <a:ea typeface="微软雅黑" panose="020b0503020204020204" pitchFamily="34" charset="-122"/>
              </a:endParaRPr>
            </a:p>
          </p:txBody>
        </p:sp>
      </p:grpSp>
      <p:cxnSp>
        <p:nvCxnSpPr>
          <p:cNvPr id="9" name="直接连接符 8"/>
          <p:cNvCxnSpPr/>
          <p:nvPr userDrawn="1"/>
        </p:nvCxnSpPr>
        <p:spPr>
          <a:xfrm flipH="1">
            <a:off x="-127033" y="621482"/>
            <a:ext cx="4776444" cy="0"/>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userDrawn="1"/>
        </p:nvCxnSpPr>
        <p:spPr>
          <a:xfrm flipH="1">
            <a:off x="7507654" y="621482"/>
            <a:ext cx="4776444" cy="0"/>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mc:Choice xmlns:p14="http://schemas.microsoft.com/office/powerpoint/2010/main" Requires="p14">
      <p:transition advTm="0" p14:dur="250"/>
    </mc:Choice>
    <mc:Fallback>
      <p:transition advTm="0"/>
    </mc:Fallback>
  </mc:AlternateContent>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2_标题和内容">
    <p:spTree>
      <p:nvGrpSpPr>
        <p:cNvPr id="1" name=""/>
        <p:cNvGrpSpPr/>
        <p:nvPr/>
      </p:nvGrpSpPr>
      <p:grpSpPr>
        <a:xfrm>
          <a:off x="0" y="0"/>
          <a:ext cx="0" cy="0"/>
        </a:xfrm>
      </p:grpSpPr>
      <p:grpSp>
        <p:nvGrpSpPr>
          <p:cNvPr id="4" name="组合 3"/>
          <p:cNvGrpSpPr/>
          <p:nvPr userDrawn="1"/>
        </p:nvGrpSpPr>
        <p:grpSpPr>
          <a:xfrm>
            <a:off x="4693066" y="333450"/>
            <a:ext cx="2809043" cy="576064"/>
            <a:chOff x="406574" y="333450"/>
            <a:chExt cx="2808312" cy="576064"/>
          </a:xfrm>
        </p:grpSpPr>
        <p:sp>
          <p:nvSpPr>
            <p:cNvPr id="5" name="圆角矩形 4"/>
            <p:cNvSpPr/>
            <p:nvPr userDrawn="1"/>
          </p:nvSpPr>
          <p:spPr>
            <a:xfrm>
              <a:off x="406574" y="333450"/>
              <a:ext cx="2808312" cy="576064"/>
            </a:xfrm>
            <a:prstGeom prst="roundRect">
              <a:avLst>
                <a:gd name="adj" fmla="val 12985"/>
              </a:avLst>
            </a:prstGeom>
            <a:solidFill>
              <a:schemeClr val="bg1">
                <a:lumMod val="95000"/>
              </a:schemeClr>
            </a:solidFill>
            <a:ln w="25400">
              <a:gradFill flip="none" rotWithShape="1">
                <a:gsLst>
                  <a:gs pos="0">
                    <a:schemeClr val="bg1">
                      <a:lumMod val="75000"/>
                    </a:schemeClr>
                  </a:gs>
                  <a:gs pos="100000">
                    <a:schemeClr val="bg1"/>
                  </a:gs>
                </a:gsLst>
                <a:lin ang="2700000" scaled="1"/>
              </a:gradFill>
            </a:ln>
            <a:effectLst>
              <a:innerShdw blurRad="139700" dist="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accent1"/>
                </a:solidFill>
              </a:endParaRPr>
            </a:p>
          </p:txBody>
        </p:sp>
        <p:sp>
          <p:nvSpPr>
            <p:cNvPr id="6" name="TextBox 5"/>
            <p:cNvSpPr txBox="1"/>
            <p:nvPr userDrawn="1"/>
          </p:nvSpPr>
          <p:spPr>
            <a:xfrm>
              <a:off x="563500" y="442761"/>
              <a:ext cx="2492990" cy="400110"/>
            </a:xfrm>
            <a:prstGeom prst="rect">
              <a:avLst/>
            </a:prstGeom>
            <a:noFill/>
          </p:spPr>
          <p:txBody>
            <a:bodyPr wrap="none" rtlCol="0">
              <a:spAutoFit/>
            </a:bodyPr>
            <a:lstStyle/>
            <a:p>
              <a:r>
                <a:rPr lang="zh-CN" altLang="en-US" sz="2000" b="1">
                  <a:solidFill>
                    <a:schemeClr val="accent1"/>
                  </a:solidFill>
                  <a:effectLst/>
                  <a:latin typeface="微软雅黑" panose="020b0503020204020204" pitchFamily="34" charset="-122"/>
                  <a:ea typeface="微软雅黑" panose="020b0503020204020204" pitchFamily="34" charset="-122"/>
                </a:rPr>
                <a:t>时尚微立体图表合集</a:t>
              </a:r>
              <a:endParaRPr lang="zh-CN" altLang="en-US" sz="2000" b="1">
                <a:solidFill>
                  <a:schemeClr val="accent1"/>
                </a:solidFill>
                <a:effectLst/>
                <a:latin typeface="微软雅黑" panose="020b0503020204020204" pitchFamily="34" charset="-122"/>
                <a:ea typeface="微软雅黑" panose="020b0503020204020204" pitchFamily="34" charset="-122"/>
              </a:endParaRPr>
            </a:p>
          </p:txBody>
        </p:sp>
      </p:grpSp>
      <p:cxnSp>
        <p:nvCxnSpPr>
          <p:cNvPr id="9" name="直接连接符 8"/>
          <p:cNvCxnSpPr/>
          <p:nvPr userDrawn="1"/>
        </p:nvCxnSpPr>
        <p:spPr>
          <a:xfrm flipH="1">
            <a:off x="-127033" y="621482"/>
            <a:ext cx="4776444" cy="0"/>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userDrawn="1"/>
        </p:nvCxnSpPr>
        <p:spPr>
          <a:xfrm flipH="1">
            <a:off x="7507654" y="621482"/>
            <a:ext cx="4776444" cy="0"/>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mc:Choice xmlns:p14="http://schemas.microsoft.com/office/powerpoint/2010/main" Requires="p14">
      <p:transition advTm="0" p14:dur="250"/>
    </mc:Choice>
    <mc:Fallback>
      <p:transition advTm="0"/>
    </mc:Fallback>
  </mc:AlternateContent>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3_标题和内容">
    <p:spTree>
      <p:nvGrpSpPr>
        <p:cNvPr id="1" name=""/>
        <p:cNvGrpSpPr/>
        <p:nvPr/>
      </p:nvGrpSpPr>
      <p:grpSpPr>
        <a:xfrm>
          <a:off x="0" y="0"/>
          <a:ext cx="0" cy="0"/>
        </a:xfrm>
      </p:grpSpPr>
      <p:grpSp>
        <p:nvGrpSpPr>
          <p:cNvPr id="4" name="组合 3"/>
          <p:cNvGrpSpPr/>
          <p:nvPr userDrawn="1"/>
        </p:nvGrpSpPr>
        <p:grpSpPr>
          <a:xfrm>
            <a:off x="4693066" y="333450"/>
            <a:ext cx="2809043" cy="576064"/>
            <a:chOff x="406574" y="333450"/>
            <a:chExt cx="2808312" cy="576064"/>
          </a:xfrm>
        </p:grpSpPr>
        <p:sp>
          <p:nvSpPr>
            <p:cNvPr id="5" name="圆角矩形 4"/>
            <p:cNvSpPr/>
            <p:nvPr userDrawn="1"/>
          </p:nvSpPr>
          <p:spPr>
            <a:xfrm>
              <a:off x="406574" y="333450"/>
              <a:ext cx="2808312" cy="576064"/>
            </a:xfrm>
            <a:prstGeom prst="roundRect">
              <a:avLst>
                <a:gd name="adj" fmla="val 12985"/>
              </a:avLst>
            </a:prstGeom>
            <a:solidFill>
              <a:schemeClr val="bg1">
                <a:lumMod val="95000"/>
              </a:schemeClr>
            </a:solidFill>
            <a:ln w="25400">
              <a:gradFill flip="none" rotWithShape="1">
                <a:gsLst>
                  <a:gs pos="0">
                    <a:schemeClr val="bg1">
                      <a:lumMod val="75000"/>
                    </a:schemeClr>
                  </a:gs>
                  <a:gs pos="100000">
                    <a:schemeClr val="bg1"/>
                  </a:gs>
                </a:gsLst>
                <a:lin ang="2700000" scaled="1"/>
              </a:gradFill>
            </a:ln>
            <a:effectLst>
              <a:innerShdw blurRad="139700" dist="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accent1"/>
                </a:solidFill>
              </a:endParaRPr>
            </a:p>
          </p:txBody>
        </p:sp>
        <p:sp>
          <p:nvSpPr>
            <p:cNvPr id="6" name="TextBox 5"/>
            <p:cNvSpPr txBox="1"/>
            <p:nvPr userDrawn="1"/>
          </p:nvSpPr>
          <p:spPr>
            <a:xfrm>
              <a:off x="563500" y="442761"/>
              <a:ext cx="2492990" cy="400110"/>
            </a:xfrm>
            <a:prstGeom prst="rect">
              <a:avLst/>
            </a:prstGeom>
            <a:noFill/>
          </p:spPr>
          <p:txBody>
            <a:bodyPr wrap="none" rtlCol="0">
              <a:spAutoFit/>
            </a:bodyPr>
            <a:lstStyle/>
            <a:p>
              <a:r>
                <a:rPr lang="zh-CN" altLang="en-US" sz="2000" b="1">
                  <a:solidFill>
                    <a:schemeClr val="accent1"/>
                  </a:solidFill>
                  <a:effectLst/>
                  <a:latin typeface="微软雅黑" panose="020b0503020204020204" pitchFamily="34" charset="-122"/>
                  <a:ea typeface="微软雅黑" panose="020b0503020204020204" pitchFamily="34" charset="-122"/>
                </a:rPr>
                <a:t>时尚微立体图表合集</a:t>
              </a:r>
              <a:endParaRPr lang="zh-CN" altLang="en-US" sz="2000" b="1">
                <a:solidFill>
                  <a:schemeClr val="accent1"/>
                </a:solidFill>
                <a:effectLst/>
                <a:latin typeface="微软雅黑" panose="020b0503020204020204" pitchFamily="34" charset="-122"/>
                <a:ea typeface="微软雅黑" panose="020b0503020204020204" pitchFamily="34" charset="-122"/>
              </a:endParaRPr>
            </a:p>
          </p:txBody>
        </p:sp>
      </p:grpSp>
      <p:cxnSp>
        <p:nvCxnSpPr>
          <p:cNvPr id="9" name="直接连接符 8"/>
          <p:cNvCxnSpPr/>
          <p:nvPr userDrawn="1"/>
        </p:nvCxnSpPr>
        <p:spPr>
          <a:xfrm flipH="1">
            <a:off x="-127033" y="621482"/>
            <a:ext cx="4776444" cy="0"/>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userDrawn="1"/>
        </p:nvCxnSpPr>
        <p:spPr>
          <a:xfrm flipH="1">
            <a:off x="7507654" y="621482"/>
            <a:ext cx="4776444" cy="0"/>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mc:Choice xmlns:p14="http://schemas.microsoft.com/office/powerpoint/2010/main" Requires="p14">
      <p:transition advTm="0" p14:dur="250"/>
    </mc:Choice>
    <mc:Fallback>
      <p:transition advTm="0"/>
    </mc:Fallback>
  </mc:AlternateContent>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4_标题和内容">
    <p:spTree>
      <p:nvGrpSpPr>
        <p:cNvPr id="1" name=""/>
        <p:cNvGrpSpPr/>
        <p:nvPr/>
      </p:nvGrpSpPr>
      <p:grpSpPr>
        <a:xfrm>
          <a:off x="0" y="0"/>
          <a:ext cx="0" cy="0"/>
        </a:xfrm>
      </p:grpSpPr>
      <p:grpSp>
        <p:nvGrpSpPr>
          <p:cNvPr id="4" name="组合 3"/>
          <p:cNvGrpSpPr/>
          <p:nvPr userDrawn="1"/>
        </p:nvGrpSpPr>
        <p:grpSpPr>
          <a:xfrm>
            <a:off x="4693066" y="333450"/>
            <a:ext cx="2809043" cy="576064"/>
            <a:chOff x="406574" y="333450"/>
            <a:chExt cx="2808312" cy="576064"/>
          </a:xfrm>
        </p:grpSpPr>
        <p:sp>
          <p:nvSpPr>
            <p:cNvPr id="5" name="圆角矩形 4"/>
            <p:cNvSpPr/>
            <p:nvPr userDrawn="1"/>
          </p:nvSpPr>
          <p:spPr>
            <a:xfrm>
              <a:off x="406574" y="333450"/>
              <a:ext cx="2808312" cy="576064"/>
            </a:xfrm>
            <a:prstGeom prst="roundRect">
              <a:avLst>
                <a:gd name="adj" fmla="val 12985"/>
              </a:avLst>
            </a:prstGeom>
            <a:solidFill>
              <a:schemeClr val="bg1">
                <a:lumMod val="95000"/>
              </a:schemeClr>
            </a:solidFill>
            <a:ln w="25400">
              <a:gradFill flip="none" rotWithShape="1">
                <a:gsLst>
                  <a:gs pos="0">
                    <a:schemeClr val="bg1">
                      <a:lumMod val="75000"/>
                    </a:schemeClr>
                  </a:gs>
                  <a:gs pos="100000">
                    <a:schemeClr val="bg1"/>
                  </a:gs>
                </a:gsLst>
                <a:lin ang="2700000" scaled="1"/>
              </a:gradFill>
            </a:ln>
            <a:effectLst>
              <a:innerShdw blurRad="139700" dist="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accent1"/>
                </a:solidFill>
              </a:endParaRPr>
            </a:p>
          </p:txBody>
        </p:sp>
        <p:sp>
          <p:nvSpPr>
            <p:cNvPr id="6" name="TextBox 5"/>
            <p:cNvSpPr txBox="1"/>
            <p:nvPr userDrawn="1"/>
          </p:nvSpPr>
          <p:spPr>
            <a:xfrm>
              <a:off x="563500" y="442761"/>
              <a:ext cx="2492990" cy="400110"/>
            </a:xfrm>
            <a:prstGeom prst="rect">
              <a:avLst/>
            </a:prstGeom>
            <a:noFill/>
          </p:spPr>
          <p:txBody>
            <a:bodyPr wrap="none" rtlCol="0">
              <a:spAutoFit/>
            </a:bodyPr>
            <a:lstStyle/>
            <a:p>
              <a:r>
                <a:rPr lang="zh-CN" altLang="en-US" sz="2000" b="1">
                  <a:solidFill>
                    <a:schemeClr val="accent1"/>
                  </a:solidFill>
                  <a:effectLst/>
                  <a:latin typeface="微软雅黑" panose="020b0503020204020204" pitchFamily="34" charset="-122"/>
                  <a:ea typeface="微软雅黑" panose="020b0503020204020204" pitchFamily="34" charset="-122"/>
                </a:rPr>
                <a:t>时尚微立体图表合集</a:t>
              </a:r>
              <a:endParaRPr lang="zh-CN" altLang="en-US" sz="2000" b="1">
                <a:solidFill>
                  <a:schemeClr val="accent1"/>
                </a:solidFill>
                <a:effectLst/>
                <a:latin typeface="微软雅黑" panose="020b0503020204020204" pitchFamily="34" charset="-122"/>
                <a:ea typeface="微软雅黑" panose="020b0503020204020204" pitchFamily="34" charset="-122"/>
              </a:endParaRPr>
            </a:p>
          </p:txBody>
        </p:sp>
      </p:grpSp>
      <p:cxnSp>
        <p:nvCxnSpPr>
          <p:cNvPr id="9" name="直接连接符 8"/>
          <p:cNvCxnSpPr/>
          <p:nvPr userDrawn="1"/>
        </p:nvCxnSpPr>
        <p:spPr>
          <a:xfrm flipH="1">
            <a:off x="-127033" y="621482"/>
            <a:ext cx="4776444" cy="0"/>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userDrawn="1"/>
        </p:nvCxnSpPr>
        <p:spPr>
          <a:xfrm flipH="1">
            <a:off x="7507654" y="621482"/>
            <a:ext cx="4776444" cy="0"/>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mc:Choice xmlns:p14="http://schemas.microsoft.com/office/powerpoint/2010/main" Requires="p14">
      <p:transition advTm="0" p14:dur="250"/>
    </mc:Choice>
    <mc:Fallback>
      <p:transition advTm="0"/>
    </mc:Fallback>
  </mc:AlternateContent>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5_标题和内容">
    <p:spTree>
      <p:nvGrpSpPr>
        <p:cNvPr id="1" name=""/>
        <p:cNvGrpSpPr/>
        <p:nvPr/>
      </p:nvGrpSpPr>
      <p:grpSpPr>
        <a:xfrm>
          <a:off x="0" y="0"/>
          <a:ext cx="0" cy="0"/>
        </a:xfrm>
      </p:grpSpPr>
      <p:grpSp>
        <p:nvGrpSpPr>
          <p:cNvPr id="4" name="组合 3"/>
          <p:cNvGrpSpPr/>
          <p:nvPr userDrawn="1"/>
        </p:nvGrpSpPr>
        <p:grpSpPr>
          <a:xfrm>
            <a:off x="4693066" y="333450"/>
            <a:ext cx="2809043" cy="576064"/>
            <a:chOff x="406574" y="333450"/>
            <a:chExt cx="2808312" cy="576064"/>
          </a:xfrm>
        </p:grpSpPr>
        <p:sp>
          <p:nvSpPr>
            <p:cNvPr id="5" name="圆角矩形 4"/>
            <p:cNvSpPr/>
            <p:nvPr userDrawn="1"/>
          </p:nvSpPr>
          <p:spPr>
            <a:xfrm>
              <a:off x="406574" y="333450"/>
              <a:ext cx="2808312" cy="576064"/>
            </a:xfrm>
            <a:prstGeom prst="roundRect">
              <a:avLst>
                <a:gd name="adj" fmla="val 12985"/>
              </a:avLst>
            </a:prstGeom>
            <a:solidFill>
              <a:schemeClr val="bg1">
                <a:lumMod val="95000"/>
              </a:schemeClr>
            </a:solidFill>
            <a:ln w="25400">
              <a:gradFill flip="none" rotWithShape="1">
                <a:gsLst>
                  <a:gs pos="0">
                    <a:schemeClr val="bg1">
                      <a:lumMod val="75000"/>
                    </a:schemeClr>
                  </a:gs>
                  <a:gs pos="100000">
                    <a:schemeClr val="bg1"/>
                  </a:gs>
                </a:gsLst>
                <a:lin ang="2700000" scaled="1"/>
              </a:gradFill>
            </a:ln>
            <a:effectLst>
              <a:innerShdw blurRad="139700" dist="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accent1"/>
                </a:solidFill>
              </a:endParaRPr>
            </a:p>
          </p:txBody>
        </p:sp>
        <p:sp>
          <p:nvSpPr>
            <p:cNvPr id="6" name="TextBox 5"/>
            <p:cNvSpPr txBox="1"/>
            <p:nvPr userDrawn="1"/>
          </p:nvSpPr>
          <p:spPr>
            <a:xfrm>
              <a:off x="563500" y="442761"/>
              <a:ext cx="2492990" cy="400110"/>
            </a:xfrm>
            <a:prstGeom prst="rect">
              <a:avLst/>
            </a:prstGeom>
            <a:noFill/>
          </p:spPr>
          <p:txBody>
            <a:bodyPr wrap="none" rtlCol="0">
              <a:spAutoFit/>
            </a:bodyPr>
            <a:lstStyle/>
            <a:p>
              <a:r>
                <a:rPr lang="zh-CN" altLang="en-US" sz="2000" b="1">
                  <a:solidFill>
                    <a:schemeClr val="accent1"/>
                  </a:solidFill>
                  <a:effectLst/>
                  <a:latin typeface="微软雅黑" panose="020b0503020204020204" pitchFamily="34" charset="-122"/>
                  <a:ea typeface="微软雅黑" panose="020b0503020204020204" pitchFamily="34" charset="-122"/>
                </a:rPr>
                <a:t>时尚微立体图表合集</a:t>
              </a:r>
              <a:endParaRPr lang="zh-CN" altLang="en-US" sz="2000" b="1">
                <a:solidFill>
                  <a:schemeClr val="accent1"/>
                </a:solidFill>
                <a:effectLst/>
                <a:latin typeface="微软雅黑" panose="020b0503020204020204" pitchFamily="34" charset="-122"/>
                <a:ea typeface="微软雅黑" panose="020b0503020204020204" pitchFamily="34" charset="-122"/>
              </a:endParaRPr>
            </a:p>
          </p:txBody>
        </p:sp>
      </p:grpSp>
      <p:cxnSp>
        <p:nvCxnSpPr>
          <p:cNvPr id="9" name="直接连接符 8"/>
          <p:cNvCxnSpPr/>
          <p:nvPr userDrawn="1"/>
        </p:nvCxnSpPr>
        <p:spPr>
          <a:xfrm flipH="1">
            <a:off x="-127033" y="621482"/>
            <a:ext cx="4776444" cy="0"/>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userDrawn="1"/>
        </p:nvCxnSpPr>
        <p:spPr>
          <a:xfrm flipH="1">
            <a:off x="7507654" y="621482"/>
            <a:ext cx="4776444" cy="0"/>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mc:Choice xmlns:p14="http://schemas.microsoft.com/office/powerpoint/2010/main" Requires="p14">
      <p:transition advTm="0" p14:dur="250"/>
    </mc:Choice>
    <mc:Fallback>
      <p:transition advTm="0"/>
    </mc:Fallback>
  </mc:AlternateContent>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6_标题和内容">
    <p:spTree>
      <p:nvGrpSpPr>
        <p:cNvPr id="1" name=""/>
        <p:cNvGrpSpPr/>
        <p:nvPr/>
      </p:nvGrpSpPr>
      <p:grpSpPr>
        <a:xfrm>
          <a:off x="0" y="0"/>
          <a:ext cx="0" cy="0"/>
        </a:xfrm>
      </p:grpSpPr>
      <p:grpSp>
        <p:nvGrpSpPr>
          <p:cNvPr id="4" name="组合 3"/>
          <p:cNvGrpSpPr/>
          <p:nvPr userDrawn="1"/>
        </p:nvGrpSpPr>
        <p:grpSpPr>
          <a:xfrm>
            <a:off x="4693066" y="333450"/>
            <a:ext cx="2809043" cy="576064"/>
            <a:chOff x="406574" y="333450"/>
            <a:chExt cx="2808312" cy="576064"/>
          </a:xfrm>
        </p:grpSpPr>
        <p:sp>
          <p:nvSpPr>
            <p:cNvPr id="5" name="圆角矩形 4"/>
            <p:cNvSpPr/>
            <p:nvPr userDrawn="1"/>
          </p:nvSpPr>
          <p:spPr>
            <a:xfrm>
              <a:off x="406574" y="333450"/>
              <a:ext cx="2808312" cy="576064"/>
            </a:xfrm>
            <a:prstGeom prst="roundRect">
              <a:avLst>
                <a:gd name="adj" fmla="val 12985"/>
              </a:avLst>
            </a:prstGeom>
            <a:solidFill>
              <a:schemeClr val="bg1">
                <a:lumMod val="95000"/>
              </a:schemeClr>
            </a:solidFill>
            <a:ln w="25400">
              <a:gradFill flip="none" rotWithShape="1">
                <a:gsLst>
                  <a:gs pos="0">
                    <a:schemeClr val="bg1">
                      <a:lumMod val="75000"/>
                    </a:schemeClr>
                  </a:gs>
                  <a:gs pos="100000">
                    <a:schemeClr val="bg1"/>
                  </a:gs>
                </a:gsLst>
                <a:lin ang="2700000" scaled="1"/>
              </a:gradFill>
            </a:ln>
            <a:effectLst>
              <a:innerShdw blurRad="139700" dist="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accent1"/>
                </a:solidFill>
              </a:endParaRPr>
            </a:p>
          </p:txBody>
        </p:sp>
        <p:sp>
          <p:nvSpPr>
            <p:cNvPr id="6" name="TextBox 5"/>
            <p:cNvSpPr txBox="1"/>
            <p:nvPr userDrawn="1"/>
          </p:nvSpPr>
          <p:spPr>
            <a:xfrm>
              <a:off x="563500" y="442761"/>
              <a:ext cx="2492990" cy="400110"/>
            </a:xfrm>
            <a:prstGeom prst="rect">
              <a:avLst/>
            </a:prstGeom>
            <a:noFill/>
          </p:spPr>
          <p:txBody>
            <a:bodyPr wrap="none" rtlCol="0">
              <a:spAutoFit/>
            </a:bodyPr>
            <a:lstStyle/>
            <a:p>
              <a:r>
                <a:rPr lang="zh-CN" altLang="en-US" sz="2000" b="1">
                  <a:solidFill>
                    <a:schemeClr val="accent1"/>
                  </a:solidFill>
                  <a:effectLst/>
                  <a:latin typeface="微软雅黑" panose="020b0503020204020204" pitchFamily="34" charset="-122"/>
                  <a:ea typeface="微软雅黑" panose="020b0503020204020204" pitchFamily="34" charset="-122"/>
                </a:rPr>
                <a:t>时尚微立体图表合集</a:t>
              </a:r>
              <a:endParaRPr lang="zh-CN" altLang="en-US" sz="2000" b="1">
                <a:solidFill>
                  <a:schemeClr val="accent1"/>
                </a:solidFill>
                <a:effectLst/>
                <a:latin typeface="微软雅黑" panose="020b0503020204020204" pitchFamily="34" charset="-122"/>
                <a:ea typeface="微软雅黑" panose="020b0503020204020204" pitchFamily="34" charset="-122"/>
              </a:endParaRPr>
            </a:p>
          </p:txBody>
        </p:sp>
      </p:grpSp>
      <p:cxnSp>
        <p:nvCxnSpPr>
          <p:cNvPr id="9" name="直接连接符 8"/>
          <p:cNvCxnSpPr/>
          <p:nvPr userDrawn="1"/>
        </p:nvCxnSpPr>
        <p:spPr>
          <a:xfrm flipH="1">
            <a:off x="-127033" y="621482"/>
            <a:ext cx="4776444" cy="0"/>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userDrawn="1"/>
        </p:nvCxnSpPr>
        <p:spPr>
          <a:xfrm flipH="1">
            <a:off x="7507654" y="621482"/>
            <a:ext cx="4776444" cy="0"/>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mc:Choice xmlns:p14="http://schemas.microsoft.com/office/powerpoint/2010/main" Requires="p14">
      <p:transition advTm="0" p14:dur="250"/>
    </mc:Choice>
    <mc:Fallback>
      <p:transition advTm="0"/>
    </mc:Fallback>
  </mc:AlternateContent>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914638" y="2130426"/>
            <a:ext cx="10365899" cy="1470025"/>
          </a:xfrm>
          <a:prstGeom prst="rect">
            <a:avLst/>
          </a:prstGeo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829276" y="3886200"/>
            <a:ext cx="8536623"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a:xfrm>
            <a:off x="609759" y="6356351"/>
            <a:ext cx="2845541" cy="365125"/>
          </a:xfrm>
          <a:prstGeom prst="rect">
            <a:avLst/>
          </a:prstGeom>
        </p:spPr>
        <p:txBody>
          <a:bodyPr/>
          <a:lstStyle/>
          <a:p>
            <a:fld id="{FC8A9CF0-91C9-42F9-83C2-B72FF9A18BA5}" type="datetimeFigureOut">
              <a:rPr lang="zh-CN" altLang="en-US" smtClean="0"/>
              <a:t/>
            </a:fld>
            <a:endParaRPr lang="zh-CN" altLang="en-US"/>
          </a:p>
        </p:txBody>
      </p:sp>
      <p:sp>
        <p:nvSpPr>
          <p:cNvPr id="5" name="页脚占位符 4"/>
          <p:cNvSpPr>
            <a:spLocks noGrp="1"/>
          </p:cNvSpPr>
          <p:nvPr>
            <p:ph type="ftr" sz="quarter" idx="11"/>
          </p:nvPr>
        </p:nvSpPr>
        <p:spPr>
          <a:xfrm>
            <a:off x="4166685" y="6356351"/>
            <a:ext cx="3861805"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9875" y="6356351"/>
            <a:ext cx="2845541" cy="365125"/>
          </a:xfrm>
          <a:prstGeom prst="rect">
            <a:avLst/>
          </a:prstGeom>
        </p:spPr>
        <p:txBody>
          <a:bodyPr/>
          <a:lstStyle/>
          <a:p>
            <a:fld id="{A7F1AA27-B7A4-475F-8430-0E6442A33CF0}" type="slidenum">
              <a:rPr lang="zh-CN" altLang="en-US" smtClean="0"/>
              <a:t/>
            </a:fld>
            <a:endParaRPr lang="zh-CN" altLang="en-US"/>
          </a:p>
        </p:txBody>
      </p:sp>
    </p:spTree>
  </p:cSld>
  <p:clrMapOvr>
    <a:masterClrMapping/>
  </p:clrMapOvr>
  <p:transition spd="slow">
    <p:comb/>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4_标题幻灯片">
    <p:spTree>
      <p:nvGrpSpPr>
        <p:cNvPr id="1" name=""/>
        <p:cNvGrpSpPr/>
        <p:nvPr/>
      </p:nvGrpSpPr>
      <p:grpSpPr>
        <a:xfrm>
          <a:off x="0" y="0"/>
          <a:ext cx="0" cy="0"/>
        </a:xfrm>
      </p:grpSpPr>
      <p:pic>
        <p:nvPicPr>
          <p:cNvPr id="2" name="图片 1"/>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5178414" y="2897828"/>
            <a:ext cx="7016761" cy="3726912"/>
          </a:xfrm>
          <a:prstGeom prst="rect">
            <a:avLst/>
          </a:prstGeom>
        </p:spPr>
      </p:pic>
      <p:pic>
        <p:nvPicPr>
          <p:cNvPr id="3" name="图片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880852"/>
            <a:ext cx="12195175" cy="977149"/>
          </a:xfrm>
          <a:prstGeom prst="rect">
            <a:avLst/>
          </a:prstGeom>
        </p:spPr>
      </p:pic>
    </p:spTree>
  </p:cSld>
  <p:clrMapOvr>
    <a:masterClrMapping/>
  </p:clrMapOvr>
  <p:transition spd="slow">
    <p:comb/>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userDrawn="1">
  <p:cSld name="97_Responsive Device">
    <p:spTree>
      <p:nvGrpSpPr>
        <p:cNvPr id="1" name=""/>
        <p:cNvGrpSpPr/>
        <p:nvPr/>
      </p:nvGrpSpPr>
      <p:grpSpPr>
        <a:xfrm>
          <a:off x="0" y="0"/>
          <a:ext cx="0" cy="0"/>
        </a:xfrm>
      </p:grpSpPr>
      <p:sp>
        <p:nvSpPr>
          <p:cNvPr id="30" name="Shape 11"/>
          <p:cNvSpPr/>
          <p:nvPr userDrawn="1"/>
        </p:nvSpPr>
        <p:spPr>
          <a:xfrm>
            <a:off x="-162" y="0"/>
            <a:ext cx="12195175" cy="6858000"/>
          </a:xfrm>
          <a:prstGeom prst="roundRect">
            <a:avLst>
              <a:gd name="adj" fmla="val 0"/>
            </a:avLst>
          </a:prstGeom>
          <a:solidFill>
            <a:srgbClr val="DCDEE0">
              <a:alpha val="40594"/>
            </a:srgbClr>
          </a:solidFill>
          <a:ln w="12700">
            <a:miter lim="400000"/>
          </a:ln>
        </p:spPr>
        <p:txBody>
          <a:bodyPr lIns="0" tIns="0" rIns="0" bIns="0" anchor="ctr"/>
          <a:lstStyle/>
          <a:p>
            <a:pPr lvl="0">
              <a:defRPr sz="3200">
                <a:solidFill>
                  <a:srgbClr val="FFFFFF"/>
                </a:solidFill>
              </a:defRPr>
            </a:pPr>
            <a:endParaRPr sz="4265"/>
          </a:p>
        </p:txBody>
      </p:sp>
      <p:sp>
        <p:nvSpPr>
          <p:cNvPr id="100" name="Picture Placeholder 4"/>
          <p:cNvSpPr>
            <a:spLocks noGrp="1"/>
          </p:cNvSpPr>
          <p:nvPr>
            <p:ph type="pic" sz="quarter" idx="35" hasCustomPrompt="1"/>
          </p:nvPr>
        </p:nvSpPr>
        <p:spPr>
          <a:xfrm>
            <a:off x="4647714" y="-89646"/>
            <a:ext cx="7547461" cy="6334844"/>
          </a:xfrm>
          <a:prstGeom prst="rect">
            <a:avLst/>
          </a:prstGeom>
        </p:spPr>
        <p:txBody>
          <a:bodyPr vert="horz" anchor="ctr"/>
          <a:lstStyle>
            <a:lvl1pPr algn="ctr">
              <a:defRPr sz="1335" baseline="0">
                <a:latin typeface="Roboto Regular"/>
                <a:cs typeface="Roboto Regular"/>
              </a:defRPr>
            </a:lvl1pPr>
          </a:lstStyle>
          <a:p>
            <a:r>
              <a:rPr lang="en-US"/>
              <a:t>Image Place Holder</a:t>
            </a:r>
            <a:endParaRPr lang="en-US"/>
          </a:p>
        </p:txBody>
      </p:sp>
      <p:grpSp>
        <p:nvGrpSpPr>
          <p:cNvPr id="6" name="Group 16"/>
          <p:cNvGrpSpPr/>
          <p:nvPr userDrawn="1"/>
        </p:nvGrpSpPr>
        <p:grpSpPr>
          <a:xfrm>
            <a:off x="11527081" y="6524053"/>
            <a:ext cx="522469" cy="237380"/>
            <a:chExt cx="1044665" cy="474758"/>
          </a:xfrm>
        </p:grpSpPr>
        <p:sp>
          <p:nvSpPr>
            <p:cNvPr id="7" name="Shape 12"/>
            <p:cNvSpPr/>
            <p:nvPr/>
          </p:nvSpPr>
          <p:spPr>
            <a:xfrm>
              <a:off x="571544" y="2270"/>
              <a:ext cx="473122" cy="472489"/>
            </a:xfrm>
            <a:custGeom>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12700" cap="flat">
              <a:solidFill>
                <a:srgbClr val="B3B3B3"/>
              </a:solidFill>
              <a:prstDash val="solid"/>
              <a:miter lim="800000"/>
            </a:ln>
            <a:effectLst/>
          </p:spPr>
          <p:txBody>
            <a:bodyPr wrap="square" lIns="45719" tIns="45719" rIns="45719" bIns="45719" numCol="1" anchor="t">
              <a:noAutofit/>
            </a:bodyPr>
            <a:lstStyle/>
            <a:p>
              <a:pPr lvl="0" defTabSz="457200">
                <a:defRPr sz="2100">
                  <a:latin typeface="Gill Sans"/>
                  <a:ea typeface="Gill Sans"/>
                  <a:cs typeface="Gill Sans"/>
                  <a:sym typeface="Gill Sans"/>
                </a:defRPr>
              </a:pPr>
              <a:endParaRPr sz="2800"/>
            </a:p>
          </p:txBody>
        </p:sp>
        <p:sp>
          <p:nvSpPr>
            <p:cNvPr id="8" name="Shape 13">
              <a:hlinkClick action="ppaction://hlinkshowjump?jump=nextslide"/>
            </p:cNvPr>
            <p:cNvSpPr/>
            <p:nvPr/>
          </p:nvSpPr>
          <p:spPr>
            <a:xfrm rot="5400000">
              <a:off x="719555" y="156632"/>
              <a:ext cx="240786" cy="154674"/>
            </a:xfrm>
            <a:prstGeom prst="triangle">
              <a:avLst/>
            </a:prstGeom>
            <a:solidFill>
              <a:srgbClr val="CDCDCD"/>
            </a:solidFill>
            <a:ln w="12700" cap="flat">
              <a:noFill/>
              <a:miter lim="400000"/>
            </a:ln>
            <a:effectLst/>
          </p:spPr>
          <p:txBody>
            <a:bodyPr wrap="square" lIns="45719" tIns="45719" rIns="45719" bIns="45719" numCol="1" anchor="t">
              <a:noAutofit/>
            </a:bodyPr>
            <a:lstStyle/>
            <a:p>
              <a:pPr lvl="0" defTabSz="457200">
                <a:defRPr sz="2100">
                  <a:latin typeface="Gill Sans"/>
                  <a:ea typeface="Gill Sans"/>
                  <a:cs typeface="Gill Sans"/>
                  <a:sym typeface="Gill Sans"/>
                </a:defRPr>
              </a:pPr>
              <a:endParaRPr sz="2800"/>
            </a:p>
          </p:txBody>
        </p:sp>
        <p:sp>
          <p:nvSpPr>
            <p:cNvPr id="9" name="Shape 14"/>
            <p:cNvSpPr/>
            <p:nvPr/>
          </p:nvSpPr>
          <p:spPr>
            <a:xfrm rot="10800000">
              <a:off x="-1" y="0"/>
              <a:ext cx="473123" cy="474755"/>
            </a:xfrm>
            <a:custGeom>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12700" cap="flat">
              <a:solidFill>
                <a:srgbClr val="B3B3B3"/>
              </a:solidFill>
              <a:prstDash val="solid"/>
              <a:miter lim="800000"/>
            </a:ln>
            <a:effectLst/>
          </p:spPr>
          <p:txBody>
            <a:bodyPr wrap="square" lIns="45719" tIns="45719" rIns="45719" bIns="45719" numCol="1" anchor="t">
              <a:noAutofit/>
            </a:bodyPr>
            <a:lstStyle/>
            <a:p>
              <a:pPr lvl="0" defTabSz="457200">
                <a:defRPr sz="2100">
                  <a:latin typeface="Gill Sans"/>
                  <a:ea typeface="Gill Sans"/>
                  <a:cs typeface="Gill Sans"/>
                  <a:sym typeface="Gill Sans"/>
                </a:defRPr>
              </a:pPr>
              <a:endParaRPr sz="2800"/>
            </a:p>
          </p:txBody>
        </p:sp>
        <p:sp>
          <p:nvSpPr>
            <p:cNvPr id="10" name="Shape 15">
              <a:hlinkClick action="ppaction://hlinkshowjump?jump=previousslide"/>
            </p:cNvPr>
            <p:cNvSpPr/>
            <p:nvPr/>
          </p:nvSpPr>
          <p:spPr>
            <a:xfrm rot="16200000">
              <a:off x="83746" y="164604"/>
              <a:ext cx="241943" cy="154675"/>
            </a:xfrm>
            <a:prstGeom prst="triangle">
              <a:avLst/>
            </a:prstGeom>
            <a:solidFill>
              <a:srgbClr val="CDCDCD"/>
            </a:solidFill>
            <a:ln w="12700" cap="flat">
              <a:noFill/>
              <a:miter lim="400000"/>
            </a:ln>
            <a:effectLst/>
          </p:spPr>
          <p:txBody>
            <a:bodyPr wrap="square" lIns="45719" tIns="45719" rIns="45719" bIns="45719" numCol="1" anchor="t">
              <a:noAutofit/>
            </a:bodyPr>
            <a:lstStyle/>
            <a:p>
              <a:pPr lvl="0" defTabSz="457200">
                <a:defRPr sz="2100">
                  <a:latin typeface="Gill Sans"/>
                  <a:ea typeface="Gill Sans"/>
                  <a:cs typeface="Gill Sans"/>
                  <a:sym typeface="Gill Sans"/>
                </a:defRPr>
              </a:pPr>
              <a:endParaRPr sz="2800"/>
            </a:p>
          </p:txBody>
        </p:sp>
      </p:grpSp>
      <p:sp>
        <p:nvSpPr>
          <p:cNvPr id="20" name="Shape 35"/>
          <p:cNvSpPr/>
          <p:nvPr userDrawn="1"/>
        </p:nvSpPr>
        <p:spPr>
          <a:xfrm>
            <a:off x="11790120" y="97531"/>
            <a:ext cx="297307" cy="296832"/>
          </a:xfrm>
          <a:custGeom>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a:miter lim="400000"/>
          </a:ln>
        </p:spPr>
        <p:txBody>
          <a:bodyPr lIns="22860" tIns="22860" rIns="22860" bIns="22860"/>
          <a:lstStyle/>
          <a:p>
            <a:pPr lvl="0" defTabSz="457200">
              <a:defRPr sz="2100">
                <a:latin typeface="Gill Sans"/>
                <a:ea typeface="Gill Sans"/>
                <a:cs typeface="Gill Sans"/>
                <a:sym typeface="Gill Sans"/>
              </a:defRPr>
            </a:pPr>
            <a:endParaRPr sz="2800"/>
          </a:p>
        </p:txBody>
      </p:sp>
      <p:sp>
        <p:nvSpPr>
          <p:cNvPr id="29" name="Shape 36"/>
          <p:cNvSpPr>
            <a:spLocks noGrp="1"/>
          </p:cNvSpPr>
          <p:nvPr>
            <p:ph type="sldNum" sz="quarter" idx="2"/>
          </p:nvPr>
        </p:nvSpPr>
        <p:spPr>
          <a:xfrm>
            <a:off x="11784454" y="162566"/>
            <a:ext cx="308639" cy="123111"/>
          </a:xfrm>
          <a:prstGeom prst="rect">
            <a:avLst/>
          </a:prstGeom>
          <a:ln w="12700">
            <a:miter lim="400000"/>
          </a:ln>
        </p:spPr>
        <p:txBody>
          <a:bodyPr lIns="0" tIns="0" rIns="0" bIns="0">
            <a:spAutoFit/>
          </a:bodyPr>
          <a:lstStyle>
            <a:lvl1pPr>
              <a:defRPr sz="800">
                <a:solidFill>
                  <a:srgbClr val="FFFFFF"/>
                </a:solidFill>
                <a:latin typeface="Roboto Regular"/>
                <a:ea typeface="Roboto Regular"/>
                <a:cs typeface="Roboto Regular"/>
                <a:sym typeface="Roboto Regular"/>
              </a:defRPr>
            </a:lvl1pPr>
          </a:lstStyle>
          <a:p>
            <a:fld id="{86CB4B4D-7CA3-9044-876B-883B54F8677D}" type="slidenum">
              <a:rPr lang="en-US" smtClean="0"/>
              <a:t/>
            </a:fld>
            <a:endParaRPr lang="en-US"/>
          </a:p>
        </p:txBody>
      </p:sp>
    </p:spTree>
  </p:cSld>
  <p:clrMapOvr>
    <a:masterClrMapping/>
  </p:clrMapOvr>
  <p:transition spd="med"/>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type="tx">
  <p:cSld name="Title &amp; Subtitle">
    <p:spTree>
      <p:nvGrpSpPr>
        <p:cNvPr id="1" name=""/>
        <p:cNvGrpSpPr/>
        <p:nvPr/>
      </p:nvGrpSpPr>
      <p:grpSpPr>
        <a:xfrm>
          <a:off x="0" y="0"/>
          <a:ext cx="0" cy="0"/>
        </a:xfrm>
      </p:grpSpPr>
      <p:sp>
        <p:nvSpPr>
          <p:cNvPr id="11" name="Shape 11"/>
          <p:cNvSpPr/>
          <p:nvPr userDrawn="1"/>
        </p:nvSpPr>
        <p:spPr>
          <a:xfrm>
            <a:off x="0" y="0"/>
            <a:ext cx="12195175" cy="6858000"/>
          </a:xfrm>
          <a:prstGeom prst="roundRect">
            <a:avLst>
              <a:gd name="adj" fmla="val 0"/>
            </a:avLst>
          </a:prstGeom>
          <a:solidFill>
            <a:srgbClr val="DCDEE0">
              <a:alpha val="40594"/>
            </a:srgbClr>
          </a:solidFill>
          <a:ln w="12700">
            <a:miter lim="400000"/>
          </a:ln>
        </p:spPr>
        <p:txBody>
          <a:bodyPr lIns="0" tIns="0" rIns="0" bIns="0" anchor="ctr"/>
          <a:lstStyle/>
          <a:p>
            <a:pPr lvl="0">
              <a:defRPr sz="3200">
                <a:solidFill>
                  <a:srgbClr val="FFFFFF"/>
                </a:solidFill>
              </a:defRPr>
            </a:pPr>
            <a:endParaRPr sz="4265"/>
          </a:p>
        </p:txBody>
      </p:sp>
      <p:grpSp>
        <p:nvGrpSpPr>
          <p:cNvPr id="16" name="Group 16"/>
          <p:cNvGrpSpPr/>
          <p:nvPr userDrawn="1"/>
        </p:nvGrpSpPr>
        <p:grpSpPr>
          <a:xfrm>
            <a:off x="11527081" y="6524053"/>
            <a:ext cx="522469" cy="237380"/>
            <a:chExt cx="1044665" cy="474758"/>
          </a:xfrm>
        </p:grpSpPr>
        <p:sp>
          <p:nvSpPr>
            <p:cNvPr id="12" name="Shape 12"/>
            <p:cNvSpPr/>
            <p:nvPr/>
          </p:nvSpPr>
          <p:spPr>
            <a:xfrm>
              <a:off x="571544" y="2270"/>
              <a:ext cx="473122" cy="472489"/>
            </a:xfrm>
            <a:custGeom>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12700" cap="flat">
              <a:solidFill>
                <a:srgbClr val="B3B3B3"/>
              </a:solidFill>
              <a:prstDash val="solid"/>
              <a:miter lim="800000"/>
            </a:ln>
            <a:effectLst/>
          </p:spPr>
          <p:txBody>
            <a:bodyPr wrap="square" lIns="45719" tIns="45719" rIns="45719" bIns="45719" numCol="1" anchor="t">
              <a:noAutofit/>
            </a:bodyPr>
            <a:lstStyle/>
            <a:p>
              <a:pPr lvl="0" defTabSz="457200">
                <a:defRPr sz="2100">
                  <a:latin typeface="Gill Sans"/>
                  <a:ea typeface="Gill Sans"/>
                  <a:cs typeface="Gill Sans"/>
                  <a:sym typeface="Gill Sans"/>
                </a:defRPr>
              </a:pPr>
              <a:endParaRPr sz="2800"/>
            </a:p>
          </p:txBody>
        </p:sp>
        <p:sp>
          <p:nvSpPr>
            <p:cNvPr id="13" name="Shape 13">
              <a:hlinkClick action="ppaction://hlinkshowjump?jump=nextslide"/>
            </p:cNvPr>
            <p:cNvSpPr/>
            <p:nvPr/>
          </p:nvSpPr>
          <p:spPr>
            <a:xfrm rot="5400000">
              <a:off x="719555" y="156632"/>
              <a:ext cx="240786" cy="154674"/>
            </a:xfrm>
            <a:prstGeom prst="triangle">
              <a:avLst/>
            </a:prstGeom>
            <a:solidFill>
              <a:srgbClr val="CDCDCD"/>
            </a:solidFill>
            <a:ln w="12700" cap="flat">
              <a:noFill/>
              <a:miter lim="400000"/>
            </a:ln>
            <a:effectLst/>
          </p:spPr>
          <p:txBody>
            <a:bodyPr wrap="square" lIns="45719" tIns="45719" rIns="45719" bIns="45719" numCol="1" anchor="t">
              <a:noAutofit/>
            </a:bodyPr>
            <a:lstStyle/>
            <a:p>
              <a:pPr lvl="0" defTabSz="457200">
                <a:defRPr sz="2100">
                  <a:latin typeface="Gill Sans"/>
                  <a:ea typeface="Gill Sans"/>
                  <a:cs typeface="Gill Sans"/>
                  <a:sym typeface="Gill Sans"/>
                </a:defRPr>
              </a:pPr>
              <a:endParaRPr sz="2800"/>
            </a:p>
          </p:txBody>
        </p:sp>
        <p:sp>
          <p:nvSpPr>
            <p:cNvPr id="14" name="Shape 14"/>
            <p:cNvSpPr/>
            <p:nvPr/>
          </p:nvSpPr>
          <p:spPr>
            <a:xfrm rot="10800000">
              <a:off x="-1" y="0"/>
              <a:ext cx="473123" cy="474755"/>
            </a:xfrm>
            <a:custGeom>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12700" cap="flat">
              <a:solidFill>
                <a:srgbClr val="B3B3B3"/>
              </a:solidFill>
              <a:prstDash val="solid"/>
              <a:miter lim="800000"/>
            </a:ln>
            <a:effectLst/>
          </p:spPr>
          <p:txBody>
            <a:bodyPr wrap="square" lIns="45719" tIns="45719" rIns="45719" bIns="45719" numCol="1" anchor="t">
              <a:noAutofit/>
            </a:bodyPr>
            <a:lstStyle/>
            <a:p>
              <a:pPr lvl="0" defTabSz="457200">
                <a:defRPr sz="2100">
                  <a:latin typeface="Gill Sans"/>
                  <a:ea typeface="Gill Sans"/>
                  <a:cs typeface="Gill Sans"/>
                  <a:sym typeface="Gill Sans"/>
                </a:defRPr>
              </a:pPr>
              <a:endParaRPr sz="2800"/>
            </a:p>
          </p:txBody>
        </p:sp>
        <p:sp>
          <p:nvSpPr>
            <p:cNvPr id="15" name="Shape 15">
              <a:hlinkClick action="ppaction://hlinkshowjump?jump=previousslide"/>
            </p:cNvPr>
            <p:cNvSpPr/>
            <p:nvPr/>
          </p:nvSpPr>
          <p:spPr>
            <a:xfrm rot="16200000">
              <a:off x="83746" y="164604"/>
              <a:ext cx="241943" cy="154675"/>
            </a:xfrm>
            <a:prstGeom prst="triangle">
              <a:avLst/>
            </a:prstGeom>
            <a:solidFill>
              <a:srgbClr val="CDCDCD"/>
            </a:solidFill>
            <a:ln w="12700" cap="flat">
              <a:noFill/>
              <a:miter lim="400000"/>
            </a:ln>
            <a:effectLst/>
          </p:spPr>
          <p:txBody>
            <a:bodyPr wrap="square" lIns="45719" tIns="45719" rIns="45719" bIns="45719" numCol="1" anchor="t">
              <a:noAutofit/>
            </a:bodyPr>
            <a:lstStyle/>
            <a:p>
              <a:pPr lvl="0" defTabSz="457200">
                <a:defRPr sz="2100">
                  <a:latin typeface="Gill Sans"/>
                  <a:ea typeface="Gill Sans"/>
                  <a:cs typeface="Gill Sans"/>
                  <a:sym typeface="Gill Sans"/>
                </a:defRPr>
              </a:pPr>
              <a:endParaRPr sz="2800"/>
            </a:p>
          </p:txBody>
        </p:sp>
      </p:grpSp>
      <p:sp>
        <p:nvSpPr>
          <p:cNvPr id="35" name="Shape 35"/>
          <p:cNvSpPr/>
          <p:nvPr userDrawn="1"/>
        </p:nvSpPr>
        <p:spPr>
          <a:xfrm>
            <a:off x="11790120" y="97531"/>
            <a:ext cx="297307" cy="296832"/>
          </a:xfrm>
          <a:custGeom>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a:miter lim="400000"/>
          </a:ln>
        </p:spPr>
        <p:txBody>
          <a:bodyPr lIns="22860" tIns="22860" rIns="22860" bIns="22860"/>
          <a:lstStyle/>
          <a:p>
            <a:pPr lvl="0" defTabSz="457200">
              <a:defRPr sz="2100">
                <a:latin typeface="Gill Sans"/>
                <a:ea typeface="Gill Sans"/>
                <a:cs typeface="Gill Sans"/>
                <a:sym typeface="Gill Sans"/>
              </a:defRPr>
            </a:pPr>
            <a:endParaRPr sz="2800"/>
          </a:p>
        </p:txBody>
      </p:sp>
      <p:sp>
        <p:nvSpPr>
          <p:cNvPr id="36" name="Shape 36"/>
          <p:cNvSpPr>
            <a:spLocks noGrp="1"/>
          </p:cNvSpPr>
          <p:nvPr>
            <p:ph type="sldNum" sz="quarter" idx="2"/>
          </p:nvPr>
        </p:nvSpPr>
        <p:spPr>
          <a:xfrm>
            <a:off x="11784454" y="162566"/>
            <a:ext cx="308639" cy="123111"/>
          </a:xfrm>
          <a:prstGeom prst="rect">
            <a:avLst/>
          </a:prstGeom>
          <a:ln w="12700">
            <a:miter lim="400000"/>
          </a:ln>
        </p:spPr>
        <p:txBody>
          <a:bodyPr lIns="0" tIns="0" rIns="0" bIns="0">
            <a:spAutoFit/>
          </a:bodyPr>
          <a:lstStyle>
            <a:lvl1pPr>
              <a:defRPr sz="800">
                <a:solidFill>
                  <a:srgbClr val="FFFFFF"/>
                </a:solidFill>
                <a:latin typeface="Roboto Regular"/>
                <a:ea typeface="Roboto Regular"/>
                <a:cs typeface="Roboto Regular"/>
                <a:sym typeface="Roboto Regular"/>
              </a:defRPr>
            </a:lvl1pPr>
          </a:lstStyle>
          <a:p>
            <a:fld id="{86CB4B4D-7CA3-9044-876B-883B54F8677D}" type="slidenum">
              <a:rPr lang="en-US" smtClean="0"/>
              <a:t/>
            </a:fld>
            <a:endParaRPr lang="en-US"/>
          </a:p>
        </p:txBody>
      </p:sp>
    </p:spTree>
  </p:cSld>
  <p:clrMapOvr>
    <a:masterClrMapping/>
  </p:clrMapOvr>
  <p:transition spd="med"/>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userDrawn="1">
  <p:cSld name="6_Title Slide">
    <p:spTree>
      <p:nvGrpSpPr>
        <p:cNvPr id="1" name=""/>
        <p:cNvGrpSpPr/>
        <p:nvPr/>
      </p:nvGrpSpPr>
      <p:grpSpPr>
        <a:xfrm>
          <a:off x="0" y="0"/>
          <a:ext cx="0" cy="0"/>
        </a:xfrm>
      </p:grpSpPr>
      <p:sp>
        <p:nvSpPr>
          <p:cNvPr id="16" name="Slide Number Placeholder 5"/>
          <p:cNvSpPr txBox="1"/>
          <p:nvPr userDrawn="1"/>
        </p:nvSpPr>
        <p:spPr>
          <a:xfrm>
            <a:off x="1025829" y="6158291"/>
            <a:ext cx="647922" cy="328295"/>
          </a:xfrm>
          <a:prstGeom prst="rect">
            <a:avLst/>
          </a:prstGeom>
        </p:spPr>
        <p:txBody>
          <a:bodyPr vert="horz" wrap="none" lIns="121920" tIns="60960" rIns="121920" bIns="6096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1A290D8D-6BA0-418D-AFED-C65293F70DA0}" type="slidenum">
              <a:rPr lang="en-US" sz="1400" b="0" i="0" smtClean="0">
                <a:solidFill>
                  <a:srgbClr val="FFFFFF"/>
                </a:solidFill>
                <a:latin typeface="Bebas Neue" charset="0"/>
                <a:ea typeface="Bebas Neue" charset="0"/>
                <a:cs typeface="Bebas Neue" charset="0"/>
              </a:rPr>
              <a:t/>
            </a:fld>
            <a:endParaRPr lang="en-US" sz="1400" b="0" i="0">
              <a:solidFill>
                <a:srgbClr val="FFFFFF"/>
              </a:solidFill>
              <a:latin typeface="Bebas Neue" charset="0"/>
              <a:ea typeface="Bebas Neue" charset="0"/>
              <a:cs typeface="Bebas Neue" charset="0"/>
            </a:endParaRPr>
          </a:p>
        </p:txBody>
      </p:sp>
      <p:sp>
        <p:nvSpPr>
          <p:cNvPr id="17" name="TextBox 16"/>
          <p:cNvSpPr txBox="1"/>
          <p:nvPr userDrawn="1"/>
        </p:nvSpPr>
        <p:spPr>
          <a:xfrm>
            <a:off x="504167" y="6168552"/>
            <a:ext cx="732893" cy="307777"/>
          </a:xfrm>
          <a:prstGeom prst="rect">
            <a:avLst/>
          </a:prstGeom>
          <a:noFill/>
        </p:spPr>
        <p:txBody>
          <a:bodyPr wrap="none" rtlCol="0">
            <a:spAutoFit/>
          </a:bodyPr>
          <a:lstStyle/>
          <a:p>
            <a:r>
              <a:rPr lang="en-US" sz="1400" b="0" i="0">
                <a:solidFill>
                  <a:srgbClr val="FFFFFF"/>
                </a:solidFill>
                <a:latin typeface="Bebas Neue" charset="0"/>
                <a:ea typeface="Bebas Neue" charset="0"/>
                <a:cs typeface="Bebas Neue" charset="0"/>
              </a:rPr>
              <a:t>Slide  /</a:t>
            </a:r>
            <a:endParaRPr lang="en-US" sz="1400" b="0" i="0">
              <a:solidFill>
                <a:srgbClr val="FFFFFF"/>
              </a:solidFill>
              <a:latin typeface="Bebas Neue" charset="0"/>
              <a:ea typeface="Bebas Neue" charset="0"/>
              <a:cs typeface="Bebas Neue" charset="0"/>
            </a:endParaRPr>
          </a:p>
        </p:txBody>
      </p:sp>
    </p:spTree>
  </p:cSld>
  <p:clrMapOvr>
    <a:masterClrMapping/>
  </p:clrMapOvr>
  <p:transition spd="slow">
    <p:comb/>
  </p:transition>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a:t>单击此处编辑标题</a:t>
            </a:r>
            <a:endParaRPr lang="zh-CN" altLang="en-US"/>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单击此处编辑文本</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endParaRPr lang="zh-CN" altLang="en-US"/>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a:xfrm>
            <a:off x="609759" y="274638"/>
            <a:ext cx="10975658" cy="1143000"/>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idx="1"/>
          </p:nvPr>
        </p:nvSpPr>
        <p:spPr>
          <a:xfrm>
            <a:off x="609759" y="1600201"/>
            <a:ext cx="10975658" cy="4525963"/>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609759" y="6356351"/>
            <a:ext cx="2845541" cy="365125"/>
          </a:xfrm>
          <a:prstGeom prst="rect">
            <a:avLst/>
          </a:prstGeom>
        </p:spPr>
        <p:txBody>
          <a:bodyPr/>
          <a:lstStyle/>
          <a:p>
            <a:fld id="{FC8A9CF0-91C9-42F9-83C2-B72FF9A18BA5}" type="datetimeFigureOut">
              <a:rPr lang="zh-CN" altLang="en-US" smtClean="0"/>
              <a:t/>
            </a:fld>
            <a:endParaRPr lang="zh-CN" altLang="en-US"/>
          </a:p>
        </p:txBody>
      </p:sp>
      <p:sp>
        <p:nvSpPr>
          <p:cNvPr id="5" name="页脚占位符 4"/>
          <p:cNvSpPr>
            <a:spLocks noGrp="1"/>
          </p:cNvSpPr>
          <p:nvPr>
            <p:ph type="ftr" sz="quarter" idx="11"/>
          </p:nvPr>
        </p:nvSpPr>
        <p:spPr>
          <a:xfrm>
            <a:off x="4166685" y="6356351"/>
            <a:ext cx="3861805"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9875" y="6356351"/>
            <a:ext cx="2845541" cy="365125"/>
          </a:xfrm>
          <a:prstGeom prst="rect">
            <a:avLst/>
          </a:prstGeom>
        </p:spPr>
        <p:txBody>
          <a:bodyPr/>
          <a:lstStyle/>
          <a:p>
            <a:fld id="{A7F1AA27-B7A4-475F-8430-0E6442A33CF0}" type="slidenum">
              <a:rPr lang="zh-CN" altLang="en-US" smtClean="0"/>
              <a:t/>
            </a:fld>
            <a:endParaRPr lang="zh-CN" altLang="en-US"/>
          </a:p>
        </p:txBody>
      </p:sp>
    </p:spTree>
  </p:cSld>
  <p:clrMapOvr>
    <a:masterClrMapping/>
  </p:clrMapOvr>
  <p:transition spd="slow">
    <p:comb/>
  </p:transition>
  <p:timing/>
</p:sldLayout>
</file>

<file path=ppt/slideLayouts/slideLayout3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3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图片与标题">
    <p:spTree>
      <p:nvGrpSpPr>
        <p:cNvPr id="1" name=""/>
        <p:cNvGrpSpPr/>
        <p:nvPr/>
      </p:nvGrpSpPr>
      <p:grpSpPr>
        <a:xfrm>
          <a:off x="0" y="0"/>
          <a: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
            </a:fld>
            <a:endParaRPr lang="zh-CN" altLang="en-US"/>
          </a:p>
        </p:txBody>
      </p:sp>
      <p:sp>
        <p:nvSpPr>
          <p:cNvPr id="6" name="页脚占位符 5"/>
          <p:cNvSpPr>
            <a:spLocks noGrp="1"/>
          </p:cNvSpPr>
          <p:nvPr>
            <p:ph type="ftr" sz="quarter" idx="11"/>
            <p:custDataLst>
              <p:tags r:id="rId4"/>
            </p:custDataLst>
          </p:nvPr>
        </p:nvSpPr>
        <p:spPr/>
        <p:txBody>
          <a:bodyPr/>
          <a:lstStyle/>
          <a:p>
            <a:endParaRPr lang="zh-CN" altLang="en-US"/>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
            </a:fld>
            <a:endParaRPr lang="zh-CN" altLang="en-US"/>
          </a:p>
        </p:txBody>
      </p:sp>
      <p:sp>
        <p:nvSpPr>
          <p:cNvPr id="9" name="标题 8"/>
          <p:cNvSpPr>
            <a:spLocks noGrp="1"/>
          </p:cNvSpPr>
          <p:nvPr>
            <p:ph type="title"/>
            <p:custDataLst>
              <p:tags r:id="rId6"/>
            </p:custDataLst>
          </p:nvPr>
        </p:nvSpPr>
        <p:spPr>
          <a:xfrm>
            <a:off x="608400" y="608400"/>
            <a:ext cx="10969200" cy="705600"/>
          </a:xfrm>
        </p:spPr>
        <p:txBody>
          <a:bodyPr/>
          <a:lstStyle/>
          <a:p>
            <a:r>
              <a:rPr lang="zh-CN" altLang="en-US"/>
              <a:t>单击此处编辑母版标题样式</a:t>
            </a:r>
            <a:endParaRPr lang="zh-CN" altLang="en-US"/>
          </a:p>
        </p:txBody>
      </p:sp>
    </p:spTree>
  </p:cSld>
  <p:clrMapOvr>
    <a:masterClrMapping/>
  </p:clrMapOvr>
  <p:transition/>
  <p:timing/>
</p:sldLayout>
</file>

<file path=ppt/slideLayouts/slideLayout3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3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timing/>
</p:sldLayout>
</file>

<file path=ppt/slideLayouts/slideLayout3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末尾幻灯片">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a:t>单击此处编辑母版文本样式</a:t>
            </a:r>
            <a:endParaRPr lang="zh-CN" alt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963335" y="4406901"/>
            <a:ext cx="10365899" cy="1362075"/>
          </a:xfrm>
          <a:prstGeom prst="rect">
            <a:avLst/>
          </a:prstGeo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963335" y="2906713"/>
            <a:ext cx="10365899"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a:xfrm>
            <a:off x="609759" y="6356351"/>
            <a:ext cx="2845541" cy="365125"/>
          </a:xfrm>
          <a:prstGeom prst="rect">
            <a:avLst/>
          </a:prstGeom>
        </p:spPr>
        <p:txBody>
          <a:bodyPr/>
          <a:lstStyle/>
          <a:p>
            <a:fld id="{FC8A9CF0-91C9-42F9-83C2-B72FF9A18BA5}" type="datetimeFigureOut">
              <a:rPr lang="zh-CN" altLang="en-US" smtClean="0"/>
              <a:t/>
            </a:fld>
            <a:endParaRPr lang="zh-CN" altLang="en-US"/>
          </a:p>
        </p:txBody>
      </p:sp>
      <p:sp>
        <p:nvSpPr>
          <p:cNvPr id="5" name="页脚占位符 4"/>
          <p:cNvSpPr>
            <a:spLocks noGrp="1"/>
          </p:cNvSpPr>
          <p:nvPr>
            <p:ph type="ftr" sz="quarter" idx="11"/>
          </p:nvPr>
        </p:nvSpPr>
        <p:spPr>
          <a:xfrm>
            <a:off x="4166685" y="6356351"/>
            <a:ext cx="3861805"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9875" y="6356351"/>
            <a:ext cx="2845541" cy="365125"/>
          </a:xfrm>
          <a:prstGeom prst="rect">
            <a:avLst/>
          </a:prstGeom>
        </p:spPr>
        <p:txBody>
          <a:bodyPr/>
          <a:lstStyle/>
          <a:p>
            <a:fld id="{A7F1AA27-B7A4-475F-8430-0E6442A33CF0}" type="slidenum">
              <a:rPr lang="zh-CN" altLang="en-US" smtClean="0"/>
              <a:t/>
            </a:fld>
            <a:endParaRPr lang="zh-CN" altLang="en-US"/>
          </a:p>
        </p:txBody>
      </p:sp>
    </p:spTree>
  </p:cSld>
  <p:clrMapOvr>
    <a:masterClrMapping/>
  </p:clrMapOvr>
  <p:transition spd="slow">
    <p:comb/>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a:xfrm>
            <a:off x="609759" y="274638"/>
            <a:ext cx="10975658" cy="1143000"/>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13012" y="1600201"/>
            <a:ext cx="7217596"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8233862" y="1600201"/>
            <a:ext cx="7217595"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a:xfrm>
            <a:off x="609759" y="6356351"/>
            <a:ext cx="2845541" cy="365125"/>
          </a:xfrm>
          <a:prstGeom prst="rect">
            <a:avLst/>
          </a:prstGeom>
        </p:spPr>
        <p:txBody>
          <a:bodyPr/>
          <a:lstStyle/>
          <a:p>
            <a:fld id="{FC8A9CF0-91C9-42F9-83C2-B72FF9A18BA5}" type="datetimeFigureOut">
              <a:rPr lang="zh-CN" altLang="en-US" smtClean="0"/>
              <a:t/>
            </a:fld>
            <a:endParaRPr lang="zh-CN" altLang="en-US"/>
          </a:p>
        </p:txBody>
      </p:sp>
      <p:sp>
        <p:nvSpPr>
          <p:cNvPr id="6" name="页脚占位符 5"/>
          <p:cNvSpPr>
            <a:spLocks noGrp="1"/>
          </p:cNvSpPr>
          <p:nvPr>
            <p:ph type="ftr" sz="quarter" idx="11"/>
          </p:nvPr>
        </p:nvSpPr>
        <p:spPr>
          <a:xfrm>
            <a:off x="4166685" y="6356351"/>
            <a:ext cx="3861805"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9875" y="6356351"/>
            <a:ext cx="2845541" cy="365125"/>
          </a:xfrm>
          <a:prstGeom prst="rect">
            <a:avLst/>
          </a:prstGeom>
        </p:spPr>
        <p:txBody>
          <a:bodyPr/>
          <a:lstStyle/>
          <a:p>
            <a:fld id="{A7F1AA27-B7A4-475F-8430-0E6442A33CF0}" type="slidenum">
              <a:rPr lang="zh-CN" altLang="en-US" smtClean="0"/>
              <a:t/>
            </a:fld>
            <a:endParaRPr lang="zh-CN" altLang="en-US"/>
          </a:p>
        </p:txBody>
      </p:sp>
    </p:spTree>
  </p:cSld>
  <p:clrMapOvr>
    <a:masterClrMapping/>
  </p:clrMapOvr>
  <p:transition spd="slow">
    <p:comb/>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609759" y="274638"/>
            <a:ext cx="10975658" cy="1143000"/>
          </a:xfrm>
          <a:prstGeom prst="rect">
            <a:avLst/>
          </a:prstGeom>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09759" y="1535113"/>
            <a:ext cx="5388320"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609759" y="2174875"/>
            <a:ext cx="5388320"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94980" y="1535113"/>
            <a:ext cx="539043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94980" y="2174875"/>
            <a:ext cx="539043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a:xfrm>
            <a:off x="609759" y="6356351"/>
            <a:ext cx="2845541" cy="365125"/>
          </a:xfrm>
          <a:prstGeom prst="rect">
            <a:avLst/>
          </a:prstGeom>
        </p:spPr>
        <p:txBody>
          <a:bodyPr/>
          <a:lstStyle/>
          <a:p>
            <a:fld id="{FC8A9CF0-91C9-42F9-83C2-B72FF9A18BA5}" type="datetimeFigureOut">
              <a:rPr lang="zh-CN" altLang="en-US" smtClean="0"/>
              <a:t/>
            </a:fld>
            <a:endParaRPr lang="zh-CN" altLang="en-US"/>
          </a:p>
        </p:txBody>
      </p:sp>
      <p:sp>
        <p:nvSpPr>
          <p:cNvPr id="8" name="页脚占位符 7"/>
          <p:cNvSpPr>
            <a:spLocks noGrp="1"/>
          </p:cNvSpPr>
          <p:nvPr>
            <p:ph type="ftr" sz="quarter" idx="11"/>
          </p:nvPr>
        </p:nvSpPr>
        <p:spPr>
          <a:xfrm>
            <a:off x="4166685" y="6356351"/>
            <a:ext cx="3861805"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739875" y="6356351"/>
            <a:ext cx="2845541" cy="365125"/>
          </a:xfrm>
          <a:prstGeom prst="rect">
            <a:avLst/>
          </a:prstGeom>
        </p:spPr>
        <p:txBody>
          <a:bodyPr/>
          <a:lstStyle/>
          <a:p>
            <a:fld id="{A7F1AA27-B7A4-475F-8430-0E6442A33CF0}" type="slidenum">
              <a:rPr lang="zh-CN" altLang="en-US" smtClean="0"/>
              <a:t/>
            </a:fld>
            <a:endParaRPr lang="zh-CN" altLang="en-US"/>
          </a:p>
        </p:txBody>
      </p:sp>
    </p:spTree>
  </p:cSld>
  <p:clrMapOvr>
    <a:masterClrMapping/>
  </p:clrMapOvr>
  <p:transition spd="slow">
    <p:comb/>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a:xfrm>
            <a:off x="609759" y="274638"/>
            <a:ext cx="10975658" cy="1143000"/>
          </a:xfrm>
          <a:prstGeom prst="rect">
            <a:avLst/>
          </a:prstGeo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609759" y="6356351"/>
            <a:ext cx="2845541" cy="365125"/>
          </a:xfrm>
          <a:prstGeom prst="rect">
            <a:avLst/>
          </a:prstGeom>
        </p:spPr>
        <p:txBody>
          <a:bodyPr/>
          <a:lstStyle/>
          <a:p>
            <a:fld id="{FC8A9CF0-91C9-42F9-83C2-B72FF9A18BA5}" type="datetimeFigureOut">
              <a:rPr lang="zh-CN" altLang="en-US" smtClean="0"/>
              <a:t/>
            </a:fld>
            <a:endParaRPr lang="zh-CN" altLang="en-US"/>
          </a:p>
        </p:txBody>
      </p:sp>
      <p:sp>
        <p:nvSpPr>
          <p:cNvPr id="4" name="页脚占位符 3"/>
          <p:cNvSpPr>
            <a:spLocks noGrp="1"/>
          </p:cNvSpPr>
          <p:nvPr>
            <p:ph type="ftr" sz="quarter" idx="11"/>
          </p:nvPr>
        </p:nvSpPr>
        <p:spPr>
          <a:xfrm>
            <a:off x="4166685" y="6356351"/>
            <a:ext cx="3861805"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739875" y="6356351"/>
            <a:ext cx="2845541" cy="365125"/>
          </a:xfrm>
          <a:prstGeom prst="rect">
            <a:avLst/>
          </a:prstGeom>
        </p:spPr>
        <p:txBody>
          <a:bodyPr/>
          <a:lstStyle/>
          <a:p>
            <a:fld id="{A7F1AA27-B7A4-475F-8430-0E6442A33CF0}" type="slidenum">
              <a:rPr lang="zh-CN" altLang="en-US" smtClean="0"/>
              <a:t/>
            </a:fld>
            <a:endParaRPr lang="zh-CN" altLang="en-US"/>
          </a:p>
        </p:txBody>
      </p:sp>
    </p:spTree>
  </p:cSld>
  <p:clrMapOvr>
    <a:masterClrMapping/>
  </p:clrMapOvr>
  <p:transition spd="slow">
    <p:comb/>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a:xfrm>
            <a:off x="609759" y="6356351"/>
            <a:ext cx="2845541" cy="365125"/>
          </a:xfrm>
          <a:prstGeom prst="rect">
            <a:avLst/>
          </a:prstGeom>
        </p:spPr>
        <p:txBody>
          <a:bodyPr/>
          <a:lstStyle/>
          <a:p>
            <a:fld id="{FC8A9CF0-91C9-42F9-83C2-B72FF9A18BA5}" type="datetimeFigureOut">
              <a:rPr lang="zh-CN" altLang="en-US" smtClean="0"/>
              <a:t/>
            </a:fld>
            <a:endParaRPr lang="zh-CN" altLang="en-US"/>
          </a:p>
        </p:txBody>
      </p:sp>
      <p:sp>
        <p:nvSpPr>
          <p:cNvPr id="3" name="页脚占位符 2"/>
          <p:cNvSpPr>
            <a:spLocks noGrp="1"/>
          </p:cNvSpPr>
          <p:nvPr>
            <p:ph type="ftr" sz="quarter" idx="11"/>
          </p:nvPr>
        </p:nvSpPr>
        <p:spPr>
          <a:xfrm>
            <a:off x="4166685" y="6356351"/>
            <a:ext cx="3861805"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739875" y="6356351"/>
            <a:ext cx="2845541" cy="365125"/>
          </a:xfrm>
          <a:prstGeom prst="rect">
            <a:avLst/>
          </a:prstGeom>
        </p:spPr>
        <p:txBody>
          <a:bodyPr/>
          <a:lstStyle/>
          <a:p>
            <a:fld id="{A7F1AA27-B7A4-475F-8430-0E6442A33CF0}" type="slidenum">
              <a:rPr lang="zh-CN" altLang="en-US" smtClean="0"/>
              <a:t/>
            </a:fld>
            <a:endParaRPr lang="zh-CN" altLang="en-US"/>
          </a:p>
        </p:txBody>
      </p:sp>
    </p:spTree>
  </p:cSld>
  <p:clrMapOvr>
    <a:masterClrMapping/>
  </p:clrMapOvr>
  <p:transition spd="slow">
    <p:comb/>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2390340" y="4800600"/>
            <a:ext cx="7317105" cy="566738"/>
          </a:xfrm>
          <a:prstGeom prst="rect">
            <a:avLst/>
          </a:prstGeo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2390340" y="612775"/>
            <a:ext cx="7317105"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90340" y="5367338"/>
            <a:ext cx="7317105"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a:xfrm>
            <a:off x="609759" y="6356351"/>
            <a:ext cx="2845541" cy="365125"/>
          </a:xfrm>
          <a:prstGeom prst="rect">
            <a:avLst/>
          </a:prstGeom>
        </p:spPr>
        <p:txBody>
          <a:bodyPr/>
          <a:lstStyle/>
          <a:p>
            <a:fld id="{FC8A9CF0-91C9-42F9-83C2-B72FF9A18BA5}" type="datetimeFigureOut">
              <a:rPr lang="zh-CN" altLang="en-US" smtClean="0"/>
              <a:t/>
            </a:fld>
            <a:endParaRPr lang="zh-CN" altLang="en-US"/>
          </a:p>
        </p:txBody>
      </p:sp>
      <p:sp>
        <p:nvSpPr>
          <p:cNvPr id="6" name="页脚占位符 5"/>
          <p:cNvSpPr>
            <a:spLocks noGrp="1"/>
          </p:cNvSpPr>
          <p:nvPr>
            <p:ph type="ftr" sz="quarter" idx="11"/>
          </p:nvPr>
        </p:nvSpPr>
        <p:spPr>
          <a:xfrm>
            <a:off x="4166685" y="6356351"/>
            <a:ext cx="3861805"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9875" y="6356351"/>
            <a:ext cx="2845541" cy="365125"/>
          </a:xfrm>
          <a:prstGeom prst="rect">
            <a:avLst/>
          </a:prstGeom>
        </p:spPr>
        <p:txBody>
          <a:bodyPr/>
          <a:lstStyle/>
          <a:p>
            <a:fld id="{A7F1AA27-B7A4-475F-8430-0E6442A33CF0}" type="slidenum">
              <a:rPr lang="zh-CN" altLang="en-US" smtClean="0"/>
              <a:t/>
            </a:fld>
            <a:endParaRPr lang="zh-CN" altLang="en-US"/>
          </a:p>
        </p:txBody>
      </p:sp>
    </p:spTree>
  </p:cSld>
  <p:clrMapOvr>
    <a:masterClrMapping/>
  </p:clrMapOvr>
  <p:transition spd="slow">
    <p:comb/>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slideLayout" Target="../slideLayouts/slideLayout12.xml" /><Relationship Id="rId13" Type="http://schemas.openxmlformats.org/officeDocument/2006/relationships/slideLayout" Target="../slideLayouts/slideLayout13.xml" /><Relationship Id="rId14" Type="http://schemas.openxmlformats.org/officeDocument/2006/relationships/slideLayout" Target="../slideLayouts/slideLayout14.xml" /><Relationship Id="rId15" Type="http://schemas.openxmlformats.org/officeDocument/2006/relationships/slideLayout" Target="../slideLayouts/slideLayout15.xml" /><Relationship Id="rId16" Type="http://schemas.openxmlformats.org/officeDocument/2006/relationships/slideLayout" Target="../slideLayouts/slideLayout16.xml" /><Relationship Id="rId17" Type="http://schemas.openxmlformats.org/officeDocument/2006/relationships/slideLayout" Target="../slideLayouts/slideLayout17.xml" /><Relationship Id="rId18" Type="http://schemas.openxmlformats.org/officeDocument/2006/relationships/slideLayout" Target="../slideLayouts/slideLayout18.xml" /><Relationship Id="rId19" Type="http://schemas.openxmlformats.org/officeDocument/2006/relationships/slideLayout" Target="../slideLayouts/slideLayout19.xml" /><Relationship Id="rId2" Type="http://schemas.openxmlformats.org/officeDocument/2006/relationships/slideLayout" Target="../slideLayouts/slideLayout2.xml" /><Relationship Id="rId20" Type="http://schemas.openxmlformats.org/officeDocument/2006/relationships/slideLayout" Target="../slideLayouts/slideLayout20.xml" /><Relationship Id="rId21" Type="http://schemas.openxmlformats.org/officeDocument/2006/relationships/slideLayout" Target="../slideLayouts/slideLayout21.xml" /><Relationship Id="rId22" Type="http://schemas.openxmlformats.org/officeDocument/2006/relationships/slideLayout" Target="../slideLayouts/slideLayout22.xml" /><Relationship Id="rId23" Type="http://schemas.openxmlformats.org/officeDocument/2006/relationships/slideLayout" Target="../slideLayouts/slideLayout23.xml" /><Relationship Id="rId24" Type="http://schemas.openxmlformats.org/officeDocument/2006/relationships/image" Target="../media/image4.jpeg" /><Relationship Id="rId25" Type="http://schemas.openxmlformats.org/officeDocument/2006/relationships/theme" Target="../theme/theme1.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24.xml" /><Relationship Id="rId10" Type="http://schemas.openxmlformats.org/officeDocument/2006/relationships/slideLayout" Target="../slideLayouts/slideLayout33.xml" /><Relationship Id="rId11" Type="http://schemas.openxmlformats.org/officeDocument/2006/relationships/slideLayout" Target="../slideLayouts/slideLayout34.xml" /><Relationship Id="rId12" Type="http://schemas.openxmlformats.org/officeDocument/2006/relationships/tags" Target="../tags/tag57.xml" /><Relationship Id="rId13" Type="http://schemas.openxmlformats.org/officeDocument/2006/relationships/tags" Target="../tags/tag58.xml" /><Relationship Id="rId14" Type="http://schemas.openxmlformats.org/officeDocument/2006/relationships/tags" Target="../tags/tag59.xml" /><Relationship Id="rId15" Type="http://schemas.openxmlformats.org/officeDocument/2006/relationships/tags" Target="../tags/tag60.xml" /><Relationship Id="rId16" Type="http://schemas.openxmlformats.org/officeDocument/2006/relationships/theme" Target="../theme/theme2.xml" /><Relationship Id="rId2" Type="http://schemas.openxmlformats.org/officeDocument/2006/relationships/slideLayout" Target="../slideLayouts/slideLayout25.xml" /><Relationship Id="rId3" Type="http://schemas.openxmlformats.org/officeDocument/2006/relationships/slideLayout" Target="../slideLayouts/slideLayout26.xml" /><Relationship Id="rId4" Type="http://schemas.openxmlformats.org/officeDocument/2006/relationships/slideLayout" Target="../slideLayouts/slideLayout27.xml" /><Relationship Id="rId5" Type="http://schemas.openxmlformats.org/officeDocument/2006/relationships/slideLayout" Target="../slideLayouts/slideLayout28.xml" /><Relationship Id="rId6" Type="http://schemas.openxmlformats.org/officeDocument/2006/relationships/slideLayout" Target="../slideLayouts/slideLayout29.xml" /><Relationship Id="rId7" Type="http://schemas.openxmlformats.org/officeDocument/2006/relationships/slideLayout" Target="../slideLayouts/slideLayout30.xml" /><Relationship Id="rId8" Type="http://schemas.openxmlformats.org/officeDocument/2006/relationships/slideLayout" Target="../slideLayouts/slideLayout31.xml" /><Relationship Id="rId9" Type="http://schemas.openxmlformats.org/officeDocument/2006/relationships/slideLayout" Target="../slideLayouts/slideLayout32.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24">
            <a:lum/>
          </a:blip>
          <a:stretch>
            <a:fillRect/>
          </a:stretch>
        </a:blipFill>
        <a:effectLst/>
      </p:bgPr>
    </p:bg>
    <p:spTree>
      <p:nvGrpSpPr>
        <p:cNvPr id="1" name=""/>
        <p:cNvGrpSpPr/>
        <p:nvPr/>
      </p:nvGrpSpPr>
      <p:grpSpPr>
        <a:xfrm>
          <a:off x="0" y="0"/>
          <a: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Lst>
  <p:transition spd="slow">
    <p:comb/>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2"/>
        </a:solidFill>
        <a:effectLst/>
      </p:bgPr>
    </p:bg>
    <p:spTree>
      <p:nvGrpSpPr>
        <p:cNvPr id="1" name=""/>
        <p:cNvGrpSpPr/>
        <p:nvPr/>
      </p:nvGrpSpPr>
      <p:grpSpPr>
        <a:xfrm>
          <a:off x="0" y="0"/>
          <a:ext cx="0" cy="0"/>
        </a:xfrm>
      </p:grpSpPr>
      <p:sp>
        <p:nvSpPr>
          <p:cNvPr id="4" name="日期占位符 3"/>
          <p:cNvSpPr>
            <a:spLocks noGrp="1"/>
          </p:cNvSpPr>
          <p:nvPr>
            <p:ph type="dt" sz="half" idx="2"/>
            <p:custDataLst>
              <p:tags r:id="rId12"/>
            </p:custDataLst>
          </p:nvPr>
        </p:nvSpPr>
        <p:spPr>
          <a:xfrm>
            <a:off x="612000" y="6314400"/>
            <a:ext cx="2700000" cy="316800"/>
          </a:xfrm>
          <a:prstGeom prst="rect">
            <a:avLst/>
          </a:prstGeom>
        </p:spPr>
        <p:txBody>
          <a:bodyPr vert="horz" lIns="91440" tIns="45720" rIns="91440" bIns="45720" rtlCol="0" anchor="ctr">
            <a:normAutofit/>
          </a:bodyPr>
          <a:lstStyle>
            <a:defPPr>
              <a:defRPr lang="zh-CN"/>
            </a:defPPr>
            <a:lvl1pPr marL="0" algn="l"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3"/>
            <p:custDataLst>
              <p:tags r:id="rId13"/>
            </p:custDataLst>
          </p:nvPr>
        </p:nvSpPr>
        <p:spPr>
          <a:xfrm>
            <a:off x="4116000" y="6314400"/>
            <a:ext cx="3960000" cy="316800"/>
          </a:xfrm>
          <a:prstGeom prst="rect">
            <a:avLst/>
          </a:prstGeom>
        </p:spPr>
        <p:txBody>
          <a:bodyPr vert="horz" lIns="91440" tIns="45720" rIns="91440" bIns="45720" rtlCol="0" anchor="ctr">
            <a:normAutofit/>
          </a:bodyPr>
          <a:lstStyle>
            <a:defPPr>
              <a:defRPr lang="zh-CN"/>
            </a:defPPr>
            <a:lvl1pPr marL="0" algn="ctr"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 name="灯片编号占位符 5"/>
          <p:cNvSpPr>
            <a:spLocks noGrp="1"/>
          </p:cNvSpPr>
          <p:nvPr>
            <p:ph type="sldNum" sz="quarter" idx="4"/>
            <p:custDataLst>
              <p:tags r:id="rId14"/>
            </p:custDataLst>
          </p:nvPr>
        </p:nvSpPr>
        <p:spPr>
          <a:xfrm>
            <a:off x="8877600" y="6314400"/>
            <a:ext cx="2700000" cy="316800"/>
          </a:xfrm>
          <a:prstGeom prst="rect">
            <a:avLst/>
          </a:prstGeom>
        </p:spPr>
        <p:txBody>
          <a:bodyPr vert="horz" lIns="91440" tIns="45720" rIns="91440" bIns="45720" rtlCol="0" anchor="ctr">
            <a:normAutofit/>
          </a:bodyPr>
          <a:lstStyle>
            <a:defPPr>
              <a:defRPr lang="zh-CN"/>
            </a:defPPr>
            <a:lvl1pPr marL="0" algn="r"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AE70B2-8BF9-45C0-BB95-33D1B9D3A854}" type="slidenum">
              <a:rPr lang="zh-CN" altLang="en-US" smtClean="0"/>
              <a:t>0</a:t>
            </a:fld>
            <a:endParaRPr lang="zh-CN" altLang="en-US"/>
          </a:p>
        </p:txBody>
      </p:sp>
      <p:sp>
        <p:nvSpPr>
          <p:cNvPr id="7" name="矩形 6"/>
          <p:cNvSpPr/>
          <p:nvPr userDrawn="1"/>
        </p:nvSpPr>
        <p:spPr>
          <a:xfrm>
            <a:off x="0" y="635"/>
            <a:ext cx="12193270" cy="68567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p>
        </p:txBody>
      </p:sp>
    </p:spTree>
    <p:custDataLst>
      <p:tags r:id="rId15"/>
    </p:custData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ransition/>
  <p:timing/>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ct val="0"/>
        </a:spcBef>
        <a:spcAft>
          <a:spcPts val="600"/>
        </a:spcAft>
        <a:buFont typeface="Arial" panose="020b0604020202020204" pitchFamily="34" charset="0"/>
        <a:buChar char="●"/>
        <a:tabLst>
          <a:tab pos="1609725"/>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ct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ct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ct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notesSlide" Target="../notesSlides/notesSlide1.xml" /><Relationship Id="rId3" Type="http://schemas.openxmlformats.org/officeDocument/2006/relationships/image" Target="../media/image5.png" /><Relationship Id="rId4" Type="http://schemas.microsoft.com/office/2007/relationships/media" Target="../media/media1.mp3" /><Relationship Id="rId5" Type="http://schemas.microsoft.com/office/2007/relationships/media" Target="../media/media1.mp3" TargetMode="Internal" /><Relationship Id="rId6" Type="http://schemas.openxmlformats.org/officeDocument/2006/relationships/image" Target="../media/image6.png" /><Relationship Id="rId7" Type="http://schemas.openxmlformats.org/officeDocument/2006/relationships/image" Target="../media/image7.jpe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22.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23.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23.xml" /><Relationship Id="rId2" Type="http://schemas.openxmlformats.org/officeDocument/2006/relationships/image" Target="../media/image11.jpe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23.xml" /><Relationship Id="rId2" Type="http://schemas.openxmlformats.org/officeDocument/2006/relationships/image" Target="../media/image12.jpeg" /><Relationship Id="rId3" Type="http://schemas.openxmlformats.org/officeDocument/2006/relationships/image" Target="../media/image13.jpeg" /><Relationship Id="rId4" Type="http://schemas.openxmlformats.org/officeDocument/2006/relationships/image" Target="../media/image14.jpeg" /><Relationship Id="rId5" Type="http://schemas.openxmlformats.org/officeDocument/2006/relationships/image" Target="../media/image15.jpeg" /><Relationship Id="rId6" Type="http://schemas.openxmlformats.org/officeDocument/2006/relationships/image" Target="../media/image16.jpe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23.xml" /><Relationship Id="rId2" Type="http://schemas.openxmlformats.org/officeDocument/2006/relationships/image" Target="../media/image15.jpeg" /><Relationship Id="rId3" Type="http://schemas.openxmlformats.org/officeDocument/2006/relationships/image" Target="../media/image12.jpeg" /><Relationship Id="rId4" Type="http://schemas.openxmlformats.org/officeDocument/2006/relationships/image" Target="../media/image14.jpe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23.xml" /><Relationship Id="rId2" Type="http://schemas.openxmlformats.org/officeDocument/2006/relationships/image" Target="../media/image17.jpe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20.xml" /><Relationship Id="rId2" Type="http://schemas.openxmlformats.org/officeDocument/2006/relationships/notesSlide" Target="../notesSlides/notesSlide5.xml" /><Relationship Id="rId3" Type="http://schemas.openxmlformats.org/officeDocument/2006/relationships/image" Target="../media/image8.png" /><Relationship Id="rId4" Type="http://schemas.openxmlformats.org/officeDocument/2006/relationships/image" Target="../media/image7.jpeg"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23.x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23.x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23.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2.xml" /><Relationship Id="rId3" Type="http://schemas.openxmlformats.org/officeDocument/2006/relationships/image" Target="../media/image7.jpeg"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23.xm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20.xml" /><Relationship Id="rId2" Type="http://schemas.openxmlformats.org/officeDocument/2006/relationships/notesSlide" Target="../notesSlides/notesSlide6.xml" /><Relationship Id="rId3" Type="http://schemas.openxmlformats.org/officeDocument/2006/relationships/image" Target="../media/image8.png" /><Relationship Id="rId4" Type="http://schemas.openxmlformats.org/officeDocument/2006/relationships/image" Target="../media/image7.jpeg"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23.xml"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23.xml"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23.xml"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23.xml" /><Relationship Id="rId2" Type="http://schemas.microsoft.com/office/2007/relationships/diagramDrawing" Target="../diagrams/drawing1.xml" /><Relationship Id="rId3" Type="http://schemas.openxmlformats.org/officeDocument/2006/relationships/diagramData" Target="../diagrams/data1.xml" /><Relationship Id="rId4" Type="http://schemas.openxmlformats.org/officeDocument/2006/relationships/diagramLayout" Target="../diagrams/layout1.xml" /><Relationship Id="rId5" Type="http://schemas.openxmlformats.org/officeDocument/2006/relationships/diagramQuickStyle" Target="../diagrams/quickStyle1.xml" /><Relationship Id="rId6" Type="http://schemas.openxmlformats.org/officeDocument/2006/relationships/diagramColors" Target="../diagrams/colors1.xml"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notesSlide" Target="../notesSlides/notesSlide7.xml" /><Relationship Id="rId3" Type="http://schemas.openxmlformats.org/officeDocument/2006/relationships/image" Target="../media/image7.jpeg"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notesSlide" Target="../notesSlides/notesSlide8.xml" /><Relationship Id="rId3" Type="http://schemas.openxmlformats.org/officeDocument/2006/relationships/hyperlink" Target="https://www.ppthui.com/jingpin/" TargetMode="External" /><Relationship Id="rId4" Type="http://schemas.openxmlformats.org/officeDocument/2006/relationships/hyperlink" Target="https://www.ppthui.com/hangye/" TargetMode="External" /><Relationship Id="rId5" Type="http://schemas.openxmlformats.org/officeDocument/2006/relationships/hyperlink" Target="https://www.ppthui.com/gongzuo/" TargetMode="External" /><Relationship Id="rId6" Type="http://schemas.openxmlformats.org/officeDocument/2006/relationships/hyperlink" Target="https://www.ppthui.com/jieri/" TargetMode="External" /><Relationship Id="rId7" Type="http://schemas.openxmlformats.org/officeDocument/2006/relationships/hyperlink" Target="https://www.ppthui.com/beijing/" TargetMode="External" /><Relationship Id="rId8" Type="http://schemas.openxmlformats.org/officeDocument/2006/relationships/hyperlink" Target="https://www.ppthui.com/kejian/" TargetMode="External" /><Relationship Id="rId9" Type="http://schemas.openxmlformats.org/officeDocument/2006/relationships/image" Target="../media/image18.png" /></Relationships>
</file>

<file path=ppt/slides/_rels/slide28.xml.rels>&#65279;<?xml version="1.0" encoding="utf-8" standalone="yes"?><Relationships xmlns="http://schemas.openxmlformats.org/package/2006/relationships"><Relationship Id="rId1" Type="http://schemas.openxmlformats.org/officeDocument/2006/relationships/slideLayout" Target="../slideLayouts/slideLayout30.xml" /><Relationship Id="rId10" Type="http://schemas.openxmlformats.org/officeDocument/2006/relationships/image" Target="../media/image18.png" /><Relationship Id="rId11" Type="http://schemas.openxmlformats.org/officeDocument/2006/relationships/hyperlink" Target="https://www.ppthui.com/jianjie/" TargetMode="External" /><Relationship Id="rId12" Type="http://schemas.openxmlformats.org/officeDocument/2006/relationships/hyperlink" Target="https://www.ppthui.com/shangwu/" TargetMode="External" /><Relationship Id="rId13" Type="http://schemas.openxmlformats.org/officeDocument/2006/relationships/hyperlink" Target="https://www.ppthui.com/fengjing/" TargetMode="External" /><Relationship Id="rId14" Type="http://schemas.openxmlformats.org/officeDocument/2006/relationships/hyperlink" Target="https://www.ppthui.com/shishang/" TargetMode="External" /><Relationship Id="rId15" Type="http://schemas.openxmlformats.org/officeDocument/2006/relationships/hyperlink" Target="https://www.ppthui.com/gudian/" TargetMode="External" /><Relationship Id="rId16" Type="http://schemas.openxmlformats.org/officeDocument/2006/relationships/hyperlink" Target="https://www.ppthui.com/aiqing/" TargetMode="External" /><Relationship Id="rId17" Type="http://schemas.openxmlformats.org/officeDocument/2006/relationships/hyperlink" Target="https://www.ppthui.com/dongman/" TargetMode="External" /><Relationship Id="rId18" Type="http://schemas.openxmlformats.org/officeDocument/2006/relationships/hyperlink" Target="https://www.ppthui.com/sheji/" TargetMode="External" /><Relationship Id="rId19" Type="http://schemas.openxmlformats.org/officeDocument/2006/relationships/hyperlink" Target="https://www.ppthui.com/search/&#20027;&#39064;&#29677;&#20250;.html" TargetMode="External" /><Relationship Id="rId2" Type="http://schemas.openxmlformats.org/officeDocument/2006/relationships/notesSlide" Target="../notesSlides/notesSlide9.xml" /><Relationship Id="rId20" Type="http://schemas.openxmlformats.org/officeDocument/2006/relationships/hyperlink" Target="https://www.ppthui.com/search/&#32972;&#26223;&#22270;&#29255;.html" TargetMode="External" /><Relationship Id="rId21" Type="http://schemas.openxmlformats.org/officeDocument/2006/relationships/hyperlink" Target="https://www.ppthui.com/dangzheng/" TargetMode="External" /><Relationship Id="rId22" Type="http://schemas.openxmlformats.org/officeDocument/2006/relationships/hyperlink" Target="https://www.ppthui.com/keji/" TargetMode="External" /><Relationship Id="rId23" Type="http://schemas.openxmlformats.org/officeDocument/2006/relationships/hyperlink" Target="https://www.ppthui.com/gongye/" TargetMode="External" /><Relationship Id="rId24" Type="http://schemas.openxmlformats.org/officeDocument/2006/relationships/hyperlink" Target="https://www.ppthui.com/yixue/" TargetMode="External" /><Relationship Id="rId25" Type="http://schemas.openxmlformats.org/officeDocument/2006/relationships/hyperlink" Target="https://www.ppthui.com/lvyou/" TargetMode="External" /><Relationship Id="rId26" Type="http://schemas.openxmlformats.org/officeDocument/2006/relationships/hyperlink" Target="https://www.ppthui.com/jinrong/" TargetMode="External" /><Relationship Id="rId27" Type="http://schemas.openxmlformats.org/officeDocument/2006/relationships/hyperlink" Target="https://www.ppthui.com/canyin/" TargetMode="External" /><Relationship Id="rId28" Type="http://schemas.openxmlformats.org/officeDocument/2006/relationships/hyperlink" Target="https://www.ppthui.com/jiaoyu/" TargetMode="External" /><Relationship Id="rId29" Type="http://schemas.openxmlformats.org/officeDocument/2006/relationships/hyperlink" Target="https://www.ppthui.com/search/&#25945;&#23398;&#35828;&#35838;.html" TargetMode="External" /><Relationship Id="rId3" Type="http://schemas.openxmlformats.org/officeDocument/2006/relationships/hyperlink" Target="https://www.ppthui.com" TargetMode="External" /><Relationship Id="rId30" Type="http://schemas.openxmlformats.org/officeDocument/2006/relationships/hyperlink" Target="https://www.ppthui.com/search/&#38144;&#21806;.html" TargetMode="External" /><Relationship Id="rId31" Type="http://schemas.openxmlformats.org/officeDocument/2006/relationships/hyperlink" Target="https://www.ppthui.com/huibao/" TargetMode="External" /><Relationship Id="rId32" Type="http://schemas.openxmlformats.org/officeDocument/2006/relationships/hyperlink" Target="https://www.ppthui.com/biye/" TargetMode="External" /><Relationship Id="rId33" Type="http://schemas.openxmlformats.org/officeDocument/2006/relationships/hyperlink" Target="https://www.ppthui.com/peixun/" TargetMode="External" /><Relationship Id="rId34" Type="http://schemas.openxmlformats.org/officeDocument/2006/relationships/hyperlink" Target="https://www.ppthui.com/shuzhi/" TargetMode="External" /><Relationship Id="rId35" Type="http://schemas.openxmlformats.org/officeDocument/2006/relationships/hyperlink" Target="https://www.ppthui.com/fenxi/" TargetMode="External" /><Relationship Id="rId36" Type="http://schemas.openxmlformats.org/officeDocument/2006/relationships/hyperlink" Target="https://www.ppthui.com/jianli/" TargetMode="External" /><Relationship Id="rId37" Type="http://schemas.openxmlformats.org/officeDocument/2006/relationships/hyperlink" Target="https://www.ppthui.com/gongsi/" TargetMode="External" /><Relationship Id="rId38" Type="http://schemas.openxmlformats.org/officeDocument/2006/relationships/hyperlink" Target="https://www.ppthui.com/search/&#24037;&#20316;&#24635;&#32467;.html" TargetMode="External" /><Relationship Id="rId39" Type="http://schemas.openxmlformats.org/officeDocument/2006/relationships/hyperlink" Target="https://www.ppthui.com/search/&#22242;&#38431;.html" TargetMode="External" /><Relationship Id="rId4" Type="http://schemas.openxmlformats.org/officeDocument/2006/relationships/hyperlink" Target="https://www.ppthui.com/jingpin/" TargetMode="External" /><Relationship Id="rId5" Type="http://schemas.openxmlformats.org/officeDocument/2006/relationships/hyperlink" Target="https://www.ppthui.com/hangye/" TargetMode="External" /><Relationship Id="rId6" Type="http://schemas.openxmlformats.org/officeDocument/2006/relationships/hyperlink" Target="https://www.ppthui.com/gongzuo/" TargetMode="External" /><Relationship Id="rId7" Type="http://schemas.openxmlformats.org/officeDocument/2006/relationships/hyperlink" Target="https://www.ppthui.com/jieri/" TargetMode="External" /><Relationship Id="rId8" Type="http://schemas.openxmlformats.org/officeDocument/2006/relationships/hyperlink" Target="http://www.ppthui.com/dangzheng/" TargetMode="External" /><Relationship Id="rId9" Type="http://schemas.openxmlformats.org/officeDocument/2006/relationships/hyperlink" Target="http://www.ppthui.com/jiaoyu/" TargetMode="Externa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20.xml" /><Relationship Id="rId2" Type="http://schemas.openxmlformats.org/officeDocument/2006/relationships/notesSlide" Target="../notesSlides/notesSlide3.xml" /><Relationship Id="rId3" Type="http://schemas.openxmlformats.org/officeDocument/2006/relationships/image" Target="../media/image8.png" /><Relationship Id="rId4" Type="http://schemas.openxmlformats.org/officeDocument/2006/relationships/image" Target="../media/image7.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21.xml" /><Relationship Id="rId2" Type="http://schemas.openxmlformats.org/officeDocument/2006/relationships/image" Target="../media/image9.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22.xml" /><Relationship Id="rId2" Type="http://schemas.openxmlformats.org/officeDocument/2006/relationships/image" Target="../media/image10.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22.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22.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22.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20.xml" /><Relationship Id="rId2" Type="http://schemas.openxmlformats.org/officeDocument/2006/relationships/notesSlide" Target="../notesSlides/notesSlide4.xml" /><Relationship Id="rId3" Type="http://schemas.openxmlformats.org/officeDocument/2006/relationships/image" Target="../media/image8.png" /><Relationship Id="rId4" Type="http://schemas.openxmlformats.org/officeDocument/2006/relationships/image" Target="../media/image7.jpeg"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dpi="0" rotWithShape="1">
          <a:blip r:embed="rId7">
            <a:lum/>
          </a:blip>
          <a:stretch>
            <a:fillRect l="-6000" r="-6000"/>
          </a:stretch>
        </a:blipFill>
        <a:effectLst/>
      </p:bgPr>
    </p:bg>
    <p:spTree>
      <p:nvGrpSpPr>
        <p:cNvPr id="1" name=""/>
        <p:cNvGrpSpPr/>
        <p:nvPr/>
      </p:nvGrpSpPr>
      <p:grpSpPr>
        <a:xfrm>
          <a:off x="0" y="0"/>
          <a:ext cx="0" cy="0"/>
        </a:xfrm>
      </p:grpSpPr>
      <p:sp>
        <p:nvSpPr>
          <p:cNvPr id="135" name="文本框 134"/>
          <p:cNvSpPr txBox="1"/>
          <p:nvPr/>
        </p:nvSpPr>
        <p:spPr>
          <a:xfrm>
            <a:off x="2355272" y="4276079"/>
            <a:ext cx="7521480" cy="646331"/>
          </a:xfrm>
          <a:prstGeom prst="rect">
            <a:avLst/>
          </a:prstGeom>
          <a:noFill/>
        </p:spPr>
        <p:txBody>
          <a:bodyPr wrap="square" rtlCol="0">
            <a:spAutoFit/>
          </a:bodyPr>
          <a:lstStyle/>
          <a:p>
            <a:pPr algn="ctr">
              <a:defRPr/>
            </a:pPr>
            <a:r>
              <a:rPr lang="zh-CN" altLang="en-US" sz="3600" b="1" kern="0">
                <a:ln w="3175">
                  <a:noFill/>
                </a:ln>
                <a:gradFill>
                  <a:gsLst>
                    <a:gs pos="0">
                      <a:schemeClr val="tx1">
                        <a:lumMod val="75000"/>
                        <a:lumOff val="25000"/>
                      </a:schemeClr>
                    </a:gs>
                    <a:gs pos="100000">
                      <a:schemeClr val="tx1">
                        <a:lumMod val="85000"/>
                        <a:lumOff val="15000"/>
                      </a:schemeClr>
                    </a:gs>
                  </a:gsLst>
                  <a:lin ang="18900000" scaled="1"/>
                </a:gradFill>
                <a:ea typeface="张海山锐线体简" panose="02000000000000000000" pitchFamily="2" charset="-122"/>
                <a:cs typeface="+mn-ea"/>
                <a:sym typeface="+mn-lt"/>
              </a:rPr>
              <a:t>反腐倡廉作风廉政教育</a:t>
            </a:r>
            <a:r>
              <a:rPr lang="en-US" altLang="zh-CN" sz="3600" b="1" kern="0">
                <a:ln w="3175">
                  <a:noFill/>
                </a:ln>
                <a:gradFill>
                  <a:gsLst>
                    <a:gs pos="0">
                      <a:schemeClr val="tx1">
                        <a:lumMod val="75000"/>
                        <a:lumOff val="25000"/>
                      </a:schemeClr>
                    </a:gs>
                    <a:gs pos="100000">
                      <a:schemeClr val="tx1">
                        <a:lumMod val="85000"/>
                        <a:lumOff val="15000"/>
                      </a:schemeClr>
                    </a:gs>
                  </a:gsLst>
                  <a:lin ang="18900000" scaled="1"/>
                </a:gradFill>
                <a:ea typeface="张海山锐线体简" panose="02000000000000000000" pitchFamily="2" charset="-122"/>
                <a:cs typeface="+mn-ea"/>
                <a:sym typeface="+mn-lt"/>
              </a:rPr>
              <a:t>PPT</a:t>
            </a:r>
            <a:endParaRPr lang="zh-CN" altLang="en-US" sz="3600" b="1" kern="0">
              <a:ln w="3175">
                <a:noFill/>
              </a:ln>
              <a:gradFill>
                <a:gsLst>
                  <a:gs pos="0">
                    <a:schemeClr val="tx1">
                      <a:lumMod val="75000"/>
                      <a:lumOff val="25000"/>
                    </a:schemeClr>
                  </a:gs>
                  <a:gs pos="100000">
                    <a:schemeClr val="tx1">
                      <a:lumMod val="85000"/>
                      <a:lumOff val="15000"/>
                    </a:schemeClr>
                  </a:gs>
                </a:gsLst>
                <a:lin ang="18900000" scaled="1"/>
              </a:gradFill>
              <a:ea typeface="张海山锐线体简" panose="02000000000000000000" pitchFamily="2" charset="-122"/>
              <a:cs typeface="+mn-ea"/>
              <a:sym typeface="+mn-lt"/>
            </a:endParaRPr>
          </a:p>
        </p:txBody>
      </p:sp>
      <p:pic>
        <p:nvPicPr>
          <p:cNvPr id="4" name="纯音乐 - 中国共青团">
            <a:hlinkClick action="ppaction://media"/>
          </p:cNvPr>
          <p:cNvPicPr>
            <a:picLocks noChangeAspect="1"/>
          </p:cNvPicPr>
          <p:nvPr>
            <a:audioFile r:link="rId4"/>
            <p:extLst>
              <p:ext uri="{DAA4B4D4-6D71-4841-9C94-3DE7FCFB9230}">
                <p14:media xmlns:p14="http://schemas.microsoft.com/office/powerpoint/2010/main" r:embed="rId5"/>
              </p:ext>
            </p:extLst>
          </p:nvPr>
        </p:nvPicPr>
        <p:blipFill>
          <a:blip r:embed="rId3"/>
          <a:stretch>
            <a:fillRect/>
          </a:stretch>
        </p:blipFill>
        <p:spPr>
          <a:xfrm>
            <a:off x="5412127" y="-981545"/>
            <a:ext cx="609600" cy="609600"/>
          </a:xfrm>
          <a:prstGeom prst="rect">
            <a:avLst/>
          </a:prstGeom>
        </p:spPr>
      </p:pic>
      <p:pic>
        <p:nvPicPr>
          <p:cNvPr id="5" name="图片 4"/>
          <p:cNvPicPr>
            <a:picLocks noChangeAspect="1"/>
          </p:cNvPicPr>
          <p:nvPr/>
        </p:nvPicPr>
        <p:blipFill>
          <a:blip r:embed="rId6">
            <a:extLst>
              <a:ext uri="{28A0092B-C50C-407E-A947-70E740481C1C}">
                <a14:useLocalDpi xmlns:a14="http://schemas.microsoft.com/office/drawing/2010/main" val="0"/>
              </a:ext>
            </a:extLst>
          </a:blip>
          <a:srcRect r="-1663" b="23469"/>
          <a:stretch>
            <a:fillRect/>
          </a:stretch>
        </p:blipFill>
        <p:spPr>
          <a:xfrm>
            <a:off x="2291165" y="548680"/>
            <a:ext cx="7461124" cy="2808312"/>
          </a:xfrm>
          <a:prstGeom prst="rect">
            <a:avLst/>
          </a:prstGeom>
          <a:effectLst>
            <a:outerShdw blurRad="50800" dist="38100" dir="2700000" algn="tl" rotWithShape="0">
              <a:prstClr val="black">
                <a:alpha val="40000"/>
              </a:prstClr>
            </a:outerShdw>
          </a:effectLst>
        </p:spPr>
      </p:pic>
      <p:sp>
        <p:nvSpPr>
          <p:cNvPr id="6" name="文本框 5"/>
          <p:cNvSpPr txBox="1"/>
          <p:nvPr/>
        </p:nvSpPr>
        <p:spPr>
          <a:xfrm>
            <a:off x="2785219" y="3518822"/>
            <a:ext cx="6912768" cy="461665"/>
          </a:xfrm>
          <a:prstGeom prst="rect">
            <a:avLst/>
          </a:prstGeom>
          <a:noFill/>
        </p:spPr>
        <p:txBody>
          <a:bodyPr wrap="square" rtlCol="0">
            <a:spAutoFit/>
          </a:bodyPr>
          <a:lstStyle/>
          <a:p>
            <a:pPr algn="ctr">
              <a:lnSpc>
                <a:spcPct val="150000"/>
              </a:lnSpc>
            </a:pPr>
            <a:r>
              <a:rPr lang="en-US" altLang="zh-CN" sz="1600">
                <a:solidFill>
                  <a:schemeClr val="tx2"/>
                </a:solidFill>
                <a:latin typeface="幼圆" panose="02010509060101010101" pitchFamily="49" charset="-122"/>
                <a:ea typeface="幼圆" panose="02010509060101010101" pitchFamily="49" charset="-122"/>
              </a:rPr>
              <a:t>Thesis defense Thesis defenseThesis defenseThesis defense</a:t>
            </a:r>
            <a:endParaRPr lang="zh-CN" altLang="en-US" sz="1600">
              <a:solidFill>
                <a:schemeClr val="tx2"/>
              </a:solidFill>
              <a:latin typeface="幼圆" panose="02010509060101010101" pitchFamily="49" charset="-122"/>
              <a:ea typeface="幼圆" panose="02010509060101010101" pitchFamily="49" charset="-122"/>
            </a:endParaRPr>
          </a:p>
        </p:txBody>
      </p:sp>
    </p:spTree>
  </p:cSld>
  <p:clrMapOvr>
    <a:masterClrMapping/>
  </p:clrMapOvr>
  <mc:AlternateContent>
    <mc:Choice xmlns:p14="http://schemas.microsoft.com/office/powerpoint/2010/main" Requires="p14">
      <p:transition spd="med" advClick="0" advTm="0" p14:dur="70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par>
                    <p:cTn id="8" fill="hold" nodeType="clickPar">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Effect transition="in" filter="fade">
                                      <p:cBhvr>
                                        <p:cTn id="14" dur="1000"/>
                                        <p:tgtEl>
                                          <p:spTgt spid="5"/>
                                        </p:tgtEl>
                                      </p:cBhvr>
                                    </p:animEffect>
                                  </p:childTnLst>
                                </p:cTn>
                              </p:par>
                            </p:childTnLst>
                          </p:cTn>
                        </p:par>
                        <p:par>
                          <p:cTn id="15" fill="hold" nodeType="afterGroup">
                            <p:stCondLst>
                              <p:cond delay="1000"/>
                            </p:stCondLst>
                            <p:childTnLst>
                              <p:par>
                                <p:cTn id="16" presetID="26" presetClass="emph" presetSubtype="0" fill="hold" nodeType="afterEffect">
                                  <p:stCondLst>
                                    <p:cond delay="0"/>
                                  </p:stCondLst>
                                  <p:childTnLst>
                                    <p:animEffect transition="out" filter="fade">
                                      <p:cBhvr>
                                        <p:cTn id="17" dur="800" tmFilter="0, 0; .2, .5; .8, .5; 1, 0"/>
                                        <p:tgtEl>
                                          <p:spTgt spid="5"/>
                                        </p:tgtEl>
                                      </p:cBhvr>
                                    </p:animEffect>
                                    <p:animScale>
                                      <p:cBhvr>
                                        <p:cTn id="18" dur="400" autoRev="1" fill="hold"/>
                                        <p:tgtEl>
                                          <p:spTgt spid="5"/>
                                        </p:tgtEl>
                                      </p:cBhvr>
                                      <p:by x="105000" y="105000"/>
                                    </p:animScale>
                                  </p:childTnLst>
                                </p:cTn>
                              </p:par>
                            </p:childTnLst>
                          </p:cTn>
                        </p:par>
                        <p:par>
                          <p:cTn id="19" fill="hold" nodeType="afterGroup">
                            <p:stCondLst>
                              <p:cond delay="1800"/>
                            </p:stCondLst>
                            <p:childTnLst>
                              <p:par>
                                <p:cTn id="20" presetID="10" presetClass="entr" presetSubtype="0"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900"/>
                                        <p:tgtEl>
                                          <p:spTgt spid="6"/>
                                        </p:tgtEl>
                                      </p:cBhvr>
                                    </p:animEffect>
                                  </p:childTnLst>
                                </p:cTn>
                              </p:par>
                            </p:childTnLst>
                          </p:cTn>
                        </p:par>
                        <p:par>
                          <p:cTn id="23" fill="hold" nodeType="afterGroup">
                            <p:stCondLst>
                              <p:cond delay="3700"/>
                            </p:stCondLst>
                            <p:childTnLst>
                              <p:par>
                                <p:cTn id="24" presetID="12" presetClass="entr" presetSubtype="4" fill="hold" grpId="0" nodeType="afterEffect">
                                  <p:stCondLst>
                                    <p:cond delay="0"/>
                                  </p:stCondLst>
                                  <p:childTnLst>
                                    <p:set>
                                      <p:cBhvr>
                                        <p:cTn id="25" dur="1" fill="hold">
                                          <p:stCondLst>
                                            <p:cond delay="0"/>
                                          </p:stCondLst>
                                        </p:cTn>
                                        <p:tgtEl>
                                          <p:spTgt spid="135"/>
                                        </p:tgtEl>
                                        <p:attrNameLst>
                                          <p:attrName>style.visibility</p:attrName>
                                        </p:attrNameLst>
                                      </p:cBhvr>
                                      <p:to>
                                        <p:strVal val="visible"/>
                                      </p:to>
                                    </p:set>
                                    <p:anim calcmode="lin" valueType="num">
                                      <p:cBhvr additive="base">
                                        <p:cTn id="26" dur="2500"/>
                                        <p:tgtEl>
                                          <p:spTgt spid="135"/>
                                        </p:tgtEl>
                                        <p:attrNameLst>
                                          <p:attrName>ppt_y</p:attrName>
                                        </p:attrNameLst>
                                      </p:cBhvr>
                                      <p:tavLst>
                                        <p:tav tm="0">
                                          <p:val>
                                            <p:strVal val="#ppt_y+#ppt_h*1.125000"/>
                                          </p:val>
                                        </p:tav>
                                        <p:tav tm="100000">
                                          <p:val>
                                            <p:strVal val="#ppt_y"/>
                                          </p:val>
                                        </p:tav>
                                      </p:tavLst>
                                    </p:anim>
                                    <p:animEffect transition="in" filter="wipe(up)">
                                      <p:cBhvr>
                                        <p:cTn id="27" dur="2500"/>
                                        <p:tgtEl>
                                          <p:spTgt spid="13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7" repeatCount="indefinite" fill="hold" display="0">
                  <p:stCondLst>
                    <p:cond delay="indefinite"/>
                  </p:stCondLst>
                  <p:endCondLst>
                    <p:cond evt="onStopAudio" delay="0">
                      <p:tgtEl>
                        <p:sldTgt/>
                      </p:tgtEl>
                    </p:cond>
                  </p:endCondLst>
                </p:cTn>
                <p:tgtEl>
                  <p:spTgt spid="4"/>
                </p:tgtEl>
              </p:cMediaNode>
            </p:audio>
          </p:childTnLst>
        </p:cTn>
      </p:par>
    </p:tnLst>
    <p:bldLst>
      <p:bldP spid="135" grpId="0"/>
      <p:bldP spid="6" grpId="0"/>
    </p:bldLst>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12218" name="Group 12218"/>
          <p:cNvGrpSpPr/>
          <p:nvPr/>
        </p:nvGrpSpPr>
        <p:grpSpPr>
          <a:xfrm>
            <a:off x="3663217" y="1906339"/>
            <a:ext cx="7391199" cy="907043"/>
            <a:chOff x="0" y="-1"/>
            <a:chExt cx="14782397" cy="1814087"/>
          </a:xfrm>
        </p:grpSpPr>
        <p:sp>
          <p:nvSpPr>
            <p:cNvPr id="12214" name="Shape 12214"/>
            <p:cNvSpPr/>
            <p:nvPr/>
          </p:nvSpPr>
          <p:spPr>
            <a:xfrm>
              <a:off x="4153120" y="-1"/>
              <a:ext cx="4754238" cy="1814087"/>
            </a:xfrm>
            <a:prstGeom prst="rect">
              <a:avLst/>
            </a:prstGeom>
            <a:noFill/>
            <a:ln w="12700" cap="flat">
              <a:noFill/>
              <a:miter lim="400000"/>
            </a:ln>
            <a:effectLst/>
          </p:spPr>
          <p:txBody>
            <a:bodyPr wrap="square" lIns="0" tIns="0" rIns="0" bIns="0" numCol="1" anchor="t">
              <a:spAutoFit/>
            </a:bodyPr>
            <a:lstStyle/>
            <a:p>
              <a:pPr defTabSz="457200">
                <a:lnSpc>
                  <a:spcPct val="130000"/>
                </a:lnSpc>
                <a:defRPr sz="1800"/>
              </a:pPr>
              <a:r>
                <a:rPr sz="1335">
                  <a:solidFill>
                    <a:schemeClr val="accent5"/>
                  </a:solidFill>
                  <a:latin typeface="Roboto Regular"/>
                  <a:ea typeface="Roboto Regular"/>
                  <a:cs typeface="Roboto Regular"/>
                  <a:sym typeface="Roboto Regular"/>
                </a:rPr>
                <a:t>Lorem Ipsum is simply dummy</a:t>
              </a:r>
              <a:endParaRPr sz="1335">
                <a:solidFill>
                  <a:schemeClr val="accent5"/>
                </a:solidFill>
                <a:latin typeface="Roboto Regular"/>
                <a:ea typeface="Roboto Regular"/>
                <a:cs typeface="Roboto Regular"/>
                <a:sym typeface="Roboto Regular"/>
              </a:endParaRPr>
            </a:p>
            <a:p>
              <a:pPr defTabSz="457200">
                <a:lnSpc>
                  <a:spcPct val="130000"/>
                </a:lnSpc>
                <a:defRPr sz="1800"/>
              </a:pPr>
              <a:r>
                <a:rPr sz="1065">
                  <a:solidFill>
                    <a:srgbClr val="A1A7AC"/>
                  </a:solidFill>
                  <a:latin typeface="Roboto Bold"/>
                  <a:ea typeface="Roboto Bold"/>
                  <a:cs typeface="Roboto Bold"/>
                  <a:sym typeface="Roboto Bold"/>
                </a:rPr>
                <a:t> </a:t>
              </a:r>
              <a:r>
                <a:rPr sz="1065">
                  <a:solidFill>
                    <a:srgbClr val="A1A7AC"/>
                  </a:solidFill>
                  <a:latin typeface="Roboto Regular"/>
                  <a:ea typeface="Roboto Regular"/>
                  <a:cs typeface="Roboto Regular"/>
                  <a:sym typeface="Roboto Regular"/>
                </a:rPr>
                <a:t>text  the printing and typesetting has been the industry's standard dummy.</a:t>
              </a:r>
              <a:endParaRPr sz="1065">
                <a:solidFill>
                  <a:srgbClr val="A1A7AC"/>
                </a:solidFill>
                <a:latin typeface="Roboto Regular"/>
                <a:ea typeface="Roboto Regular"/>
                <a:cs typeface="Roboto Regular"/>
                <a:sym typeface="Roboto Regular"/>
              </a:endParaRPr>
            </a:p>
          </p:txBody>
        </p:sp>
        <p:sp>
          <p:nvSpPr>
            <p:cNvPr id="12215" name="Shape 12215"/>
            <p:cNvSpPr/>
            <p:nvPr/>
          </p:nvSpPr>
          <p:spPr>
            <a:xfrm>
              <a:off x="10004181" y="-1"/>
              <a:ext cx="4778216" cy="1814087"/>
            </a:xfrm>
            <a:prstGeom prst="rect">
              <a:avLst/>
            </a:prstGeom>
            <a:noFill/>
            <a:ln w="12700" cap="flat">
              <a:noFill/>
              <a:miter lim="400000"/>
            </a:ln>
            <a:effectLst/>
          </p:spPr>
          <p:txBody>
            <a:bodyPr wrap="square" lIns="0" tIns="0" rIns="0" bIns="0" numCol="1" anchor="t">
              <a:spAutoFit/>
            </a:bodyPr>
            <a:lstStyle/>
            <a:p>
              <a:pPr defTabSz="457200">
                <a:lnSpc>
                  <a:spcPct val="130000"/>
                </a:lnSpc>
                <a:defRPr sz="1800"/>
              </a:pPr>
              <a:r>
                <a:rPr sz="1335">
                  <a:solidFill>
                    <a:schemeClr val="accent5"/>
                  </a:solidFill>
                  <a:latin typeface="Roboto Regular"/>
                  <a:ea typeface="Roboto Regular"/>
                  <a:cs typeface="Roboto Regular"/>
                  <a:sym typeface="Roboto Regular"/>
                </a:rPr>
                <a:t>Lorem Ipsum is simply dummy</a:t>
              </a:r>
              <a:endParaRPr sz="1335">
                <a:solidFill>
                  <a:schemeClr val="accent5"/>
                </a:solidFill>
                <a:latin typeface="Roboto Regular"/>
                <a:ea typeface="Roboto Regular"/>
                <a:cs typeface="Roboto Regular"/>
                <a:sym typeface="Roboto Regular"/>
              </a:endParaRPr>
            </a:p>
            <a:p>
              <a:pPr defTabSz="457200">
                <a:lnSpc>
                  <a:spcPct val="130000"/>
                </a:lnSpc>
                <a:defRPr sz="1800"/>
              </a:pPr>
              <a:r>
                <a:rPr sz="1065">
                  <a:solidFill>
                    <a:srgbClr val="A1A7AC"/>
                  </a:solidFill>
                  <a:latin typeface="Roboto Bold"/>
                  <a:ea typeface="Roboto Bold"/>
                  <a:cs typeface="Roboto Bold"/>
                  <a:sym typeface="Roboto Bold"/>
                </a:rPr>
                <a:t> </a:t>
              </a:r>
              <a:r>
                <a:rPr sz="1065">
                  <a:solidFill>
                    <a:srgbClr val="A1A7AC"/>
                  </a:solidFill>
                  <a:latin typeface="Roboto Regular"/>
                  <a:ea typeface="Roboto Regular"/>
                  <a:cs typeface="Roboto Regular"/>
                  <a:sym typeface="Roboto Regular"/>
                </a:rPr>
                <a:t>text  the printing and typesetting has been the industry's standard dummy.</a:t>
              </a:r>
              <a:endParaRPr sz="1065">
                <a:solidFill>
                  <a:srgbClr val="A1A7AC"/>
                </a:solidFill>
                <a:latin typeface="Roboto Regular"/>
                <a:ea typeface="Roboto Regular"/>
                <a:cs typeface="Roboto Regular"/>
                <a:sym typeface="Roboto Regular"/>
              </a:endParaRPr>
            </a:p>
          </p:txBody>
        </p:sp>
        <p:sp>
          <p:nvSpPr>
            <p:cNvPr id="12216" name="Shape 12216"/>
            <p:cNvSpPr/>
            <p:nvPr/>
          </p:nvSpPr>
          <p:spPr>
            <a:xfrm>
              <a:off x="0" y="327189"/>
              <a:ext cx="779347" cy="917806"/>
            </a:xfrm>
            <a:custGeom>
              <a:cxnLst>
                <a:cxn ang="0">
                  <a:pos x="wd2" y="hd2"/>
                </a:cxn>
                <a:cxn ang="5400000">
                  <a:pos x="wd2" y="hd2"/>
                </a:cxn>
                <a:cxn ang="10800000">
                  <a:pos x="wd2" y="hd2"/>
                </a:cxn>
                <a:cxn ang="16200000">
                  <a:pos x="wd2" y="hd2"/>
                </a:cxn>
              </a:cxnLst>
              <a:rect l="0" t="0" r="r" b="b"/>
              <a:pathLst>
                <a:path w="21348" h="21501" extrusionOk="0">
                  <a:moveTo>
                    <a:pt x="13776" y="3858"/>
                  </a:moveTo>
                  <a:cubicBezTo>
                    <a:pt x="13732" y="3858"/>
                    <a:pt x="13732" y="3858"/>
                    <a:pt x="13732" y="3821"/>
                  </a:cubicBezTo>
                  <a:cubicBezTo>
                    <a:pt x="11885" y="2913"/>
                    <a:pt x="9509" y="2837"/>
                    <a:pt x="7530" y="3821"/>
                  </a:cubicBezTo>
                  <a:cubicBezTo>
                    <a:pt x="4582" y="5296"/>
                    <a:pt x="3570" y="8549"/>
                    <a:pt x="5286" y="11084"/>
                  </a:cubicBezTo>
                  <a:cubicBezTo>
                    <a:pt x="5814" y="11878"/>
                    <a:pt x="6518" y="12483"/>
                    <a:pt x="7354" y="12937"/>
                  </a:cubicBezTo>
                  <a:cubicBezTo>
                    <a:pt x="7442" y="12937"/>
                    <a:pt x="7486" y="12975"/>
                    <a:pt x="7574" y="13013"/>
                  </a:cubicBezTo>
                  <a:cubicBezTo>
                    <a:pt x="10521" y="14488"/>
                    <a:pt x="14304" y="13618"/>
                    <a:pt x="16020" y="11084"/>
                  </a:cubicBezTo>
                  <a:cubicBezTo>
                    <a:pt x="17692" y="8587"/>
                    <a:pt x="16724" y="5334"/>
                    <a:pt x="13776" y="3858"/>
                  </a:cubicBezTo>
                  <a:close/>
                  <a:moveTo>
                    <a:pt x="14480" y="7982"/>
                  </a:moveTo>
                  <a:cubicBezTo>
                    <a:pt x="13468" y="8852"/>
                    <a:pt x="13468" y="8852"/>
                    <a:pt x="13468" y="8852"/>
                  </a:cubicBezTo>
                  <a:cubicBezTo>
                    <a:pt x="13161" y="9117"/>
                    <a:pt x="12941" y="9646"/>
                    <a:pt x="13029" y="10025"/>
                  </a:cubicBezTo>
                  <a:cubicBezTo>
                    <a:pt x="13249" y="11235"/>
                    <a:pt x="13249" y="11235"/>
                    <a:pt x="13249" y="11235"/>
                  </a:cubicBezTo>
                  <a:cubicBezTo>
                    <a:pt x="13337" y="11613"/>
                    <a:pt x="13073" y="11802"/>
                    <a:pt x="12677" y="11613"/>
                  </a:cubicBezTo>
                  <a:cubicBezTo>
                    <a:pt x="11401" y="11046"/>
                    <a:pt x="11401" y="11046"/>
                    <a:pt x="11401" y="11046"/>
                  </a:cubicBezTo>
                  <a:cubicBezTo>
                    <a:pt x="11005" y="10857"/>
                    <a:pt x="10389" y="10857"/>
                    <a:pt x="9993" y="11046"/>
                  </a:cubicBezTo>
                  <a:cubicBezTo>
                    <a:pt x="8717" y="11613"/>
                    <a:pt x="8717" y="11613"/>
                    <a:pt x="8717" y="11613"/>
                  </a:cubicBezTo>
                  <a:cubicBezTo>
                    <a:pt x="8321" y="11802"/>
                    <a:pt x="8057" y="11613"/>
                    <a:pt x="8101" y="11235"/>
                  </a:cubicBezTo>
                  <a:cubicBezTo>
                    <a:pt x="8365" y="10025"/>
                    <a:pt x="8365" y="10025"/>
                    <a:pt x="8365" y="10025"/>
                  </a:cubicBezTo>
                  <a:cubicBezTo>
                    <a:pt x="8453" y="9646"/>
                    <a:pt x="8233" y="9117"/>
                    <a:pt x="7926" y="8852"/>
                  </a:cubicBezTo>
                  <a:cubicBezTo>
                    <a:pt x="6870" y="7982"/>
                    <a:pt x="6870" y="7982"/>
                    <a:pt x="6870" y="7982"/>
                  </a:cubicBezTo>
                  <a:cubicBezTo>
                    <a:pt x="6562" y="7717"/>
                    <a:pt x="6694" y="7452"/>
                    <a:pt x="7134" y="7414"/>
                  </a:cubicBezTo>
                  <a:cubicBezTo>
                    <a:pt x="8541" y="7225"/>
                    <a:pt x="8541" y="7225"/>
                    <a:pt x="8541" y="7225"/>
                  </a:cubicBezTo>
                  <a:cubicBezTo>
                    <a:pt x="8981" y="7187"/>
                    <a:pt x="9509" y="6847"/>
                    <a:pt x="9685" y="6506"/>
                  </a:cubicBezTo>
                  <a:cubicBezTo>
                    <a:pt x="10345" y="5372"/>
                    <a:pt x="10345" y="5372"/>
                    <a:pt x="10345" y="5372"/>
                  </a:cubicBezTo>
                  <a:cubicBezTo>
                    <a:pt x="10521" y="5031"/>
                    <a:pt x="10873" y="5031"/>
                    <a:pt x="11049" y="5372"/>
                  </a:cubicBezTo>
                  <a:cubicBezTo>
                    <a:pt x="11709" y="6506"/>
                    <a:pt x="11709" y="6506"/>
                    <a:pt x="11709" y="6506"/>
                  </a:cubicBezTo>
                  <a:cubicBezTo>
                    <a:pt x="11885" y="6847"/>
                    <a:pt x="12413" y="7187"/>
                    <a:pt x="12853" y="7225"/>
                  </a:cubicBezTo>
                  <a:cubicBezTo>
                    <a:pt x="14260" y="7414"/>
                    <a:pt x="14260" y="7414"/>
                    <a:pt x="14260" y="7414"/>
                  </a:cubicBezTo>
                  <a:cubicBezTo>
                    <a:pt x="14700" y="7452"/>
                    <a:pt x="14832" y="7717"/>
                    <a:pt x="14480" y="7982"/>
                  </a:cubicBezTo>
                  <a:close/>
                  <a:moveTo>
                    <a:pt x="21255" y="18271"/>
                  </a:moveTo>
                  <a:cubicBezTo>
                    <a:pt x="21255" y="18271"/>
                    <a:pt x="18484" y="14186"/>
                    <a:pt x="17956" y="13429"/>
                  </a:cubicBezTo>
                  <a:cubicBezTo>
                    <a:pt x="18528" y="13278"/>
                    <a:pt x="19143" y="13164"/>
                    <a:pt x="19363" y="12786"/>
                  </a:cubicBezTo>
                  <a:cubicBezTo>
                    <a:pt x="19803" y="12181"/>
                    <a:pt x="19055" y="11159"/>
                    <a:pt x="19275" y="10478"/>
                  </a:cubicBezTo>
                  <a:cubicBezTo>
                    <a:pt x="19451" y="9798"/>
                    <a:pt x="20639" y="9192"/>
                    <a:pt x="20639" y="8511"/>
                  </a:cubicBezTo>
                  <a:cubicBezTo>
                    <a:pt x="20639" y="7830"/>
                    <a:pt x="19407" y="7036"/>
                    <a:pt x="19231" y="6355"/>
                  </a:cubicBezTo>
                  <a:cubicBezTo>
                    <a:pt x="19011" y="5712"/>
                    <a:pt x="19759" y="4691"/>
                    <a:pt x="19319" y="4085"/>
                  </a:cubicBezTo>
                  <a:cubicBezTo>
                    <a:pt x="18923" y="3442"/>
                    <a:pt x="17516" y="3480"/>
                    <a:pt x="16944" y="3026"/>
                  </a:cubicBezTo>
                  <a:cubicBezTo>
                    <a:pt x="16372" y="2535"/>
                    <a:pt x="16372" y="1324"/>
                    <a:pt x="15668" y="1021"/>
                  </a:cubicBezTo>
                  <a:cubicBezTo>
                    <a:pt x="14920" y="681"/>
                    <a:pt x="13776" y="1362"/>
                    <a:pt x="12985" y="1173"/>
                  </a:cubicBezTo>
                  <a:cubicBezTo>
                    <a:pt x="12193" y="1021"/>
                    <a:pt x="11489" y="0"/>
                    <a:pt x="10653" y="0"/>
                  </a:cubicBezTo>
                  <a:cubicBezTo>
                    <a:pt x="9817" y="0"/>
                    <a:pt x="8497" y="1173"/>
                    <a:pt x="8321" y="1211"/>
                  </a:cubicBezTo>
                  <a:cubicBezTo>
                    <a:pt x="7530" y="1362"/>
                    <a:pt x="6342" y="719"/>
                    <a:pt x="5638" y="1021"/>
                  </a:cubicBezTo>
                  <a:cubicBezTo>
                    <a:pt x="4934" y="1362"/>
                    <a:pt x="4934" y="2572"/>
                    <a:pt x="4318" y="3064"/>
                  </a:cubicBezTo>
                  <a:cubicBezTo>
                    <a:pt x="3746" y="3518"/>
                    <a:pt x="2383" y="3480"/>
                    <a:pt x="1943" y="4085"/>
                  </a:cubicBezTo>
                  <a:cubicBezTo>
                    <a:pt x="1547" y="4729"/>
                    <a:pt x="2295" y="5750"/>
                    <a:pt x="2075" y="6393"/>
                  </a:cubicBezTo>
                  <a:cubicBezTo>
                    <a:pt x="1899" y="7074"/>
                    <a:pt x="667" y="7755"/>
                    <a:pt x="667" y="8511"/>
                  </a:cubicBezTo>
                  <a:cubicBezTo>
                    <a:pt x="667" y="9192"/>
                    <a:pt x="1855" y="9798"/>
                    <a:pt x="2031" y="10478"/>
                  </a:cubicBezTo>
                  <a:cubicBezTo>
                    <a:pt x="2251" y="11159"/>
                    <a:pt x="1503" y="12143"/>
                    <a:pt x="1943" y="12786"/>
                  </a:cubicBezTo>
                  <a:cubicBezTo>
                    <a:pt x="2163" y="13126"/>
                    <a:pt x="2646" y="13240"/>
                    <a:pt x="3174" y="13391"/>
                  </a:cubicBezTo>
                  <a:cubicBezTo>
                    <a:pt x="3262" y="13391"/>
                    <a:pt x="3350" y="13467"/>
                    <a:pt x="3262" y="13543"/>
                  </a:cubicBezTo>
                  <a:cubicBezTo>
                    <a:pt x="2910" y="14072"/>
                    <a:pt x="95" y="18309"/>
                    <a:pt x="95" y="18309"/>
                  </a:cubicBezTo>
                  <a:cubicBezTo>
                    <a:pt x="-125" y="18649"/>
                    <a:pt x="51" y="18914"/>
                    <a:pt x="491" y="18952"/>
                  </a:cubicBezTo>
                  <a:cubicBezTo>
                    <a:pt x="2690" y="19028"/>
                    <a:pt x="2690" y="19028"/>
                    <a:pt x="2690" y="19028"/>
                  </a:cubicBezTo>
                  <a:cubicBezTo>
                    <a:pt x="3130" y="19028"/>
                    <a:pt x="3702" y="19330"/>
                    <a:pt x="3966" y="19633"/>
                  </a:cubicBezTo>
                  <a:cubicBezTo>
                    <a:pt x="5154" y="21260"/>
                    <a:pt x="5154" y="21260"/>
                    <a:pt x="5154" y="21260"/>
                  </a:cubicBezTo>
                  <a:cubicBezTo>
                    <a:pt x="5374" y="21600"/>
                    <a:pt x="5770" y="21562"/>
                    <a:pt x="5990" y="21260"/>
                  </a:cubicBezTo>
                  <a:cubicBezTo>
                    <a:pt x="5990" y="21260"/>
                    <a:pt x="9289" y="16342"/>
                    <a:pt x="9289" y="16342"/>
                  </a:cubicBezTo>
                  <a:cubicBezTo>
                    <a:pt x="9333" y="16266"/>
                    <a:pt x="9421" y="16304"/>
                    <a:pt x="9421" y="16304"/>
                  </a:cubicBezTo>
                  <a:cubicBezTo>
                    <a:pt x="9817" y="16569"/>
                    <a:pt x="10301" y="16834"/>
                    <a:pt x="10741" y="16834"/>
                  </a:cubicBezTo>
                  <a:cubicBezTo>
                    <a:pt x="11137" y="16834"/>
                    <a:pt x="11533" y="16607"/>
                    <a:pt x="11885" y="16342"/>
                  </a:cubicBezTo>
                  <a:cubicBezTo>
                    <a:pt x="11929" y="16304"/>
                    <a:pt x="12017" y="16266"/>
                    <a:pt x="12061" y="16342"/>
                  </a:cubicBezTo>
                  <a:cubicBezTo>
                    <a:pt x="12061" y="16342"/>
                    <a:pt x="15360" y="21222"/>
                    <a:pt x="15360" y="21222"/>
                  </a:cubicBezTo>
                  <a:cubicBezTo>
                    <a:pt x="15580" y="21562"/>
                    <a:pt x="15932" y="21562"/>
                    <a:pt x="16196" y="21222"/>
                  </a:cubicBezTo>
                  <a:cubicBezTo>
                    <a:pt x="17384" y="19633"/>
                    <a:pt x="17384" y="19633"/>
                    <a:pt x="17384" y="19633"/>
                  </a:cubicBezTo>
                  <a:cubicBezTo>
                    <a:pt x="17604" y="19292"/>
                    <a:pt x="18176" y="19028"/>
                    <a:pt x="18616" y="18990"/>
                  </a:cubicBezTo>
                  <a:cubicBezTo>
                    <a:pt x="20815" y="18914"/>
                    <a:pt x="20815" y="18914"/>
                    <a:pt x="20815" y="18914"/>
                  </a:cubicBezTo>
                  <a:cubicBezTo>
                    <a:pt x="21299" y="18876"/>
                    <a:pt x="21475" y="18612"/>
                    <a:pt x="21255" y="18271"/>
                  </a:cubicBezTo>
                  <a:close/>
                  <a:moveTo>
                    <a:pt x="14304" y="13883"/>
                  </a:moveTo>
                  <a:cubicBezTo>
                    <a:pt x="11885" y="15094"/>
                    <a:pt x="8937" y="14942"/>
                    <a:pt x="6694" y="13732"/>
                  </a:cubicBezTo>
                  <a:cubicBezTo>
                    <a:pt x="3438" y="11954"/>
                    <a:pt x="2339" y="8209"/>
                    <a:pt x="4318" y="5296"/>
                  </a:cubicBezTo>
                  <a:cubicBezTo>
                    <a:pt x="6298" y="2308"/>
                    <a:pt x="10697" y="1286"/>
                    <a:pt x="14172" y="2913"/>
                  </a:cubicBezTo>
                  <a:cubicBezTo>
                    <a:pt x="14172" y="2913"/>
                    <a:pt x="14216" y="2913"/>
                    <a:pt x="14216" y="2951"/>
                  </a:cubicBezTo>
                  <a:cubicBezTo>
                    <a:pt x="14260" y="2951"/>
                    <a:pt x="14260" y="2951"/>
                    <a:pt x="14304" y="2951"/>
                  </a:cubicBezTo>
                  <a:cubicBezTo>
                    <a:pt x="15360" y="3518"/>
                    <a:pt x="16284" y="4275"/>
                    <a:pt x="16988" y="5258"/>
                  </a:cubicBezTo>
                  <a:cubicBezTo>
                    <a:pt x="19011" y="8247"/>
                    <a:pt x="17824" y="12105"/>
                    <a:pt x="14304" y="13883"/>
                  </a:cubicBezTo>
                  <a:close/>
                </a:path>
              </a:pathLst>
            </a:custGeom>
            <a:solidFill>
              <a:schemeClr val="accent5"/>
            </a:solidFill>
            <a:ln w="12700" cap="flat">
              <a:noFill/>
              <a:miter lim="400000"/>
            </a:ln>
            <a:effectLst/>
          </p:spPr>
          <p:txBody>
            <a:bodyPr wrap="square" lIns="162559" tIns="162559" rIns="162559" bIns="162559" numCol="1" anchor="t">
              <a:noAutofit/>
            </a:bodyPr>
            <a:lstStyle/>
            <a:p>
              <a:pPr defTabSz="457200">
                <a:defRPr sz="5600">
                  <a:latin typeface="Gill Sans"/>
                  <a:ea typeface="Gill Sans"/>
                  <a:cs typeface="Gill Sans"/>
                  <a:sym typeface="Gill Sans"/>
                </a:defRPr>
              </a:pPr>
              <a:endParaRPr sz="7465"/>
            </a:p>
          </p:txBody>
        </p:sp>
        <p:sp>
          <p:nvSpPr>
            <p:cNvPr id="12217" name="Shape 12217"/>
            <p:cNvSpPr/>
            <p:nvPr/>
          </p:nvSpPr>
          <p:spPr>
            <a:xfrm>
              <a:off x="1919120" y="430671"/>
              <a:ext cx="1029128" cy="820866"/>
            </a:xfrm>
            <a:prstGeom prst="rect">
              <a:avLst/>
            </a:prstGeom>
            <a:noFill/>
            <a:ln w="12700" cap="flat">
              <a:noFill/>
              <a:miter lim="400000"/>
            </a:ln>
            <a:effectLst/>
          </p:spPr>
          <p:txBody>
            <a:bodyPr wrap="none" lIns="0" tIns="0" rIns="0" bIns="0" numCol="1" anchor="ctr">
              <a:spAutoFit/>
            </a:bodyPr>
            <a:lstStyle>
              <a:lvl1pPr defTabSz="914400">
                <a:defRPr sz="5200">
                  <a:solidFill>
                    <a:srgbClr val="C4C8CB"/>
                  </a:solidFill>
                  <a:latin typeface="Roboto Bold"/>
                  <a:ea typeface="Roboto Bold"/>
                  <a:cs typeface="Roboto Bold"/>
                  <a:sym typeface="Roboto Bold"/>
                </a:defRPr>
              </a:lvl1pPr>
            </a:lstStyle>
            <a:p>
              <a:pPr lvl="0">
                <a:defRPr sz="1800">
                  <a:solidFill>
                    <a:srgbClr val="000000"/>
                  </a:solidFill>
                </a:defRPr>
              </a:pPr>
              <a:r>
                <a:rPr sz="2665">
                  <a:solidFill>
                    <a:schemeClr val="accent5"/>
                  </a:solidFill>
                  <a:latin typeface="Roboto Black"/>
                  <a:cs typeface="Roboto Black"/>
                </a:rPr>
                <a:t>75%</a:t>
              </a:r>
              <a:endParaRPr sz="2665">
                <a:solidFill>
                  <a:schemeClr val="accent5"/>
                </a:solidFill>
                <a:latin typeface="Roboto Black"/>
                <a:cs typeface="Roboto Black"/>
              </a:endParaRPr>
            </a:p>
          </p:txBody>
        </p:sp>
      </p:grpSp>
      <p:grpSp>
        <p:nvGrpSpPr>
          <p:cNvPr id="12223" name="Group 12223"/>
          <p:cNvGrpSpPr/>
          <p:nvPr/>
        </p:nvGrpSpPr>
        <p:grpSpPr>
          <a:xfrm>
            <a:off x="3652110" y="2922781"/>
            <a:ext cx="7241440" cy="1173719"/>
            <a:chExt cx="14482880" cy="2347436"/>
          </a:xfrm>
        </p:grpSpPr>
        <p:sp>
          <p:nvSpPr>
            <p:cNvPr id="12219" name="Shape 12219"/>
            <p:cNvSpPr/>
            <p:nvPr/>
          </p:nvSpPr>
          <p:spPr>
            <a:xfrm>
              <a:off x="4175334" y="0"/>
              <a:ext cx="4456488" cy="2347436"/>
            </a:xfrm>
            <a:prstGeom prst="rect">
              <a:avLst/>
            </a:prstGeom>
            <a:noFill/>
            <a:ln w="12700" cap="flat">
              <a:noFill/>
              <a:miter lim="400000"/>
            </a:ln>
            <a:effectLst/>
          </p:spPr>
          <p:txBody>
            <a:bodyPr wrap="square" lIns="0" tIns="0" rIns="0" bIns="0" numCol="1" anchor="t">
              <a:spAutoFit/>
            </a:bodyPr>
            <a:lstStyle/>
            <a:p>
              <a:pPr defTabSz="457200">
                <a:lnSpc>
                  <a:spcPct val="130000"/>
                </a:lnSpc>
                <a:defRPr sz="1800"/>
              </a:pPr>
              <a:r>
                <a:rPr sz="1335">
                  <a:solidFill>
                    <a:schemeClr val="accent4"/>
                  </a:solidFill>
                  <a:latin typeface="Lato Regular"/>
                  <a:ea typeface="Lato Regular"/>
                  <a:cs typeface="Lato Regular"/>
                  <a:sym typeface="Lato Regular"/>
                </a:rPr>
                <a:t>Lorem Ipsum is simply dummy</a:t>
              </a:r>
              <a:endParaRPr sz="1335">
                <a:solidFill>
                  <a:schemeClr val="accent4"/>
                </a:solidFill>
                <a:latin typeface="Arimo"/>
                <a:ea typeface="Arimo"/>
                <a:cs typeface="Arimo"/>
                <a:sym typeface="Arimo"/>
              </a:endParaRPr>
            </a:p>
            <a:p>
              <a:pPr defTabSz="457200">
                <a:lnSpc>
                  <a:spcPct val="130000"/>
                </a:lnSpc>
                <a:defRPr sz="1800"/>
              </a:pPr>
              <a:r>
                <a:rPr sz="1065">
                  <a:solidFill>
                    <a:srgbClr val="A1A7AC"/>
                  </a:solidFill>
                  <a:latin typeface="Lato Bold"/>
                  <a:ea typeface="Lato Bold"/>
                  <a:cs typeface="Lato Bold"/>
                  <a:sym typeface="Lato Bold"/>
                </a:rPr>
                <a:t> </a:t>
              </a:r>
              <a:r>
                <a:rPr sz="1065">
                  <a:solidFill>
                    <a:srgbClr val="A1A7AC"/>
                  </a:solidFill>
                  <a:latin typeface="Lato Regular"/>
                  <a:ea typeface="Lato Regular"/>
                  <a:cs typeface="Lato Regular"/>
                  <a:sym typeface="Lato Regular"/>
                </a:rPr>
                <a:t>text  the printing and typesetting has been the industry's standard dummy.</a:t>
              </a:r>
              <a:endParaRPr sz="1065">
                <a:solidFill>
                  <a:srgbClr val="A1A7AC"/>
                </a:solidFill>
                <a:latin typeface="Lato Regular"/>
                <a:ea typeface="Lato Regular"/>
                <a:cs typeface="Lato Regular"/>
                <a:sym typeface="Lato Regular"/>
              </a:endParaRPr>
            </a:p>
          </p:txBody>
        </p:sp>
        <p:sp>
          <p:nvSpPr>
            <p:cNvPr id="12220" name="Shape 12220"/>
            <p:cNvSpPr/>
            <p:nvPr/>
          </p:nvSpPr>
          <p:spPr>
            <a:xfrm>
              <a:off x="10026393" y="0"/>
              <a:ext cx="4456488" cy="2347436"/>
            </a:xfrm>
            <a:prstGeom prst="rect">
              <a:avLst/>
            </a:prstGeom>
            <a:noFill/>
            <a:ln w="12700" cap="flat">
              <a:noFill/>
              <a:miter lim="400000"/>
            </a:ln>
            <a:effectLst/>
          </p:spPr>
          <p:txBody>
            <a:bodyPr wrap="square" lIns="0" tIns="0" rIns="0" bIns="0" numCol="1" anchor="t">
              <a:spAutoFit/>
            </a:bodyPr>
            <a:lstStyle/>
            <a:p>
              <a:pPr defTabSz="457200">
                <a:lnSpc>
                  <a:spcPct val="130000"/>
                </a:lnSpc>
                <a:defRPr sz="1800"/>
              </a:pPr>
              <a:r>
                <a:rPr sz="1335">
                  <a:solidFill>
                    <a:schemeClr val="accent4"/>
                  </a:solidFill>
                  <a:latin typeface="Lato Regular"/>
                  <a:ea typeface="Lato Regular"/>
                  <a:cs typeface="Lato Regular"/>
                  <a:sym typeface="Lato Regular"/>
                </a:rPr>
                <a:t>Lorem Ipsum is simply dummy</a:t>
              </a:r>
              <a:endParaRPr sz="1335">
                <a:solidFill>
                  <a:schemeClr val="accent4"/>
                </a:solidFill>
                <a:latin typeface="Arimo"/>
                <a:ea typeface="Arimo"/>
                <a:cs typeface="Arimo"/>
                <a:sym typeface="Arimo"/>
              </a:endParaRPr>
            </a:p>
            <a:p>
              <a:pPr defTabSz="457200">
                <a:lnSpc>
                  <a:spcPct val="130000"/>
                </a:lnSpc>
                <a:defRPr sz="1800"/>
              </a:pPr>
              <a:r>
                <a:rPr sz="1065">
                  <a:solidFill>
                    <a:srgbClr val="A1A7AC"/>
                  </a:solidFill>
                  <a:latin typeface="Lato Bold"/>
                  <a:ea typeface="Lato Bold"/>
                  <a:cs typeface="Lato Bold"/>
                  <a:sym typeface="Lato Bold"/>
                </a:rPr>
                <a:t> </a:t>
              </a:r>
              <a:r>
                <a:rPr sz="1065">
                  <a:solidFill>
                    <a:srgbClr val="A1A7AC"/>
                  </a:solidFill>
                  <a:latin typeface="Lato Regular"/>
                  <a:ea typeface="Lato Regular"/>
                  <a:cs typeface="Lato Regular"/>
                  <a:sym typeface="Lato Regular"/>
                </a:rPr>
                <a:t>text  the printing and typesetting has been the industry's standard dummy.</a:t>
              </a:r>
              <a:endParaRPr sz="1065">
                <a:solidFill>
                  <a:srgbClr val="A1A7AC"/>
                </a:solidFill>
                <a:latin typeface="Lato Regular"/>
                <a:ea typeface="Lato Regular"/>
                <a:cs typeface="Lato Regular"/>
                <a:sym typeface="Lato Regular"/>
              </a:endParaRPr>
            </a:p>
          </p:txBody>
        </p:sp>
        <p:sp>
          <p:nvSpPr>
            <p:cNvPr id="12221" name="Shape 12221"/>
            <p:cNvSpPr/>
            <p:nvPr/>
          </p:nvSpPr>
          <p:spPr>
            <a:xfrm>
              <a:off x="0" y="252159"/>
              <a:ext cx="930385" cy="930383"/>
            </a:xfrm>
            <a:custGeom>
              <a:cxnLst>
                <a:cxn ang="0">
                  <a:pos x="wd2" y="hd2"/>
                </a:cxn>
                <a:cxn ang="5400000">
                  <a:pos x="wd2" y="hd2"/>
                </a:cxn>
                <a:cxn ang="10800000">
                  <a:pos x="wd2" y="hd2"/>
                </a:cxn>
                <a:cxn ang="16200000">
                  <a:pos x="wd2" y="hd2"/>
                </a:cxn>
              </a:cxnLst>
              <a:rect l="0" t="0" r="r" b="b"/>
              <a:pathLst>
                <a:path w="21600" h="21600" extrusionOk="0">
                  <a:moveTo>
                    <a:pt x="18450" y="7137"/>
                  </a:moveTo>
                  <a:cubicBezTo>
                    <a:pt x="17212" y="5860"/>
                    <a:pt x="17212" y="5860"/>
                    <a:pt x="17212" y="5860"/>
                  </a:cubicBezTo>
                  <a:cubicBezTo>
                    <a:pt x="16950" y="5635"/>
                    <a:pt x="16575" y="5635"/>
                    <a:pt x="16350" y="5860"/>
                  </a:cubicBezTo>
                  <a:cubicBezTo>
                    <a:pt x="8850" y="13411"/>
                    <a:pt x="8850" y="13411"/>
                    <a:pt x="8850" y="13411"/>
                  </a:cubicBezTo>
                  <a:cubicBezTo>
                    <a:pt x="5250" y="9805"/>
                    <a:pt x="5250" y="9805"/>
                    <a:pt x="5250" y="9805"/>
                  </a:cubicBezTo>
                  <a:cubicBezTo>
                    <a:pt x="5025" y="9579"/>
                    <a:pt x="4650" y="9579"/>
                    <a:pt x="4425" y="9805"/>
                  </a:cubicBezTo>
                  <a:cubicBezTo>
                    <a:pt x="3150" y="11044"/>
                    <a:pt x="3150" y="11044"/>
                    <a:pt x="3150" y="11044"/>
                  </a:cubicBezTo>
                  <a:cubicBezTo>
                    <a:pt x="2925" y="11307"/>
                    <a:pt x="2925" y="11683"/>
                    <a:pt x="3150" y="11908"/>
                  </a:cubicBezTo>
                  <a:cubicBezTo>
                    <a:pt x="7125" y="15928"/>
                    <a:pt x="7125" y="15928"/>
                    <a:pt x="7125" y="15928"/>
                  </a:cubicBezTo>
                  <a:cubicBezTo>
                    <a:pt x="7162" y="15928"/>
                    <a:pt x="7162" y="15928"/>
                    <a:pt x="7162" y="15928"/>
                  </a:cubicBezTo>
                  <a:cubicBezTo>
                    <a:pt x="8400" y="17205"/>
                    <a:pt x="8400" y="17205"/>
                    <a:pt x="8400" y="17205"/>
                  </a:cubicBezTo>
                  <a:cubicBezTo>
                    <a:pt x="8625" y="17430"/>
                    <a:pt x="9000" y="17430"/>
                    <a:pt x="9262" y="17205"/>
                  </a:cubicBezTo>
                  <a:cubicBezTo>
                    <a:pt x="18450" y="7964"/>
                    <a:pt x="18450" y="7964"/>
                    <a:pt x="18450" y="7964"/>
                  </a:cubicBezTo>
                  <a:cubicBezTo>
                    <a:pt x="18675" y="7738"/>
                    <a:pt x="18675" y="7363"/>
                    <a:pt x="18450" y="7137"/>
                  </a:cubicBezTo>
                  <a:close/>
                  <a:moveTo>
                    <a:pt x="10800" y="0"/>
                  </a:moveTo>
                  <a:cubicBezTo>
                    <a:pt x="4837" y="0"/>
                    <a:pt x="0" y="4846"/>
                    <a:pt x="0" y="10819"/>
                  </a:cubicBezTo>
                  <a:cubicBezTo>
                    <a:pt x="0" y="16792"/>
                    <a:pt x="4837" y="21600"/>
                    <a:pt x="10800" y="21600"/>
                  </a:cubicBezTo>
                  <a:cubicBezTo>
                    <a:pt x="16763" y="21600"/>
                    <a:pt x="21600" y="16792"/>
                    <a:pt x="21600" y="10819"/>
                  </a:cubicBezTo>
                  <a:cubicBezTo>
                    <a:pt x="21600" y="4846"/>
                    <a:pt x="16763" y="0"/>
                    <a:pt x="10800" y="0"/>
                  </a:cubicBezTo>
                  <a:close/>
                  <a:moveTo>
                    <a:pt x="10800" y="19910"/>
                  </a:moveTo>
                  <a:cubicBezTo>
                    <a:pt x="5812" y="19910"/>
                    <a:pt x="1725" y="15815"/>
                    <a:pt x="1725" y="10819"/>
                  </a:cubicBezTo>
                  <a:cubicBezTo>
                    <a:pt x="1725" y="5785"/>
                    <a:pt x="5812" y="1728"/>
                    <a:pt x="10800" y="1728"/>
                  </a:cubicBezTo>
                  <a:cubicBezTo>
                    <a:pt x="15825" y="1728"/>
                    <a:pt x="19875" y="5785"/>
                    <a:pt x="19875" y="10819"/>
                  </a:cubicBezTo>
                  <a:cubicBezTo>
                    <a:pt x="19875" y="15815"/>
                    <a:pt x="15825" y="19910"/>
                    <a:pt x="10800" y="19910"/>
                  </a:cubicBezTo>
                  <a:close/>
                </a:path>
              </a:pathLst>
            </a:custGeom>
            <a:solidFill>
              <a:schemeClr val="accent4"/>
            </a:solidFill>
            <a:ln w="12700" cap="flat">
              <a:noFill/>
              <a:miter lim="400000"/>
            </a:ln>
            <a:effectLst/>
          </p:spPr>
          <p:txBody>
            <a:bodyPr wrap="square" lIns="162559" tIns="162559" rIns="162559" bIns="162559" numCol="1" anchor="t">
              <a:noAutofit/>
            </a:bodyPr>
            <a:lstStyle/>
            <a:p>
              <a:pPr defTabSz="457200">
                <a:defRPr sz="5600">
                  <a:latin typeface="Gill Sans"/>
                  <a:ea typeface="Gill Sans"/>
                  <a:cs typeface="Gill Sans"/>
                  <a:sym typeface="Gill Sans"/>
                </a:defRPr>
              </a:pPr>
              <a:endParaRPr sz="7465"/>
            </a:p>
          </p:txBody>
        </p:sp>
        <p:sp>
          <p:nvSpPr>
            <p:cNvPr id="12222" name="Shape 12222"/>
            <p:cNvSpPr/>
            <p:nvPr/>
          </p:nvSpPr>
          <p:spPr>
            <a:xfrm>
              <a:off x="1914970" y="333850"/>
              <a:ext cx="1029128" cy="820865"/>
            </a:xfrm>
            <a:prstGeom prst="rect">
              <a:avLst/>
            </a:prstGeom>
            <a:noFill/>
            <a:ln w="12700" cap="flat">
              <a:noFill/>
              <a:miter lim="400000"/>
            </a:ln>
            <a:effectLst/>
          </p:spPr>
          <p:txBody>
            <a:bodyPr wrap="none" lIns="0" tIns="0" rIns="0" bIns="0" numCol="1" anchor="ctr">
              <a:spAutoFit/>
            </a:bodyPr>
            <a:lstStyle>
              <a:lvl1pPr defTabSz="914400">
                <a:defRPr sz="5200">
                  <a:solidFill>
                    <a:srgbClr val="C4C8CB"/>
                  </a:solidFill>
                  <a:latin typeface="Lato Black"/>
                  <a:ea typeface="Lato Black"/>
                  <a:cs typeface="Lato Black"/>
                  <a:sym typeface="Lato Black"/>
                </a:defRPr>
              </a:lvl1pPr>
            </a:lstStyle>
            <a:p>
              <a:pPr lvl="0">
                <a:defRPr sz="1800">
                  <a:solidFill>
                    <a:srgbClr val="000000"/>
                  </a:solidFill>
                </a:defRPr>
              </a:pPr>
              <a:r>
                <a:rPr sz="2665">
                  <a:solidFill>
                    <a:schemeClr val="accent4"/>
                  </a:solidFill>
                </a:rPr>
                <a:t>85%</a:t>
              </a:r>
              <a:endParaRPr sz="2665">
                <a:solidFill>
                  <a:schemeClr val="accent4"/>
                </a:solidFill>
              </a:endParaRPr>
            </a:p>
          </p:txBody>
        </p:sp>
      </p:grpSp>
      <p:grpSp>
        <p:nvGrpSpPr>
          <p:cNvPr id="12228" name="Group 12228"/>
          <p:cNvGrpSpPr/>
          <p:nvPr/>
        </p:nvGrpSpPr>
        <p:grpSpPr>
          <a:xfrm>
            <a:off x="3667415" y="3929433"/>
            <a:ext cx="7185496" cy="1173719"/>
            <a:chExt cx="14370989" cy="2347436"/>
          </a:xfrm>
        </p:grpSpPr>
        <p:sp>
          <p:nvSpPr>
            <p:cNvPr id="12224" name="Shape 12224"/>
            <p:cNvSpPr/>
            <p:nvPr/>
          </p:nvSpPr>
          <p:spPr>
            <a:xfrm>
              <a:off x="4144721" y="0"/>
              <a:ext cx="4456487" cy="2347436"/>
            </a:xfrm>
            <a:prstGeom prst="rect">
              <a:avLst/>
            </a:prstGeom>
            <a:noFill/>
            <a:ln w="12700" cap="flat">
              <a:noFill/>
              <a:miter lim="400000"/>
            </a:ln>
            <a:effectLst/>
          </p:spPr>
          <p:txBody>
            <a:bodyPr wrap="square" lIns="0" tIns="0" rIns="0" bIns="0" numCol="1" anchor="t">
              <a:spAutoFit/>
            </a:bodyPr>
            <a:lstStyle/>
            <a:p>
              <a:pPr defTabSz="457200">
                <a:lnSpc>
                  <a:spcPct val="130000"/>
                </a:lnSpc>
                <a:defRPr sz="1800"/>
              </a:pPr>
              <a:r>
                <a:rPr sz="1335">
                  <a:solidFill>
                    <a:schemeClr val="accent3"/>
                  </a:solidFill>
                  <a:latin typeface="Lato Regular"/>
                  <a:ea typeface="Lato Regular"/>
                  <a:cs typeface="Lato Regular"/>
                  <a:sym typeface="Lato Regular"/>
                </a:rPr>
                <a:t>Lorem Ipsum is simply dummy</a:t>
              </a:r>
              <a:endParaRPr sz="1335">
                <a:solidFill>
                  <a:schemeClr val="accent3"/>
                </a:solidFill>
                <a:latin typeface="Arimo"/>
                <a:ea typeface="Arimo"/>
                <a:cs typeface="Arimo"/>
                <a:sym typeface="Arimo"/>
              </a:endParaRPr>
            </a:p>
            <a:p>
              <a:pPr defTabSz="457200">
                <a:lnSpc>
                  <a:spcPct val="130000"/>
                </a:lnSpc>
                <a:defRPr sz="1800"/>
              </a:pPr>
              <a:r>
                <a:rPr sz="1065">
                  <a:solidFill>
                    <a:srgbClr val="A1A7AC"/>
                  </a:solidFill>
                  <a:latin typeface="Lato Bold"/>
                  <a:ea typeface="Lato Bold"/>
                  <a:cs typeface="Lato Bold"/>
                  <a:sym typeface="Lato Bold"/>
                </a:rPr>
                <a:t> </a:t>
              </a:r>
              <a:r>
                <a:rPr sz="1065">
                  <a:solidFill>
                    <a:srgbClr val="A1A7AC"/>
                  </a:solidFill>
                  <a:latin typeface="Lato Regular"/>
                  <a:ea typeface="Lato Regular"/>
                  <a:cs typeface="Lato Regular"/>
                  <a:sym typeface="Lato Regular"/>
                </a:rPr>
                <a:t>text  the printing and typesetting has been the industry's standard dummy.</a:t>
              </a:r>
              <a:endParaRPr sz="1065">
                <a:solidFill>
                  <a:srgbClr val="A1A7AC"/>
                </a:solidFill>
                <a:latin typeface="Lato Regular"/>
                <a:ea typeface="Lato Regular"/>
                <a:cs typeface="Lato Regular"/>
                <a:sym typeface="Lato Regular"/>
              </a:endParaRPr>
            </a:p>
          </p:txBody>
        </p:sp>
        <p:sp>
          <p:nvSpPr>
            <p:cNvPr id="12225" name="Shape 12225"/>
            <p:cNvSpPr/>
            <p:nvPr/>
          </p:nvSpPr>
          <p:spPr>
            <a:xfrm>
              <a:off x="9914505" y="0"/>
              <a:ext cx="4456485" cy="2347436"/>
            </a:xfrm>
            <a:prstGeom prst="rect">
              <a:avLst/>
            </a:prstGeom>
            <a:noFill/>
            <a:ln w="12700" cap="flat">
              <a:noFill/>
              <a:miter lim="400000"/>
            </a:ln>
            <a:effectLst/>
          </p:spPr>
          <p:txBody>
            <a:bodyPr wrap="square" lIns="0" tIns="0" rIns="0" bIns="0" numCol="1" anchor="t">
              <a:spAutoFit/>
            </a:bodyPr>
            <a:lstStyle/>
            <a:p>
              <a:pPr defTabSz="457200">
                <a:lnSpc>
                  <a:spcPct val="130000"/>
                </a:lnSpc>
                <a:defRPr sz="1800"/>
              </a:pPr>
              <a:r>
                <a:rPr sz="1335">
                  <a:solidFill>
                    <a:srgbClr val="686F76"/>
                  </a:solidFill>
                  <a:latin typeface="Lato Regular"/>
                  <a:ea typeface="Lato Regular"/>
                  <a:cs typeface="Lato Regular"/>
                  <a:sym typeface="Lato Regular"/>
                </a:rPr>
                <a:t>Lorem Ipsum is simply dummy</a:t>
              </a:r>
              <a:endParaRPr sz="1335">
                <a:solidFill>
                  <a:srgbClr val="686F76"/>
                </a:solidFill>
                <a:latin typeface="Arimo"/>
                <a:ea typeface="Arimo"/>
                <a:cs typeface="Arimo"/>
                <a:sym typeface="Arimo"/>
              </a:endParaRPr>
            </a:p>
            <a:p>
              <a:pPr defTabSz="457200">
                <a:lnSpc>
                  <a:spcPct val="130000"/>
                </a:lnSpc>
                <a:defRPr sz="1800"/>
              </a:pPr>
              <a:r>
                <a:rPr sz="1065">
                  <a:solidFill>
                    <a:srgbClr val="A1A7AC"/>
                  </a:solidFill>
                  <a:latin typeface="Lato Bold"/>
                  <a:ea typeface="Lato Bold"/>
                  <a:cs typeface="Lato Bold"/>
                  <a:sym typeface="Lato Bold"/>
                </a:rPr>
                <a:t> </a:t>
              </a:r>
              <a:r>
                <a:rPr sz="1065">
                  <a:solidFill>
                    <a:srgbClr val="A1A7AC"/>
                  </a:solidFill>
                  <a:latin typeface="Lato Regular"/>
                  <a:ea typeface="Lato Regular"/>
                  <a:cs typeface="Lato Regular"/>
                  <a:sym typeface="Lato Regular"/>
                </a:rPr>
                <a:t>text  the printing and typesetting has been the industry's standard dummy.</a:t>
              </a:r>
              <a:endParaRPr sz="1065">
                <a:solidFill>
                  <a:srgbClr val="A1A7AC"/>
                </a:solidFill>
                <a:latin typeface="Lato Regular"/>
                <a:ea typeface="Lato Regular"/>
                <a:cs typeface="Lato Regular"/>
                <a:sym typeface="Lato Regular"/>
              </a:endParaRPr>
            </a:p>
          </p:txBody>
        </p:sp>
        <p:sp>
          <p:nvSpPr>
            <p:cNvPr id="12226" name="Shape 12226"/>
            <p:cNvSpPr/>
            <p:nvPr/>
          </p:nvSpPr>
          <p:spPr>
            <a:xfrm>
              <a:off x="0" y="198650"/>
              <a:ext cx="684227" cy="930382"/>
            </a:xfrm>
            <a:custGeom>
              <a:cxnLst>
                <a:cxn ang="0">
                  <a:pos x="wd2" y="hd2"/>
                </a:cxn>
                <a:cxn ang="5400000">
                  <a:pos x="wd2" y="hd2"/>
                </a:cxn>
                <a:cxn ang="10800000">
                  <a:pos x="wd2" y="hd2"/>
                </a:cxn>
                <a:cxn ang="16200000">
                  <a:pos x="wd2" y="hd2"/>
                </a:cxn>
              </a:cxnLst>
              <a:rect l="0" t="0" r="r" b="b"/>
              <a:pathLst>
                <a:path w="21600" h="21600" extrusionOk="0">
                  <a:moveTo>
                    <a:pt x="17442" y="6386"/>
                  </a:moveTo>
                  <a:cubicBezTo>
                    <a:pt x="13335" y="8227"/>
                    <a:pt x="10394" y="10593"/>
                    <a:pt x="9177" y="11645"/>
                  </a:cubicBezTo>
                  <a:cubicBezTo>
                    <a:pt x="6085" y="9880"/>
                    <a:pt x="6085" y="9880"/>
                    <a:pt x="6085" y="9880"/>
                  </a:cubicBezTo>
                  <a:cubicBezTo>
                    <a:pt x="5983" y="9805"/>
                    <a:pt x="4310" y="10931"/>
                    <a:pt x="4361" y="10969"/>
                  </a:cubicBezTo>
                  <a:cubicBezTo>
                    <a:pt x="9989" y="15214"/>
                    <a:pt x="9989" y="15214"/>
                    <a:pt x="9989" y="15214"/>
                  </a:cubicBezTo>
                  <a:cubicBezTo>
                    <a:pt x="10039" y="15251"/>
                    <a:pt x="10090" y="15251"/>
                    <a:pt x="10141" y="15251"/>
                  </a:cubicBezTo>
                  <a:cubicBezTo>
                    <a:pt x="10141" y="15251"/>
                    <a:pt x="10192" y="15251"/>
                    <a:pt x="10192" y="15251"/>
                  </a:cubicBezTo>
                  <a:cubicBezTo>
                    <a:pt x="10242" y="15251"/>
                    <a:pt x="10344" y="15214"/>
                    <a:pt x="10344" y="15139"/>
                  </a:cubicBezTo>
                  <a:cubicBezTo>
                    <a:pt x="11256" y="13448"/>
                    <a:pt x="14248" y="9842"/>
                    <a:pt x="18101" y="7213"/>
                  </a:cubicBezTo>
                  <a:cubicBezTo>
                    <a:pt x="18152" y="7175"/>
                    <a:pt x="18152" y="7100"/>
                    <a:pt x="18152" y="7025"/>
                  </a:cubicBezTo>
                  <a:cubicBezTo>
                    <a:pt x="18152" y="7025"/>
                    <a:pt x="17544" y="6349"/>
                    <a:pt x="17442" y="6386"/>
                  </a:cubicBezTo>
                  <a:close/>
                  <a:moveTo>
                    <a:pt x="21144" y="2630"/>
                  </a:moveTo>
                  <a:cubicBezTo>
                    <a:pt x="12625" y="2630"/>
                    <a:pt x="11206" y="225"/>
                    <a:pt x="11155" y="188"/>
                  </a:cubicBezTo>
                  <a:cubicBezTo>
                    <a:pt x="11104" y="75"/>
                    <a:pt x="10952" y="0"/>
                    <a:pt x="10800" y="0"/>
                  </a:cubicBezTo>
                  <a:cubicBezTo>
                    <a:pt x="10800" y="0"/>
                    <a:pt x="10800" y="0"/>
                    <a:pt x="10800" y="0"/>
                  </a:cubicBezTo>
                  <a:cubicBezTo>
                    <a:pt x="10597" y="0"/>
                    <a:pt x="10445" y="75"/>
                    <a:pt x="10394" y="188"/>
                  </a:cubicBezTo>
                  <a:cubicBezTo>
                    <a:pt x="10394" y="225"/>
                    <a:pt x="8924" y="2630"/>
                    <a:pt x="406" y="2630"/>
                  </a:cubicBezTo>
                  <a:cubicBezTo>
                    <a:pt x="152" y="2630"/>
                    <a:pt x="0" y="2780"/>
                    <a:pt x="0" y="2930"/>
                  </a:cubicBezTo>
                  <a:cubicBezTo>
                    <a:pt x="0" y="13674"/>
                    <a:pt x="0" y="13674"/>
                    <a:pt x="0" y="13674"/>
                  </a:cubicBezTo>
                  <a:cubicBezTo>
                    <a:pt x="0" y="18069"/>
                    <a:pt x="10192" y="21450"/>
                    <a:pt x="10597" y="21600"/>
                  </a:cubicBezTo>
                  <a:cubicBezTo>
                    <a:pt x="10648" y="21600"/>
                    <a:pt x="10699" y="21600"/>
                    <a:pt x="10800" y="21600"/>
                  </a:cubicBezTo>
                  <a:cubicBezTo>
                    <a:pt x="10851" y="21600"/>
                    <a:pt x="10901" y="21600"/>
                    <a:pt x="10952" y="21600"/>
                  </a:cubicBezTo>
                  <a:cubicBezTo>
                    <a:pt x="11408" y="21450"/>
                    <a:pt x="21600" y="18069"/>
                    <a:pt x="21600" y="13674"/>
                  </a:cubicBezTo>
                  <a:cubicBezTo>
                    <a:pt x="21600" y="2930"/>
                    <a:pt x="21600" y="2930"/>
                    <a:pt x="21600" y="2930"/>
                  </a:cubicBezTo>
                  <a:cubicBezTo>
                    <a:pt x="21600" y="2780"/>
                    <a:pt x="21397" y="2630"/>
                    <a:pt x="21144" y="2630"/>
                  </a:cubicBezTo>
                  <a:close/>
                  <a:moveTo>
                    <a:pt x="19268" y="13073"/>
                  </a:moveTo>
                  <a:cubicBezTo>
                    <a:pt x="19268" y="16491"/>
                    <a:pt x="11256" y="19121"/>
                    <a:pt x="10901" y="19233"/>
                  </a:cubicBezTo>
                  <a:cubicBezTo>
                    <a:pt x="10851" y="19271"/>
                    <a:pt x="10800" y="19271"/>
                    <a:pt x="10800" y="19271"/>
                  </a:cubicBezTo>
                  <a:cubicBezTo>
                    <a:pt x="10749" y="19271"/>
                    <a:pt x="10699" y="19271"/>
                    <a:pt x="10648" y="19233"/>
                  </a:cubicBezTo>
                  <a:cubicBezTo>
                    <a:pt x="10293" y="19121"/>
                    <a:pt x="2332" y="16491"/>
                    <a:pt x="2332" y="13073"/>
                  </a:cubicBezTo>
                  <a:cubicBezTo>
                    <a:pt x="2332" y="4658"/>
                    <a:pt x="2332" y="4658"/>
                    <a:pt x="2332" y="4658"/>
                  </a:cubicBezTo>
                  <a:cubicBezTo>
                    <a:pt x="2332" y="4508"/>
                    <a:pt x="2485" y="4395"/>
                    <a:pt x="2637" y="4395"/>
                  </a:cubicBezTo>
                  <a:cubicBezTo>
                    <a:pt x="9330" y="4395"/>
                    <a:pt x="10445" y="2517"/>
                    <a:pt x="10496" y="2517"/>
                  </a:cubicBezTo>
                  <a:cubicBezTo>
                    <a:pt x="10546" y="2404"/>
                    <a:pt x="10648" y="2367"/>
                    <a:pt x="10800" y="2367"/>
                  </a:cubicBezTo>
                  <a:cubicBezTo>
                    <a:pt x="10800" y="2367"/>
                    <a:pt x="10800" y="2367"/>
                    <a:pt x="10800" y="2367"/>
                  </a:cubicBezTo>
                  <a:cubicBezTo>
                    <a:pt x="10901" y="2367"/>
                    <a:pt x="11054" y="2404"/>
                    <a:pt x="11104" y="2517"/>
                  </a:cubicBezTo>
                  <a:cubicBezTo>
                    <a:pt x="11104" y="2517"/>
                    <a:pt x="12220" y="4395"/>
                    <a:pt x="18913" y="4395"/>
                  </a:cubicBezTo>
                  <a:cubicBezTo>
                    <a:pt x="19115" y="4395"/>
                    <a:pt x="19268" y="4508"/>
                    <a:pt x="19268" y="4658"/>
                  </a:cubicBezTo>
                  <a:lnTo>
                    <a:pt x="19268" y="13073"/>
                  </a:lnTo>
                  <a:close/>
                </a:path>
              </a:pathLst>
            </a:custGeom>
            <a:solidFill>
              <a:schemeClr val="accent3"/>
            </a:solidFill>
            <a:ln w="12700" cap="flat">
              <a:noFill/>
              <a:miter lim="400000"/>
            </a:ln>
            <a:effectLst/>
          </p:spPr>
          <p:txBody>
            <a:bodyPr wrap="square" lIns="162559" tIns="162559" rIns="162559" bIns="162559" numCol="1" anchor="t">
              <a:noAutofit/>
            </a:bodyPr>
            <a:lstStyle/>
            <a:p>
              <a:pPr defTabSz="457200">
                <a:defRPr sz="5600">
                  <a:latin typeface="Gill Sans"/>
                  <a:ea typeface="Gill Sans"/>
                  <a:cs typeface="Gill Sans"/>
                  <a:sym typeface="Gill Sans"/>
                </a:defRPr>
              </a:pPr>
              <a:endParaRPr sz="7465"/>
            </a:p>
          </p:txBody>
        </p:sp>
        <p:sp>
          <p:nvSpPr>
            <p:cNvPr id="12227" name="Shape 12227"/>
            <p:cNvSpPr/>
            <p:nvPr/>
          </p:nvSpPr>
          <p:spPr>
            <a:xfrm>
              <a:off x="1884362" y="270734"/>
              <a:ext cx="1029128" cy="820865"/>
            </a:xfrm>
            <a:prstGeom prst="rect">
              <a:avLst/>
            </a:prstGeom>
            <a:noFill/>
            <a:ln w="12700" cap="flat">
              <a:noFill/>
              <a:miter lim="400000"/>
            </a:ln>
            <a:effectLst/>
          </p:spPr>
          <p:txBody>
            <a:bodyPr wrap="none" lIns="0" tIns="0" rIns="0" bIns="0" numCol="1" anchor="ctr">
              <a:spAutoFit/>
            </a:bodyPr>
            <a:lstStyle>
              <a:lvl1pPr defTabSz="914400">
                <a:defRPr sz="5200">
                  <a:solidFill>
                    <a:srgbClr val="C4C8CB"/>
                  </a:solidFill>
                  <a:latin typeface="Lato Black"/>
                  <a:ea typeface="Lato Black"/>
                  <a:cs typeface="Lato Black"/>
                  <a:sym typeface="Lato Black"/>
                </a:defRPr>
              </a:lvl1pPr>
            </a:lstStyle>
            <a:p>
              <a:pPr lvl="0">
                <a:defRPr sz="1800">
                  <a:solidFill>
                    <a:srgbClr val="000000"/>
                  </a:solidFill>
                </a:defRPr>
              </a:pPr>
              <a:r>
                <a:rPr sz="2665">
                  <a:solidFill>
                    <a:schemeClr val="accent3"/>
                  </a:solidFill>
                </a:rPr>
                <a:t>95%</a:t>
              </a:r>
              <a:endParaRPr sz="2665">
                <a:solidFill>
                  <a:schemeClr val="accent3"/>
                </a:solidFill>
              </a:endParaRPr>
            </a:p>
          </p:txBody>
        </p:sp>
      </p:grpSp>
      <p:grpSp>
        <p:nvGrpSpPr>
          <p:cNvPr id="12233" name="Group 12233"/>
          <p:cNvGrpSpPr/>
          <p:nvPr/>
        </p:nvGrpSpPr>
        <p:grpSpPr>
          <a:xfrm>
            <a:off x="3656260" y="4894367"/>
            <a:ext cx="7237291" cy="1173719"/>
            <a:chExt cx="14474580" cy="2347436"/>
          </a:xfrm>
        </p:grpSpPr>
        <p:sp>
          <p:nvSpPr>
            <p:cNvPr id="12229" name="Shape 12229"/>
            <p:cNvSpPr/>
            <p:nvPr/>
          </p:nvSpPr>
          <p:spPr>
            <a:xfrm>
              <a:off x="4167031" y="0"/>
              <a:ext cx="4456487" cy="2347436"/>
            </a:xfrm>
            <a:prstGeom prst="rect">
              <a:avLst/>
            </a:prstGeom>
            <a:noFill/>
            <a:ln w="12700" cap="flat">
              <a:noFill/>
              <a:miter lim="400000"/>
            </a:ln>
            <a:effectLst/>
          </p:spPr>
          <p:txBody>
            <a:bodyPr wrap="square" lIns="0" tIns="0" rIns="0" bIns="0" numCol="1" anchor="t">
              <a:spAutoFit/>
            </a:bodyPr>
            <a:lstStyle/>
            <a:p>
              <a:pPr defTabSz="457200">
                <a:lnSpc>
                  <a:spcPct val="130000"/>
                </a:lnSpc>
                <a:defRPr sz="1800"/>
              </a:pPr>
              <a:r>
                <a:rPr sz="1335">
                  <a:solidFill>
                    <a:schemeClr val="accent2"/>
                  </a:solidFill>
                  <a:latin typeface="Lato Regular"/>
                  <a:ea typeface="Lato Regular"/>
                  <a:cs typeface="Lato Regular"/>
                  <a:sym typeface="Lato Regular"/>
                </a:rPr>
                <a:t>Lorem Ipsum is simply dummy</a:t>
              </a:r>
              <a:endParaRPr sz="1335">
                <a:solidFill>
                  <a:schemeClr val="accent2"/>
                </a:solidFill>
                <a:latin typeface="Arimo"/>
                <a:ea typeface="Arimo"/>
                <a:cs typeface="Arimo"/>
                <a:sym typeface="Arimo"/>
              </a:endParaRPr>
            </a:p>
            <a:p>
              <a:pPr defTabSz="457200">
                <a:lnSpc>
                  <a:spcPct val="130000"/>
                </a:lnSpc>
                <a:defRPr sz="1800"/>
              </a:pPr>
              <a:r>
                <a:rPr sz="1065">
                  <a:solidFill>
                    <a:srgbClr val="A1A7AC"/>
                  </a:solidFill>
                  <a:latin typeface="Lato Bold"/>
                  <a:ea typeface="Lato Bold"/>
                  <a:cs typeface="Lato Bold"/>
                  <a:sym typeface="Lato Bold"/>
                </a:rPr>
                <a:t> </a:t>
              </a:r>
              <a:r>
                <a:rPr sz="1065">
                  <a:solidFill>
                    <a:srgbClr val="A1A7AC"/>
                  </a:solidFill>
                  <a:latin typeface="Lato Regular"/>
                  <a:ea typeface="Lato Regular"/>
                  <a:cs typeface="Lato Regular"/>
                  <a:sym typeface="Lato Regular"/>
                </a:rPr>
                <a:t>text  the printing and typesetting has been the industry's standard dummy.</a:t>
              </a:r>
              <a:endParaRPr sz="1065">
                <a:solidFill>
                  <a:srgbClr val="A1A7AC"/>
                </a:solidFill>
                <a:latin typeface="Lato Regular"/>
                <a:ea typeface="Lato Regular"/>
                <a:cs typeface="Lato Regular"/>
                <a:sym typeface="Lato Regular"/>
              </a:endParaRPr>
            </a:p>
          </p:txBody>
        </p:sp>
        <p:sp>
          <p:nvSpPr>
            <p:cNvPr id="12230" name="Shape 12230"/>
            <p:cNvSpPr/>
            <p:nvPr/>
          </p:nvSpPr>
          <p:spPr>
            <a:xfrm>
              <a:off x="10018093" y="0"/>
              <a:ext cx="4456487" cy="2347436"/>
            </a:xfrm>
            <a:prstGeom prst="rect">
              <a:avLst/>
            </a:prstGeom>
            <a:noFill/>
            <a:ln w="12700" cap="flat">
              <a:noFill/>
              <a:miter lim="400000"/>
            </a:ln>
            <a:effectLst/>
          </p:spPr>
          <p:txBody>
            <a:bodyPr wrap="square" lIns="0" tIns="0" rIns="0" bIns="0" numCol="1" anchor="t">
              <a:spAutoFit/>
            </a:bodyPr>
            <a:lstStyle/>
            <a:p>
              <a:pPr defTabSz="457200">
                <a:lnSpc>
                  <a:spcPct val="130000"/>
                </a:lnSpc>
                <a:defRPr sz="1800"/>
              </a:pPr>
              <a:r>
                <a:rPr sz="1335">
                  <a:solidFill>
                    <a:schemeClr val="accent2"/>
                  </a:solidFill>
                  <a:latin typeface="Lato Regular"/>
                  <a:ea typeface="Lato Regular"/>
                  <a:cs typeface="Lato Regular"/>
                  <a:sym typeface="Lato Regular"/>
                </a:rPr>
                <a:t>Lorem Ipsum is simply dummy</a:t>
              </a:r>
              <a:endParaRPr sz="1335">
                <a:solidFill>
                  <a:schemeClr val="accent2"/>
                </a:solidFill>
                <a:latin typeface="Arimo"/>
                <a:ea typeface="Arimo"/>
                <a:cs typeface="Arimo"/>
                <a:sym typeface="Arimo"/>
              </a:endParaRPr>
            </a:p>
            <a:p>
              <a:pPr defTabSz="457200">
                <a:lnSpc>
                  <a:spcPct val="130000"/>
                </a:lnSpc>
                <a:defRPr sz="1800"/>
              </a:pPr>
              <a:r>
                <a:rPr sz="1065">
                  <a:solidFill>
                    <a:srgbClr val="A1A7AC"/>
                  </a:solidFill>
                  <a:latin typeface="Lato Bold"/>
                  <a:ea typeface="Lato Bold"/>
                  <a:cs typeface="Lato Bold"/>
                  <a:sym typeface="Lato Bold"/>
                </a:rPr>
                <a:t> </a:t>
              </a:r>
              <a:r>
                <a:rPr sz="1065">
                  <a:solidFill>
                    <a:srgbClr val="A1A7AC"/>
                  </a:solidFill>
                  <a:latin typeface="Lato Regular"/>
                  <a:ea typeface="Lato Regular"/>
                  <a:cs typeface="Lato Regular"/>
                  <a:sym typeface="Lato Regular"/>
                </a:rPr>
                <a:t>text  the printing and typesetting has been the industry's standard dummy.</a:t>
              </a:r>
              <a:endParaRPr sz="1065">
                <a:solidFill>
                  <a:srgbClr val="A1A7AC"/>
                </a:solidFill>
                <a:latin typeface="Lato Regular"/>
                <a:ea typeface="Lato Regular"/>
                <a:cs typeface="Lato Regular"/>
                <a:sym typeface="Lato Regular"/>
              </a:endParaRPr>
            </a:p>
          </p:txBody>
        </p:sp>
        <p:sp>
          <p:nvSpPr>
            <p:cNvPr id="12231" name="Shape 12231"/>
            <p:cNvSpPr/>
            <p:nvPr/>
          </p:nvSpPr>
          <p:spPr>
            <a:xfrm>
              <a:off x="0" y="190160"/>
              <a:ext cx="863627" cy="930382"/>
            </a:xfrm>
            <a:custGeom>
              <a:cxnLst>
                <a:cxn ang="0">
                  <a:pos x="wd2" y="hd2"/>
                </a:cxn>
                <a:cxn ang="5400000">
                  <a:pos x="wd2" y="hd2"/>
                </a:cxn>
                <a:cxn ang="10800000">
                  <a:pos x="wd2" y="hd2"/>
                </a:cxn>
                <a:cxn ang="16200000">
                  <a:pos x="wd2" y="hd2"/>
                </a:cxn>
              </a:cxnLst>
              <a:rect l="0" t="0" r="r" b="b"/>
              <a:pathLst>
                <a:path w="21600" h="21600" extrusionOk="0">
                  <a:moveTo>
                    <a:pt x="11447" y="5071"/>
                  </a:moveTo>
                  <a:cubicBezTo>
                    <a:pt x="12297" y="5409"/>
                    <a:pt x="12297" y="5409"/>
                    <a:pt x="12297" y="5409"/>
                  </a:cubicBezTo>
                  <a:cubicBezTo>
                    <a:pt x="12620" y="5522"/>
                    <a:pt x="13106" y="5522"/>
                    <a:pt x="13389" y="5409"/>
                  </a:cubicBezTo>
                  <a:cubicBezTo>
                    <a:pt x="13712" y="5297"/>
                    <a:pt x="13712" y="5071"/>
                    <a:pt x="13389" y="4959"/>
                  </a:cubicBezTo>
                  <a:cubicBezTo>
                    <a:pt x="12539" y="4621"/>
                    <a:pt x="12539" y="4621"/>
                    <a:pt x="12539" y="4621"/>
                  </a:cubicBezTo>
                  <a:cubicBezTo>
                    <a:pt x="12903" y="4395"/>
                    <a:pt x="13106" y="4132"/>
                    <a:pt x="13146" y="3907"/>
                  </a:cubicBezTo>
                  <a:cubicBezTo>
                    <a:pt x="13146" y="3644"/>
                    <a:pt x="12903" y="3418"/>
                    <a:pt x="12418" y="3231"/>
                  </a:cubicBezTo>
                  <a:cubicBezTo>
                    <a:pt x="12094" y="3080"/>
                    <a:pt x="11690" y="3005"/>
                    <a:pt x="11285" y="2968"/>
                  </a:cubicBezTo>
                  <a:cubicBezTo>
                    <a:pt x="10881" y="2930"/>
                    <a:pt x="10476" y="2968"/>
                    <a:pt x="10112" y="3043"/>
                  </a:cubicBezTo>
                  <a:cubicBezTo>
                    <a:pt x="9748" y="3080"/>
                    <a:pt x="9182" y="3231"/>
                    <a:pt x="8454" y="3418"/>
                  </a:cubicBezTo>
                  <a:cubicBezTo>
                    <a:pt x="8130" y="3494"/>
                    <a:pt x="7928" y="3531"/>
                    <a:pt x="7807" y="3531"/>
                  </a:cubicBezTo>
                  <a:cubicBezTo>
                    <a:pt x="7726" y="3531"/>
                    <a:pt x="7645" y="3494"/>
                    <a:pt x="7564" y="3494"/>
                  </a:cubicBezTo>
                  <a:cubicBezTo>
                    <a:pt x="7321" y="3381"/>
                    <a:pt x="7524" y="3268"/>
                    <a:pt x="7726" y="3155"/>
                  </a:cubicBezTo>
                  <a:cubicBezTo>
                    <a:pt x="8009" y="3043"/>
                    <a:pt x="8292" y="3005"/>
                    <a:pt x="8616" y="3005"/>
                  </a:cubicBezTo>
                  <a:cubicBezTo>
                    <a:pt x="8899" y="3005"/>
                    <a:pt x="9222" y="2930"/>
                    <a:pt x="9344" y="2855"/>
                  </a:cubicBezTo>
                  <a:cubicBezTo>
                    <a:pt x="9546" y="2705"/>
                    <a:pt x="9546" y="2705"/>
                    <a:pt x="9546" y="2705"/>
                  </a:cubicBezTo>
                  <a:cubicBezTo>
                    <a:pt x="9667" y="2592"/>
                    <a:pt x="9667" y="2479"/>
                    <a:pt x="9506" y="2367"/>
                  </a:cubicBezTo>
                  <a:cubicBezTo>
                    <a:pt x="9384" y="2291"/>
                    <a:pt x="9142" y="2216"/>
                    <a:pt x="8899" y="2216"/>
                  </a:cubicBezTo>
                  <a:cubicBezTo>
                    <a:pt x="8292" y="2216"/>
                    <a:pt x="7766" y="2291"/>
                    <a:pt x="7200" y="2442"/>
                  </a:cubicBezTo>
                  <a:cubicBezTo>
                    <a:pt x="6553" y="2179"/>
                    <a:pt x="6553" y="2179"/>
                    <a:pt x="6553" y="2179"/>
                  </a:cubicBezTo>
                  <a:cubicBezTo>
                    <a:pt x="6229" y="2066"/>
                    <a:pt x="5744" y="2066"/>
                    <a:pt x="5461" y="2179"/>
                  </a:cubicBezTo>
                  <a:cubicBezTo>
                    <a:pt x="5137" y="2291"/>
                    <a:pt x="5137" y="2517"/>
                    <a:pt x="5461" y="2630"/>
                  </a:cubicBezTo>
                  <a:cubicBezTo>
                    <a:pt x="6067" y="2893"/>
                    <a:pt x="6067" y="2893"/>
                    <a:pt x="6067" y="2893"/>
                  </a:cubicBezTo>
                  <a:cubicBezTo>
                    <a:pt x="5622" y="3118"/>
                    <a:pt x="5461" y="3381"/>
                    <a:pt x="5501" y="3606"/>
                  </a:cubicBezTo>
                  <a:cubicBezTo>
                    <a:pt x="5542" y="3832"/>
                    <a:pt x="5784" y="4057"/>
                    <a:pt x="6189" y="4207"/>
                  </a:cubicBezTo>
                  <a:cubicBezTo>
                    <a:pt x="6593" y="4395"/>
                    <a:pt x="7038" y="4470"/>
                    <a:pt x="7564" y="4470"/>
                  </a:cubicBezTo>
                  <a:cubicBezTo>
                    <a:pt x="8090" y="4508"/>
                    <a:pt x="8939" y="4358"/>
                    <a:pt x="10031" y="4057"/>
                  </a:cubicBezTo>
                  <a:cubicBezTo>
                    <a:pt x="10315" y="3982"/>
                    <a:pt x="10517" y="3944"/>
                    <a:pt x="10679" y="3944"/>
                  </a:cubicBezTo>
                  <a:cubicBezTo>
                    <a:pt x="10800" y="3944"/>
                    <a:pt x="10921" y="3944"/>
                    <a:pt x="11043" y="3982"/>
                  </a:cubicBezTo>
                  <a:cubicBezTo>
                    <a:pt x="11083" y="4019"/>
                    <a:pt x="11326" y="4095"/>
                    <a:pt x="10760" y="4320"/>
                  </a:cubicBezTo>
                  <a:cubicBezTo>
                    <a:pt x="10396" y="4470"/>
                    <a:pt x="10031" y="4545"/>
                    <a:pt x="9627" y="4508"/>
                  </a:cubicBezTo>
                  <a:cubicBezTo>
                    <a:pt x="9344" y="4508"/>
                    <a:pt x="9061" y="4545"/>
                    <a:pt x="8858" y="4658"/>
                  </a:cubicBezTo>
                  <a:cubicBezTo>
                    <a:pt x="8535" y="4846"/>
                    <a:pt x="8535" y="4846"/>
                    <a:pt x="8535" y="4846"/>
                  </a:cubicBezTo>
                  <a:cubicBezTo>
                    <a:pt x="8373" y="4921"/>
                    <a:pt x="8373" y="5034"/>
                    <a:pt x="8454" y="5146"/>
                  </a:cubicBezTo>
                  <a:cubicBezTo>
                    <a:pt x="8535" y="5222"/>
                    <a:pt x="8778" y="5297"/>
                    <a:pt x="9020" y="5334"/>
                  </a:cubicBezTo>
                  <a:cubicBezTo>
                    <a:pt x="9829" y="5409"/>
                    <a:pt x="10679" y="5297"/>
                    <a:pt x="11447" y="5071"/>
                  </a:cubicBezTo>
                  <a:close/>
                  <a:moveTo>
                    <a:pt x="18769" y="5785"/>
                  </a:moveTo>
                  <a:cubicBezTo>
                    <a:pt x="18809" y="5597"/>
                    <a:pt x="18849" y="5409"/>
                    <a:pt x="18849" y="5184"/>
                  </a:cubicBezTo>
                  <a:cubicBezTo>
                    <a:pt x="18849" y="4545"/>
                    <a:pt x="18849" y="4545"/>
                    <a:pt x="18849" y="4545"/>
                  </a:cubicBezTo>
                  <a:cubicBezTo>
                    <a:pt x="18849" y="3268"/>
                    <a:pt x="17798" y="2066"/>
                    <a:pt x="15937" y="1240"/>
                  </a:cubicBezTo>
                  <a:cubicBezTo>
                    <a:pt x="14198" y="451"/>
                    <a:pt x="11892" y="0"/>
                    <a:pt x="9425" y="0"/>
                  </a:cubicBezTo>
                  <a:cubicBezTo>
                    <a:pt x="6998" y="0"/>
                    <a:pt x="4652" y="451"/>
                    <a:pt x="2912" y="1240"/>
                  </a:cubicBezTo>
                  <a:cubicBezTo>
                    <a:pt x="1052" y="2066"/>
                    <a:pt x="0" y="3268"/>
                    <a:pt x="0" y="4545"/>
                  </a:cubicBezTo>
                  <a:cubicBezTo>
                    <a:pt x="0" y="5184"/>
                    <a:pt x="0" y="5184"/>
                    <a:pt x="0" y="5184"/>
                  </a:cubicBezTo>
                  <a:cubicBezTo>
                    <a:pt x="0" y="6461"/>
                    <a:pt x="1011" y="7626"/>
                    <a:pt x="2831" y="8490"/>
                  </a:cubicBezTo>
                  <a:cubicBezTo>
                    <a:pt x="2791" y="8678"/>
                    <a:pt x="2751" y="8941"/>
                    <a:pt x="2751" y="9091"/>
                  </a:cubicBezTo>
                  <a:cubicBezTo>
                    <a:pt x="2751" y="9203"/>
                    <a:pt x="2751" y="9203"/>
                    <a:pt x="2751" y="9203"/>
                  </a:cubicBezTo>
                  <a:cubicBezTo>
                    <a:pt x="971" y="10067"/>
                    <a:pt x="0" y="11194"/>
                    <a:pt x="0" y="12472"/>
                  </a:cubicBezTo>
                  <a:cubicBezTo>
                    <a:pt x="0" y="13110"/>
                    <a:pt x="0" y="13110"/>
                    <a:pt x="0" y="13110"/>
                  </a:cubicBezTo>
                  <a:cubicBezTo>
                    <a:pt x="0" y="13974"/>
                    <a:pt x="485" y="14801"/>
                    <a:pt x="1335" y="15514"/>
                  </a:cubicBezTo>
                  <a:cubicBezTo>
                    <a:pt x="1254" y="15777"/>
                    <a:pt x="1173" y="16115"/>
                    <a:pt x="1173" y="16416"/>
                  </a:cubicBezTo>
                  <a:cubicBezTo>
                    <a:pt x="1173" y="17055"/>
                    <a:pt x="1173" y="17055"/>
                    <a:pt x="1173" y="17055"/>
                  </a:cubicBezTo>
                  <a:cubicBezTo>
                    <a:pt x="1173" y="18369"/>
                    <a:pt x="2225" y="19534"/>
                    <a:pt x="4085" y="20398"/>
                  </a:cubicBezTo>
                  <a:cubicBezTo>
                    <a:pt x="5825" y="21187"/>
                    <a:pt x="8171" y="21600"/>
                    <a:pt x="10598" y="21600"/>
                  </a:cubicBezTo>
                  <a:cubicBezTo>
                    <a:pt x="13065" y="21600"/>
                    <a:pt x="15371" y="21187"/>
                    <a:pt x="17110" y="20398"/>
                  </a:cubicBezTo>
                  <a:cubicBezTo>
                    <a:pt x="19011" y="19534"/>
                    <a:pt x="20022" y="18369"/>
                    <a:pt x="20022" y="17055"/>
                  </a:cubicBezTo>
                  <a:cubicBezTo>
                    <a:pt x="20022" y="16416"/>
                    <a:pt x="20022" y="16416"/>
                    <a:pt x="20022" y="16416"/>
                  </a:cubicBezTo>
                  <a:cubicBezTo>
                    <a:pt x="20022" y="15552"/>
                    <a:pt x="19578" y="14726"/>
                    <a:pt x="18688" y="14012"/>
                  </a:cubicBezTo>
                  <a:cubicBezTo>
                    <a:pt x="18809" y="13711"/>
                    <a:pt x="18849" y="13411"/>
                    <a:pt x="18849" y="13110"/>
                  </a:cubicBezTo>
                  <a:cubicBezTo>
                    <a:pt x="18849" y="12998"/>
                    <a:pt x="18849" y="12998"/>
                    <a:pt x="18849" y="12998"/>
                  </a:cubicBezTo>
                  <a:cubicBezTo>
                    <a:pt x="20629" y="12134"/>
                    <a:pt x="21600" y="11007"/>
                    <a:pt x="21600" y="9729"/>
                  </a:cubicBezTo>
                  <a:cubicBezTo>
                    <a:pt x="21600" y="9091"/>
                    <a:pt x="21600" y="9091"/>
                    <a:pt x="21600" y="9091"/>
                  </a:cubicBezTo>
                  <a:cubicBezTo>
                    <a:pt x="21600" y="7814"/>
                    <a:pt x="20589" y="6649"/>
                    <a:pt x="18769" y="5785"/>
                  </a:cubicBezTo>
                  <a:close/>
                  <a:moveTo>
                    <a:pt x="1294" y="4019"/>
                  </a:moveTo>
                  <a:cubicBezTo>
                    <a:pt x="1578" y="3343"/>
                    <a:pt x="2346" y="2742"/>
                    <a:pt x="3438" y="2216"/>
                  </a:cubicBezTo>
                  <a:cubicBezTo>
                    <a:pt x="5016" y="1503"/>
                    <a:pt x="7160" y="1127"/>
                    <a:pt x="9425" y="1127"/>
                  </a:cubicBezTo>
                  <a:cubicBezTo>
                    <a:pt x="11690" y="1127"/>
                    <a:pt x="13834" y="1503"/>
                    <a:pt x="15411" y="2216"/>
                  </a:cubicBezTo>
                  <a:cubicBezTo>
                    <a:pt x="16503" y="2742"/>
                    <a:pt x="17272" y="3343"/>
                    <a:pt x="17555" y="4019"/>
                  </a:cubicBezTo>
                  <a:cubicBezTo>
                    <a:pt x="16584" y="5560"/>
                    <a:pt x="13227" y="6687"/>
                    <a:pt x="9425" y="6687"/>
                  </a:cubicBezTo>
                  <a:cubicBezTo>
                    <a:pt x="5622" y="6687"/>
                    <a:pt x="2265" y="5560"/>
                    <a:pt x="1294" y="4019"/>
                  </a:cubicBezTo>
                  <a:close/>
                  <a:moveTo>
                    <a:pt x="1294" y="11908"/>
                  </a:moveTo>
                  <a:cubicBezTo>
                    <a:pt x="1537" y="11382"/>
                    <a:pt x="2063" y="10856"/>
                    <a:pt x="2872" y="10443"/>
                  </a:cubicBezTo>
                  <a:cubicBezTo>
                    <a:pt x="3155" y="11457"/>
                    <a:pt x="4126" y="12359"/>
                    <a:pt x="5663" y="13073"/>
                  </a:cubicBezTo>
                  <a:cubicBezTo>
                    <a:pt x="7443" y="13862"/>
                    <a:pt x="9748" y="14275"/>
                    <a:pt x="12175" y="14275"/>
                  </a:cubicBezTo>
                  <a:cubicBezTo>
                    <a:pt x="12418" y="14275"/>
                    <a:pt x="12661" y="14275"/>
                    <a:pt x="12903" y="14275"/>
                  </a:cubicBezTo>
                  <a:cubicBezTo>
                    <a:pt x="11852" y="14500"/>
                    <a:pt x="10638" y="14613"/>
                    <a:pt x="9425" y="14613"/>
                  </a:cubicBezTo>
                  <a:cubicBezTo>
                    <a:pt x="5622" y="14613"/>
                    <a:pt x="2265" y="13486"/>
                    <a:pt x="1294" y="11908"/>
                  </a:cubicBezTo>
                  <a:close/>
                  <a:moveTo>
                    <a:pt x="18728" y="15853"/>
                  </a:moveTo>
                  <a:cubicBezTo>
                    <a:pt x="17757" y="17430"/>
                    <a:pt x="14400" y="18557"/>
                    <a:pt x="10598" y="18557"/>
                  </a:cubicBezTo>
                  <a:cubicBezTo>
                    <a:pt x="7321" y="18557"/>
                    <a:pt x="4328" y="17693"/>
                    <a:pt x="2993" y="16454"/>
                  </a:cubicBezTo>
                  <a:cubicBezTo>
                    <a:pt x="4733" y="17242"/>
                    <a:pt x="6998" y="17656"/>
                    <a:pt x="9425" y="17656"/>
                  </a:cubicBezTo>
                  <a:cubicBezTo>
                    <a:pt x="11892" y="17656"/>
                    <a:pt x="14198" y="17205"/>
                    <a:pt x="15937" y="16416"/>
                  </a:cubicBezTo>
                  <a:cubicBezTo>
                    <a:pt x="16827" y="16003"/>
                    <a:pt x="17555" y="15514"/>
                    <a:pt x="18040" y="14989"/>
                  </a:cubicBezTo>
                  <a:cubicBezTo>
                    <a:pt x="18364" y="15289"/>
                    <a:pt x="18566" y="15552"/>
                    <a:pt x="18728" y="15853"/>
                  </a:cubicBezTo>
                  <a:close/>
                  <a:moveTo>
                    <a:pt x="12175" y="11232"/>
                  </a:moveTo>
                  <a:cubicBezTo>
                    <a:pt x="8858" y="11232"/>
                    <a:pt x="5906" y="10368"/>
                    <a:pt x="4571" y="9128"/>
                  </a:cubicBezTo>
                  <a:cubicBezTo>
                    <a:pt x="5987" y="9542"/>
                    <a:pt x="7685" y="9767"/>
                    <a:pt x="9425" y="9767"/>
                  </a:cubicBezTo>
                  <a:cubicBezTo>
                    <a:pt x="11892" y="9767"/>
                    <a:pt x="14198" y="9316"/>
                    <a:pt x="15937" y="8527"/>
                  </a:cubicBezTo>
                  <a:cubicBezTo>
                    <a:pt x="16989" y="8039"/>
                    <a:pt x="17798" y="7475"/>
                    <a:pt x="18283" y="6799"/>
                  </a:cubicBezTo>
                  <a:cubicBezTo>
                    <a:pt x="19335" y="7325"/>
                    <a:pt x="20022" y="7926"/>
                    <a:pt x="20306" y="8527"/>
                  </a:cubicBezTo>
                  <a:cubicBezTo>
                    <a:pt x="19335" y="10105"/>
                    <a:pt x="15978" y="11232"/>
                    <a:pt x="12175" y="11232"/>
                  </a:cubicBezTo>
                  <a:close/>
                </a:path>
              </a:pathLst>
            </a:custGeom>
            <a:solidFill>
              <a:schemeClr val="accent2"/>
            </a:solidFill>
            <a:ln w="12700" cap="flat">
              <a:noFill/>
              <a:miter lim="400000"/>
            </a:ln>
            <a:effectLst/>
          </p:spPr>
          <p:txBody>
            <a:bodyPr wrap="square" lIns="162559" tIns="162559" rIns="162559" bIns="162559" numCol="1" anchor="t">
              <a:noAutofit/>
            </a:bodyPr>
            <a:lstStyle/>
            <a:p>
              <a:pPr defTabSz="457200">
                <a:defRPr sz="5600">
                  <a:latin typeface="Gill Sans"/>
                  <a:ea typeface="Gill Sans"/>
                  <a:cs typeface="Gill Sans"/>
                  <a:sym typeface="Gill Sans"/>
                </a:defRPr>
              </a:pPr>
              <a:endParaRPr sz="7465"/>
            </a:p>
          </p:txBody>
        </p:sp>
        <p:sp>
          <p:nvSpPr>
            <p:cNvPr id="12232" name="Shape 12232"/>
            <p:cNvSpPr/>
            <p:nvPr/>
          </p:nvSpPr>
          <p:spPr>
            <a:xfrm>
              <a:off x="1906672" y="232314"/>
              <a:ext cx="1029128" cy="820865"/>
            </a:xfrm>
            <a:prstGeom prst="rect">
              <a:avLst/>
            </a:prstGeom>
            <a:noFill/>
            <a:ln w="12700" cap="flat">
              <a:noFill/>
              <a:miter lim="400000"/>
            </a:ln>
            <a:effectLst/>
          </p:spPr>
          <p:txBody>
            <a:bodyPr wrap="none" lIns="0" tIns="0" rIns="0" bIns="0" numCol="1" anchor="ctr">
              <a:spAutoFit/>
            </a:bodyPr>
            <a:lstStyle>
              <a:lvl1pPr defTabSz="914400">
                <a:defRPr sz="5200">
                  <a:solidFill>
                    <a:srgbClr val="C4C8CB"/>
                  </a:solidFill>
                  <a:latin typeface="Lato Black"/>
                  <a:ea typeface="Lato Black"/>
                  <a:cs typeface="Lato Black"/>
                  <a:sym typeface="Lato Black"/>
                </a:defRPr>
              </a:lvl1pPr>
            </a:lstStyle>
            <a:p>
              <a:pPr lvl="0">
                <a:defRPr sz="1800">
                  <a:solidFill>
                    <a:srgbClr val="000000"/>
                  </a:solidFill>
                </a:defRPr>
              </a:pPr>
              <a:r>
                <a:rPr sz="2665">
                  <a:solidFill>
                    <a:schemeClr val="accent2"/>
                  </a:solidFill>
                </a:rPr>
                <a:t>65%</a:t>
              </a:r>
              <a:endParaRPr sz="2665">
                <a:solidFill>
                  <a:schemeClr val="accent2"/>
                </a:solidFill>
              </a:endParaRPr>
            </a:p>
          </p:txBody>
        </p:sp>
      </p:grpSp>
      <p:grpSp>
        <p:nvGrpSpPr>
          <p:cNvPr id="12316" name="Group 12316"/>
          <p:cNvGrpSpPr/>
          <p:nvPr/>
        </p:nvGrpSpPr>
        <p:grpSpPr>
          <a:xfrm>
            <a:off x="1046164" y="1024467"/>
            <a:ext cx="2041407" cy="4812124"/>
            <a:chExt cx="4082812" cy="9624247"/>
          </a:xfrm>
        </p:grpSpPr>
        <p:sp>
          <p:nvSpPr>
            <p:cNvPr id="12234" name="Shape 12234"/>
            <p:cNvSpPr/>
            <p:nvPr/>
          </p:nvSpPr>
          <p:spPr>
            <a:xfrm>
              <a:off x="402167" y="8809567"/>
              <a:ext cx="787402" cy="814681"/>
            </a:xfrm>
            <a:custGeom>
              <a:cxnLst>
                <a:cxn ang="0">
                  <a:pos x="wd2" y="hd2"/>
                </a:cxn>
                <a:cxn ang="5400000">
                  <a:pos x="wd2" y="hd2"/>
                </a:cxn>
                <a:cxn ang="10800000">
                  <a:pos x="wd2" y="hd2"/>
                </a:cxn>
                <a:cxn ang="16200000">
                  <a:pos x="wd2" y="hd2"/>
                </a:cxn>
              </a:cxnLst>
              <a:rect l="0" t="0" r="r" b="b"/>
              <a:pathLst>
                <a:path w="21600" h="21538" extrusionOk="0">
                  <a:moveTo>
                    <a:pt x="21600" y="6267"/>
                  </a:moveTo>
                  <a:cubicBezTo>
                    <a:pt x="21484" y="6155"/>
                    <a:pt x="21368" y="5932"/>
                    <a:pt x="21252" y="5932"/>
                  </a:cubicBezTo>
                  <a:cubicBezTo>
                    <a:pt x="21252" y="5820"/>
                    <a:pt x="21019" y="5596"/>
                    <a:pt x="20903" y="5484"/>
                  </a:cubicBezTo>
                  <a:cubicBezTo>
                    <a:pt x="20787" y="5484"/>
                    <a:pt x="20439" y="5260"/>
                    <a:pt x="20323" y="5260"/>
                  </a:cubicBezTo>
                  <a:cubicBezTo>
                    <a:pt x="20206" y="5260"/>
                    <a:pt x="20090" y="5148"/>
                    <a:pt x="19974" y="5148"/>
                  </a:cubicBezTo>
                  <a:cubicBezTo>
                    <a:pt x="19858" y="4924"/>
                    <a:pt x="19858" y="4477"/>
                    <a:pt x="19858" y="4253"/>
                  </a:cubicBezTo>
                  <a:cubicBezTo>
                    <a:pt x="19742" y="4029"/>
                    <a:pt x="19626" y="3581"/>
                    <a:pt x="19626" y="3246"/>
                  </a:cubicBezTo>
                  <a:cubicBezTo>
                    <a:pt x="19742" y="3022"/>
                    <a:pt x="19858" y="2574"/>
                    <a:pt x="20090" y="2350"/>
                  </a:cubicBezTo>
                  <a:cubicBezTo>
                    <a:pt x="20090" y="2238"/>
                    <a:pt x="20323" y="2238"/>
                    <a:pt x="20439" y="2126"/>
                  </a:cubicBezTo>
                  <a:cubicBezTo>
                    <a:pt x="20555" y="2015"/>
                    <a:pt x="20671" y="1903"/>
                    <a:pt x="20671" y="1791"/>
                  </a:cubicBezTo>
                  <a:cubicBezTo>
                    <a:pt x="20787" y="1679"/>
                    <a:pt x="20787" y="1567"/>
                    <a:pt x="20903" y="1455"/>
                  </a:cubicBezTo>
                  <a:cubicBezTo>
                    <a:pt x="20671" y="1343"/>
                    <a:pt x="20555" y="1231"/>
                    <a:pt x="20439" y="1119"/>
                  </a:cubicBezTo>
                  <a:cubicBezTo>
                    <a:pt x="20206" y="1007"/>
                    <a:pt x="19974" y="895"/>
                    <a:pt x="19742" y="783"/>
                  </a:cubicBezTo>
                  <a:cubicBezTo>
                    <a:pt x="19510" y="783"/>
                    <a:pt x="19045" y="783"/>
                    <a:pt x="18813" y="783"/>
                  </a:cubicBezTo>
                  <a:cubicBezTo>
                    <a:pt x="18581" y="672"/>
                    <a:pt x="18232" y="560"/>
                    <a:pt x="18116" y="560"/>
                  </a:cubicBezTo>
                  <a:cubicBezTo>
                    <a:pt x="18000" y="448"/>
                    <a:pt x="17768" y="224"/>
                    <a:pt x="17652" y="224"/>
                  </a:cubicBezTo>
                  <a:cubicBezTo>
                    <a:pt x="17535" y="112"/>
                    <a:pt x="17303" y="224"/>
                    <a:pt x="17187" y="224"/>
                  </a:cubicBezTo>
                  <a:cubicBezTo>
                    <a:pt x="16955" y="112"/>
                    <a:pt x="16606" y="0"/>
                    <a:pt x="16490" y="0"/>
                  </a:cubicBezTo>
                  <a:cubicBezTo>
                    <a:pt x="16258" y="0"/>
                    <a:pt x="16026" y="112"/>
                    <a:pt x="15910" y="112"/>
                  </a:cubicBezTo>
                  <a:cubicBezTo>
                    <a:pt x="15910" y="224"/>
                    <a:pt x="16026" y="560"/>
                    <a:pt x="15910" y="672"/>
                  </a:cubicBezTo>
                  <a:cubicBezTo>
                    <a:pt x="15910" y="672"/>
                    <a:pt x="15677" y="783"/>
                    <a:pt x="15561" y="783"/>
                  </a:cubicBezTo>
                  <a:cubicBezTo>
                    <a:pt x="15445" y="895"/>
                    <a:pt x="15213" y="895"/>
                    <a:pt x="15097" y="895"/>
                  </a:cubicBezTo>
                  <a:cubicBezTo>
                    <a:pt x="14981" y="895"/>
                    <a:pt x="14632" y="1119"/>
                    <a:pt x="14516" y="1119"/>
                  </a:cubicBezTo>
                  <a:cubicBezTo>
                    <a:pt x="14400" y="1231"/>
                    <a:pt x="14052" y="1343"/>
                    <a:pt x="13935" y="1343"/>
                  </a:cubicBezTo>
                  <a:cubicBezTo>
                    <a:pt x="13703" y="1343"/>
                    <a:pt x="13355" y="1231"/>
                    <a:pt x="13123" y="1231"/>
                  </a:cubicBezTo>
                  <a:cubicBezTo>
                    <a:pt x="13006" y="1231"/>
                    <a:pt x="12658" y="1455"/>
                    <a:pt x="12426" y="1455"/>
                  </a:cubicBezTo>
                  <a:cubicBezTo>
                    <a:pt x="12310" y="1567"/>
                    <a:pt x="12077" y="1791"/>
                    <a:pt x="11961" y="1903"/>
                  </a:cubicBezTo>
                  <a:cubicBezTo>
                    <a:pt x="11845" y="1903"/>
                    <a:pt x="11497" y="1903"/>
                    <a:pt x="11381" y="1903"/>
                  </a:cubicBezTo>
                  <a:cubicBezTo>
                    <a:pt x="11148" y="1903"/>
                    <a:pt x="10568" y="1903"/>
                    <a:pt x="10335" y="1791"/>
                  </a:cubicBezTo>
                  <a:cubicBezTo>
                    <a:pt x="10219" y="1679"/>
                    <a:pt x="10103" y="1455"/>
                    <a:pt x="9871" y="1455"/>
                  </a:cubicBezTo>
                  <a:cubicBezTo>
                    <a:pt x="9871" y="1455"/>
                    <a:pt x="9871" y="1343"/>
                    <a:pt x="9871" y="1343"/>
                  </a:cubicBezTo>
                  <a:cubicBezTo>
                    <a:pt x="9755" y="1343"/>
                    <a:pt x="9523" y="1343"/>
                    <a:pt x="9406" y="1455"/>
                  </a:cubicBezTo>
                  <a:cubicBezTo>
                    <a:pt x="9290" y="1455"/>
                    <a:pt x="9174" y="1791"/>
                    <a:pt x="9058" y="1903"/>
                  </a:cubicBezTo>
                  <a:cubicBezTo>
                    <a:pt x="8942" y="1903"/>
                    <a:pt x="8710" y="2015"/>
                    <a:pt x="8594" y="2126"/>
                  </a:cubicBezTo>
                  <a:cubicBezTo>
                    <a:pt x="8477" y="2238"/>
                    <a:pt x="8245" y="2350"/>
                    <a:pt x="8129" y="2462"/>
                  </a:cubicBezTo>
                  <a:cubicBezTo>
                    <a:pt x="8013" y="2574"/>
                    <a:pt x="7781" y="2798"/>
                    <a:pt x="7665" y="2910"/>
                  </a:cubicBezTo>
                  <a:cubicBezTo>
                    <a:pt x="7548" y="2910"/>
                    <a:pt x="7316" y="3246"/>
                    <a:pt x="7200" y="3246"/>
                  </a:cubicBezTo>
                  <a:cubicBezTo>
                    <a:pt x="6968" y="3246"/>
                    <a:pt x="6852" y="2910"/>
                    <a:pt x="6735" y="2910"/>
                  </a:cubicBezTo>
                  <a:cubicBezTo>
                    <a:pt x="6619" y="2798"/>
                    <a:pt x="6155" y="2910"/>
                    <a:pt x="6039" y="2910"/>
                  </a:cubicBezTo>
                  <a:cubicBezTo>
                    <a:pt x="5923" y="2798"/>
                    <a:pt x="5690" y="2798"/>
                    <a:pt x="5574" y="2686"/>
                  </a:cubicBezTo>
                  <a:cubicBezTo>
                    <a:pt x="5342" y="2686"/>
                    <a:pt x="4994" y="2574"/>
                    <a:pt x="4877" y="2462"/>
                  </a:cubicBezTo>
                  <a:cubicBezTo>
                    <a:pt x="4761" y="2350"/>
                    <a:pt x="4761" y="2126"/>
                    <a:pt x="4761" y="2015"/>
                  </a:cubicBezTo>
                  <a:cubicBezTo>
                    <a:pt x="4761" y="1791"/>
                    <a:pt x="4994" y="1455"/>
                    <a:pt x="4994" y="1343"/>
                  </a:cubicBezTo>
                  <a:cubicBezTo>
                    <a:pt x="4994" y="1231"/>
                    <a:pt x="4761" y="1119"/>
                    <a:pt x="4761" y="1007"/>
                  </a:cubicBezTo>
                  <a:cubicBezTo>
                    <a:pt x="4645" y="1007"/>
                    <a:pt x="4413" y="783"/>
                    <a:pt x="4297" y="783"/>
                  </a:cubicBezTo>
                  <a:cubicBezTo>
                    <a:pt x="4297" y="895"/>
                    <a:pt x="4297" y="895"/>
                    <a:pt x="4181" y="1007"/>
                  </a:cubicBezTo>
                  <a:cubicBezTo>
                    <a:pt x="4181" y="1119"/>
                    <a:pt x="3948" y="1231"/>
                    <a:pt x="3716" y="1231"/>
                  </a:cubicBezTo>
                  <a:cubicBezTo>
                    <a:pt x="3600" y="1231"/>
                    <a:pt x="3368" y="1119"/>
                    <a:pt x="3252" y="1007"/>
                  </a:cubicBezTo>
                  <a:cubicBezTo>
                    <a:pt x="3135" y="895"/>
                    <a:pt x="2903" y="672"/>
                    <a:pt x="2787" y="560"/>
                  </a:cubicBezTo>
                  <a:cubicBezTo>
                    <a:pt x="2555" y="560"/>
                    <a:pt x="2206" y="672"/>
                    <a:pt x="2090" y="783"/>
                  </a:cubicBezTo>
                  <a:cubicBezTo>
                    <a:pt x="1974" y="895"/>
                    <a:pt x="1626" y="1119"/>
                    <a:pt x="1626" y="1231"/>
                  </a:cubicBezTo>
                  <a:cubicBezTo>
                    <a:pt x="1510" y="1455"/>
                    <a:pt x="1626" y="2015"/>
                    <a:pt x="1742" y="2238"/>
                  </a:cubicBezTo>
                  <a:cubicBezTo>
                    <a:pt x="1858" y="2350"/>
                    <a:pt x="2323" y="2686"/>
                    <a:pt x="2555" y="2798"/>
                  </a:cubicBezTo>
                  <a:cubicBezTo>
                    <a:pt x="2555" y="2910"/>
                    <a:pt x="2671" y="3246"/>
                    <a:pt x="2671" y="3358"/>
                  </a:cubicBezTo>
                  <a:cubicBezTo>
                    <a:pt x="2787" y="3469"/>
                    <a:pt x="2903" y="3693"/>
                    <a:pt x="3019" y="3805"/>
                  </a:cubicBezTo>
                  <a:cubicBezTo>
                    <a:pt x="3019" y="3805"/>
                    <a:pt x="3135" y="3917"/>
                    <a:pt x="3135" y="3917"/>
                  </a:cubicBezTo>
                  <a:cubicBezTo>
                    <a:pt x="3252" y="4141"/>
                    <a:pt x="3252" y="4365"/>
                    <a:pt x="3252" y="4477"/>
                  </a:cubicBezTo>
                  <a:cubicBezTo>
                    <a:pt x="3252" y="4701"/>
                    <a:pt x="2903" y="4924"/>
                    <a:pt x="2787" y="5036"/>
                  </a:cubicBezTo>
                  <a:cubicBezTo>
                    <a:pt x="2787" y="5036"/>
                    <a:pt x="2671" y="5148"/>
                    <a:pt x="2555" y="5260"/>
                  </a:cubicBezTo>
                  <a:cubicBezTo>
                    <a:pt x="2555" y="5260"/>
                    <a:pt x="2439" y="5260"/>
                    <a:pt x="2439" y="5260"/>
                  </a:cubicBezTo>
                  <a:cubicBezTo>
                    <a:pt x="2206" y="5260"/>
                    <a:pt x="1974" y="5036"/>
                    <a:pt x="1858" y="4924"/>
                  </a:cubicBezTo>
                  <a:cubicBezTo>
                    <a:pt x="1626" y="4701"/>
                    <a:pt x="1394" y="4477"/>
                    <a:pt x="1161" y="4253"/>
                  </a:cubicBezTo>
                  <a:cubicBezTo>
                    <a:pt x="1045" y="4141"/>
                    <a:pt x="697" y="4029"/>
                    <a:pt x="581" y="3917"/>
                  </a:cubicBezTo>
                  <a:cubicBezTo>
                    <a:pt x="465" y="3917"/>
                    <a:pt x="232" y="4029"/>
                    <a:pt x="116" y="4141"/>
                  </a:cubicBezTo>
                  <a:cubicBezTo>
                    <a:pt x="0" y="4253"/>
                    <a:pt x="0" y="4477"/>
                    <a:pt x="0" y="4589"/>
                  </a:cubicBezTo>
                  <a:cubicBezTo>
                    <a:pt x="0" y="4701"/>
                    <a:pt x="232" y="4924"/>
                    <a:pt x="348" y="5148"/>
                  </a:cubicBezTo>
                  <a:cubicBezTo>
                    <a:pt x="348" y="5260"/>
                    <a:pt x="348" y="5484"/>
                    <a:pt x="348" y="5596"/>
                  </a:cubicBezTo>
                  <a:cubicBezTo>
                    <a:pt x="465" y="5820"/>
                    <a:pt x="581" y="6155"/>
                    <a:pt x="697" y="6267"/>
                  </a:cubicBezTo>
                  <a:cubicBezTo>
                    <a:pt x="813" y="6491"/>
                    <a:pt x="929" y="6827"/>
                    <a:pt x="1045" y="7051"/>
                  </a:cubicBezTo>
                  <a:cubicBezTo>
                    <a:pt x="1161" y="7275"/>
                    <a:pt x="1394" y="7610"/>
                    <a:pt x="1394" y="7834"/>
                  </a:cubicBezTo>
                  <a:cubicBezTo>
                    <a:pt x="1510" y="8058"/>
                    <a:pt x="1742" y="8506"/>
                    <a:pt x="1858" y="8730"/>
                  </a:cubicBezTo>
                  <a:cubicBezTo>
                    <a:pt x="1974" y="8953"/>
                    <a:pt x="2206" y="9401"/>
                    <a:pt x="2323" y="9625"/>
                  </a:cubicBezTo>
                  <a:cubicBezTo>
                    <a:pt x="2555" y="9849"/>
                    <a:pt x="2787" y="10184"/>
                    <a:pt x="2903" y="10408"/>
                  </a:cubicBezTo>
                  <a:cubicBezTo>
                    <a:pt x="3019" y="10744"/>
                    <a:pt x="3019" y="11304"/>
                    <a:pt x="3252" y="11639"/>
                  </a:cubicBezTo>
                  <a:cubicBezTo>
                    <a:pt x="3252" y="11751"/>
                    <a:pt x="3484" y="11975"/>
                    <a:pt x="3716" y="11975"/>
                  </a:cubicBezTo>
                  <a:cubicBezTo>
                    <a:pt x="3716" y="12087"/>
                    <a:pt x="3948" y="11975"/>
                    <a:pt x="3948" y="12087"/>
                  </a:cubicBezTo>
                  <a:cubicBezTo>
                    <a:pt x="4065" y="12087"/>
                    <a:pt x="4065" y="12423"/>
                    <a:pt x="4065" y="12423"/>
                  </a:cubicBezTo>
                  <a:cubicBezTo>
                    <a:pt x="4181" y="12647"/>
                    <a:pt x="4181" y="12982"/>
                    <a:pt x="4181" y="13094"/>
                  </a:cubicBezTo>
                  <a:cubicBezTo>
                    <a:pt x="4181" y="13206"/>
                    <a:pt x="4065" y="13542"/>
                    <a:pt x="4065" y="13654"/>
                  </a:cubicBezTo>
                  <a:cubicBezTo>
                    <a:pt x="4181" y="13878"/>
                    <a:pt x="4297" y="14213"/>
                    <a:pt x="4413" y="14325"/>
                  </a:cubicBezTo>
                  <a:cubicBezTo>
                    <a:pt x="4529" y="14437"/>
                    <a:pt x="4877" y="14549"/>
                    <a:pt x="4994" y="14661"/>
                  </a:cubicBezTo>
                  <a:cubicBezTo>
                    <a:pt x="5110" y="14773"/>
                    <a:pt x="5226" y="14997"/>
                    <a:pt x="5342" y="15221"/>
                  </a:cubicBezTo>
                  <a:cubicBezTo>
                    <a:pt x="5342" y="15333"/>
                    <a:pt x="5342" y="15556"/>
                    <a:pt x="5226" y="15668"/>
                  </a:cubicBezTo>
                  <a:cubicBezTo>
                    <a:pt x="5226" y="15780"/>
                    <a:pt x="4994" y="15780"/>
                    <a:pt x="4877" y="15892"/>
                  </a:cubicBezTo>
                  <a:cubicBezTo>
                    <a:pt x="4761" y="16004"/>
                    <a:pt x="4529" y="16116"/>
                    <a:pt x="4529" y="16228"/>
                  </a:cubicBezTo>
                  <a:cubicBezTo>
                    <a:pt x="4413" y="16452"/>
                    <a:pt x="4181" y="16676"/>
                    <a:pt x="4065" y="16899"/>
                  </a:cubicBezTo>
                  <a:cubicBezTo>
                    <a:pt x="3948" y="17123"/>
                    <a:pt x="3832" y="17459"/>
                    <a:pt x="3832" y="17683"/>
                  </a:cubicBezTo>
                  <a:cubicBezTo>
                    <a:pt x="3832" y="17907"/>
                    <a:pt x="3948" y="18242"/>
                    <a:pt x="4065" y="18354"/>
                  </a:cubicBezTo>
                  <a:cubicBezTo>
                    <a:pt x="4065" y="18466"/>
                    <a:pt x="4065" y="18802"/>
                    <a:pt x="4065" y="19026"/>
                  </a:cubicBezTo>
                  <a:cubicBezTo>
                    <a:pt x="3948" y="19138"/>
                    <a:pt x="3948" y="19362"/>
                    <a:pt x="3832" y="19474"/>
                  </a:cubicBezTo>
                  <a:cubicBezTo>
                    <a:pt x="3716" y="19474"/>
                    <a:pt x="3368" y="19585"/>
                    <a:pt x="3252" y="19585"/>
                  </a:cubicBezTo>
                  <a:cubicBezTo>
                    <a:pt x="3252" y="19585"/>
                    <a:pt x="3019" y="19697"/>
                    <a:pt x="2903" y="19809"/>
                  </a:cubicBezTo>
                  <a:cubicBezTo>
                    <a:pt x="2903" y="19921"/>
                    <a:pt x="2787" y="20145"/>
                    <a:pt x="2903" y="20257"/>
                  </a:cubicBezTo>
                  <a:cubicBezTo>
                    <a:pt x="2903" y="20369"/>
                    <a:pt x="3135" y="20593"/>
                    <a:pt x="3252" y="20593"/>
                  </a:cubicBezTo>
                  <a:cubicBezTo>
                    <a:pt x="3368" y="20593"/>
                    <a:pt x="3716" y="20481"/>
                    <a:pt x="3832" y="20369"/>
                  </a:cubicBezTo>
                  <a:cubicBezTo>
                    <a:pt x="3948" y="20369"/>
                    <a:pt x="4297" y="20257"/>
                    <a:pt x="4413" y="20369"/>
                  </a:cubicBezTo>
                  <a:cubicBezTo>
                    <a:pt x="4645" y="20369"/>
                    <a:pt x="4877" y="20481"/>
                    <a:pt x="4994" y="20481"/>
                  </a:cubicBezTo>
                  <a:cubicBezTo>
                    <a:pt x="5110" y="20593"/>
                    <a:pt x="5458" y="20817"/>
                    <a:pt x="5574" y="20817"/>
                  </a:cubicBezTo>
                  <a:cubicBezTo>
                    <a:pt x="5806" y="20928"/>
                    <a:pt x="6271" y="21040"/>
                    <a:pt x="6387" y="21040"/>
                  </a:cubicBezTo>
                  <a:cubicBezTo>
                    <a:pt x="6735" y="21152"/>
                    <a:pt x="7316" y="21152"/>
                    <a:pt x="7665" y="21264"/>
                  </a:cubicBezTo>
                  <a:cubicBezTo>
                    <a:pt x="7781" y="21264"/>
                    <a:pt x="8013" y="21488"/>
                    <a:pt x="8129" y="21488"/>
                  </a:cubicBezTo>
                  <a:cubicBezTo>
                    <a:pt x="8245" y="21600"/>
                    <a:pt x="8594" y="21488"/>
                    <a:pt x="8826" y="21488"/>
                  </a:cubicBezTo>
                  <a:cubicBezTo>
                    <a:pt x="8942" y="21376"/>
                    <a:pt x="9174" y="21040"/>
                    <a:pt x="9406" y="20928"/>
                  </a:cubicBezTo>
                  <a:cubicBezTo>
                    <a:pt x="9523" y="20928"/>
                    <a:pt x="9987" y="20817"/>
                    <a:pt x="10103" y="20705"/>
                  </a:cubicBezTo>
                  <a:cubicBezTo>
                    <a:pt x="10335" y="20705"/>
                    <a:pt x="10800" y="20817"/>
                    <a:pt x="10916" y="20705"/>
                  </a:cubicBezTo>
                  <a:cubicBezTo>
                    <a:pt x="11032" y="20593"/>
                    <a:pt x="11148" y="20369"/>
                    <a:pt x="11265" y="20257"/>
                  </a:cubicBezTo>
                  <a:cubicBezTo>
                    <a:pt x="11497" y="20145"/>
                    <a:pt x="12077" y="20257"/>
                    <a:pt x="12310" y="20257"/>
                  </a:cubicBezTo>
                  <a:cubicBezTo>
                    <a:pt x="12542" y="20145"/>
                    <a:pt x="13006" y="20257"/>
                    <a:pt x="13239" y="20257"/>
                  </a:cubicBezTo>
                  <a:cubicBezTo>
                    <a:pt x="13471" y="20145"/>
                    <a:pt x="13935" y="19921"/>
                    <a:pt x="14168" y="20033"/>
                  </a:cubicBezTo>
                  <a:cubicBezTo>
                    <a:pt x="14400" y="20033"/>
                    <a:pt x="14748" y="20145"/>
                    <a:pt x="14981" y="20257"/>
                  </a:cubicBezTo>
                  <a:cubicBezTo>
                    <a:pt x="15097" y="20369"/>
                    <a:pt x="15213" y="20817"/>
                    <a:pt x="15445" y="20928"/>
                  </a:cubicBezTo>
                  <a:cubicBezTo>
                    <a:pt x="15561" y="21040"/>
                    <a:pt x="16026" y="20928"/>
                    <a:pt x="16142" y="21040"/>
                  </a:cubicBezTo>
                  <a:cubicBezTo>
                    <a:pt x="16258" y="21040"/>
                    <a:pt x="16606" y="21040"/>
                    <a:pt x="16723" y="21040"/>
                  </a:cubicBezTo>
                  <a:cubicBezTo>
                    <a:pt x="16955" y="20928"/>
                    <a:pt x="17303" y="20817"/>
                    <a:pt x="17535" y="20593"/>
                  </a:cubicBezTo>
                  <a:cubicBezTo>
                    <a:pt x="17535" y="20593"/>
                    <a:pt x="17535" y="20593"/>
                    <a:pt x="17535" y="20593"/>
                  </a:cubicBezTo>
                  <a:cubicBezTo>
                    <a:pt x="17768" y="20369"/>
                    <a:pt x="18232" y="19697"/>
                    <a:pt x="18465" y="19362"/>
                  </a:cubicBezTo>
                  <a:cubicBezTo>
                    <a:pt x="18581" y="19250"/>
                    <a:pt x="18813" y="18914"/>
                    <a:pt x="18929" y="18802"/>
                  </a:cubicBezTo>
                  <a:cubicBezTo>
                    <a:pt x="18929" y="18578"/>
                    <a:pt x="19045" y="18242"/>
                    <a:pt x="18929" y="18019"/>
                  </a:cubicBezTo>
                  <a:cubicBezTo>
                    <a:pt x="18929" y="17795"/>
                    <a:pt x="18697" y="17459"/>
                    <a:pt x="18581" y="17235"/>
                  </a:cubicBezTo>
                  <a:cubicBezTo>
                    <a:pt x="18465" y="17123"/>
                    <a:pt x="18232" y="16788"/>
                    <a:pt x="18232" y="16564"/>
                  </a:cubicBezTo>
                  <a:cubicBezTo>
                    <a:pt x="18116" y="16452"/>
                    <a:pt x="18000" y="16004"/>
                    <a:pt x="17884" y="15780"/>
                  </a:cubicBezTo>
                  <a:cubicBezTo>
                    <a:pt x="17768" y="15668"/>
                    <a:pt x="17652" y="15333"/>
                    <a:pt x="17535" y="15109"/>
                  </a:cubicBezTo>
                  <a:cubicBezTo>
                    <a:pt x="17535" y="14997"/>
                    <a:pt x="17535" y="14773"/>
                    <a:pt x="17419" y="14661"/>
                  </a:cubicBezTo>
                  <a:cubicBezTo>
                    <a:pt x="17419" y="14437"/>
                    <a:pt x="17303" y="14213"/>
                    <a:pt x="17303" y="13990"/>
                  </a:cubicBezTo>
                  <a:cubicBezTo>
                    <a:pt x="17303" y="13766"/>
                    <a:pt x="17535" y="13206"/>
                    <a:pt x="17652" y="12982"/>
                  </a:cubicBezTo>
                  <a:cubicBezTo>
                    <a:pt x="17768" y="12759"/>
                    <a:pt x="18000" y="12423"/>
                    <a:pt x="18116" y="12199"/>
                  </a:cubicBezTo>
                  <a:cubicBezTo>
                    <a:pt x="18348" y="12087"/>
                    <a:pt x="18697" y="11751"/>
                    <a:pt x="18813" y="11527"/>
                  </a:cubicBezTo>
                  <a:cubicBezTo>
                    <a:pt x="18929" y="11416"/>
                    <a:pt x="18929" y="11192"/>
                    <a:pt x="19045" y="11080"/>
                  </a:cubicBezTo>
                  <a:cubicBezTo>
                    <a:pt x="19161" y="10968"/>
                    <a:pt x="19394" y="10744"/>
                    <a:pt x="19394" y="10632"/>
                  </a:cubicBezTo>
                  <a:cubicBezTo>
                    <a:pt x="19510" y="10520"/>
                    <a:pt x="19742" y="10296"/>
                    <a:pt x="19858" y="10296"/>
                  </a:cubicBezTo>
                  <a:cubicBezTo>
                    <a:pt x="19974" y="10073"/>
                    <a:pt x="20206" y="9849"/>
                    <a:pt x="20323" y="9737"/>
                  </a:cubicBezTo>
                  <a:cubicBezTo>
                    <a:pt x="20439" y="9625"/>
                    <a:pt x="20555" y="9401"/>
                    <a:pt x="20671" y="9289"/>
                  </a:cubicBezTo>
                  <a:cubicBezTo>
                    <a:pt x="20787" y="9289"/>
                    <a:pt x="21019" y="9177"/>
                    <a:pt x="21135" y="9177"/>
                  </a:cubicBezTo>
                  <a:cubicBezTo>
                    <a:pt x="21135" y="9065"/>
                    <a:pt x="21019" y="8953"/>
                    <a:pt x="21019" y="8841"/>
                  </a:cubicBezTo>
                  <a:cubicBezTo>
                    <a:pt x="21019" y="8730"/>
                    <a:pt x="21019" y="8394"/>
                    <a:pt x="21135" y="8282"/>
                  </a:cubicBezTo>
                  <a:cubicBezTo>
                    <a:pt x="21135" y="8170"/>
                    <a:pt x="21252" y="8058"/>
                    <a:pt x="21252" y="7946"/>
                  </a:cubicBezTo>
                  <a:cubicBezTo>
                    <a:pt x="21368" y="7834"/>
                    <a:pt x="21484" y="7722"/>
                    <a:pt x="21484" y="7610"/>
                  </a:cubicBezTo>
                  <a:cubicBezTo>
                    <a:pt x="21600" y="7387"/>
                    <a:pt x="21600" y="7051"/>
                    <a:pt x="21600" y="6939"/>
                  </a:cubicBezTo>
                  <a:cubicBezTo>
                    <a:pt x="21600" y="6715"/>
                    <a:pt x="21600" y="6379"/>
                    <a:pt x="21600" y="6267"/>
                  </a:cubicBezTo>
                  <a:close/>
                </a:path>
              </a:pathLst>
            </a:custGeom>
            <a:solidFill>
              <a:srgbClr val="C4C8CB"/>
            </a:solidFill>
            <a:ln w="3175" cap="flat">
              <a:solidFill>
                <a:srgbClr val="FFFFFF"/>
              </a:solidFill>
              <a:prstDash val="solid"/>
              <a:miter lim="800000"/>
            </a:ln>
            <a:effectLst/>
          </p:spPr>
          <p:txBody>
            <a:bodyPr wrap="square" lIns="162559" tIns="162559" rIns="162559" bIns="162559" numCol="1" anchor="t">
              <a:noAutofit/>
            </a:bodyPr>
            <a:lstStyle/>
            <a:p>
              <a:pPr defTabSz="457200">
                <a:defRPr sz="5600">
                  <a:latin typeface="Gill Sans"/>
                  <a:ea typeface="Gill Sans"/>
                  <a:cs typeface="Gill Sans"/>
                  <a:sym typeface="Gill Sans"/>
                </a:defRPr>
              </a:pPr>
              <a:endParaRPr sz="7465"/>
            </a:p>
          </p:txBody>
        </p:sp>
        <p:sp>
          <p:nvSpPr>
            <p:cNvPr id="12235" name="Shape 12235"/>
            <p:cNvSpPr/>
            <p:nvPr/>
          </p:nvSpPr>
          <p:spPr>
            <a:xfrm>
              <a:off x="1117600" y="8834967"/>
              <a:ext cx="639235" cy="357481"/>
            </a:xfrm>
            <a:custGeom>
              <a:cxnLst>
                <a:cxn ang="0">
                  <a:pos x="wd2" y="hd2"/>
                </a:cxn>
                <a:cxn ang="5400000">
                  <a:pos x="wd2" y="hd2"/>
                </a:cxn>
                <a:cxn ang="10800000">
                  <a:pos x="wd2" y="hd2"/>
                </a:cxn>
                <a:cxn ang="16200000">
                  <a:pos x="wd2" y="hd2"/>
                </a:cxn>
              </a:cxnLst>
              <a:rect l="0" t="0" r="r" b="b"/>
              <a:pathLst>
                <a:path w="21600" h="21459" extrusionOk="0">
                  <a:moveTo>
                    <a:pt x="1574" y="1779"/>
                  </a:moveTo>
                  <a:cubicBezTo>
                    <a:pt x="1574" y="1779"/>
                    <a:pt x="1574" y="1779"/>
                    <a:pt x="1574" y="1779"/>
                  </a:cubicBezTo>
                  <a:cubicBezTo>
                    <a:pt x="1717" y="1525"/>
                    <a:pt x="2003" y="1525"/>
                    <a:pt x="2146" y="1525"/>
                  </a:cubicBezTo>
                  <a:cubicBezTo>
                    <a:pt x="2289" y="1525"/>
                    <a:pt x="2575" y="1525"/>
                    <a:pt x="2718" y="1779"/>
                  </a:cubicBezTo>
                  <a:cubicBezTo>
                    <a:pt x="2861" y="1779"/>
                    <a:pt x="3004" y="2541"/>
                    <a:pt x="3004" y="2795"/>
                  </a:cubicBezTo>
                  <a:cubicBezTo>
                    <a:pt x="3147" y="3049"/>
                    <a:pt x="3433" y="3558"/>
                    <a:pt x="3576" y="3558"/>
                  </a:cubicBezTo>
                  <a:cubicBezTo>
                    <a:pt x="3719" y="3812"/>
                    <a:pt x="4005" y="4066"/>
                    <a:pt x="4148" y="4066"/>
                  </a:cubicBezTo>
                  <a:cubicBezTo>
                    <a:pt x="4434" y="4320"/>
                    <a:pt x="5007" y="4574"/>
                    <a:pt x="5293" y="4574"/>
                  </a:cubicBezTo>
                  <a:cubicBezTo>
                    <a:pt x="5436" y="4828"/>
                    <a:pt x="5722" y="4828"/>
                    <a:pt x="5865" y="5082"/>
                  </a:cubicBezTo>
                  <a:cubicBezTo>
                    <a:pt x="6008" y="5082"/>
                    <a:pt x="6437" y="5082"/>
                    <a:pt x="6723" y="5082"/>
                  </a:cubicBezTo>
                  <a:cubicBezTo>
                    <a:pt x="6866" y="4828"/>
                    <a:pt x="7152" y="4574"/>
                    <a:pt x="7295" y="4320"/>
                  </a:cubicBezTo>
                  <a:cubicBezTo>
                    <a:pt x="7295" y="4066"/>
                    <a:pt x="7295" y="3558"/>
                    <a:pt x="7438" y="3304"/>
                  </a:cubicBezTo>
                  <a:cubicBezTo>
                    <a:pt x="7438" y="3304"/>
                    <a:pt x="7725" y="3049"/>
                    <a:pt x="7725" y="3049"/>
                  </a:cubicBezTo>
                  <a:cubicBezTo>
                    <a:pt x="7725" y="2795"/>
                    <a:pt x="7725" y="2287"/>
                    <a:pt x="7868" y="2287"/>
                  </a:cubicBezTo>
                  <a:cubicBezTo>
                    <a:pt x="7868" y="2033"/>
                    <a:pt x="8297" y="2033"/>
                    <a:pt x="8440" y="2033"/>
                  </a:cubicBezTo>
                  <a:cubicBezTo>
                    <a:pt x="8583" y="2033"/>
                    <a:pt x="8726" y="2287"/>
                    <a:pt x="8869" y="2287"/>
                  </a:cubicBezTo>
                  <a:cubicBezTo>
                    <a:pt x="9012" y="2541"/>
                    <a:pt x="9441" y="2541"/>
                    <a:pt x="9727" y="2287"/>
                  </a:cubicBezTo>
                  <a:cubicBezTo>
                    <a:pt x="9870" y="2287"/>
                    <a:pt x="10442" y="2287"/>
                    <a:pt x="10585" y="1779"/>
                  </a:cubicBezTo>
                  <a:cubicBezTo>
                    <a:pt x="10728" y="1779"/>
                    <a:pt x="10872" y="1016"/>
                    <a:pt x="11015" y="762"/>
                  </a:cubicBezTo>
                  <a:cubicBezTo>
                    <a:pt x="11015" y="762"/>
                    <a:pt x="11158" y="762"/>
                    <a:pt x="11301" y="762"/>
                  </a:cubicBezTo>
                  <a:cubicBezTo>
                    <a:pt x="11444" y="762"/>
                    <a:pt x="11587" y="1016"/>
                    <a:pt x="11587" y="1016"/>
                  </a:cubicBezTo>
                  <a:cubicBezTo>
                    <a:pt x="11873" y="1016"/>
                    <a:pt x="12016" y="762"/>
                    <a:pt x="12302" y="508"/>
                  </a:cubicBezTo>
                  <a:cubicBezTo>
                    <a:pt x="12302" y="508"/>
                    <a:pt x="12445" y="508"/>
                    <a:pt x="12445" y="508"/>
                  </a:cubicBezTo>
                  <a:cubicBezTo>
                    <a:pt x="12731" y="508"/>
                    <a:pt x="13160" y="762"/>
                    <a:pt x="13446" y="762"/>
                  </a:cubicBezTo>
                  <a:cubicBezTo>
                    <a:pt x="13589" y="508"/>
                    <a:pt x="14019" y="254"/>
                    <a:pt x="14162" y="254"/>
                  </a:cubicBezTo>
                  <a:cubicBezTo>
                    <a:pt x="14448" y="254"/>
                    <a:pt x="14877" y="0"/>
                    <a:pt x="15020" y="0"/>
                  </a:cubicBezTo>
                  <a:cubicBezTo>
                    <a:pt x="15163" y="254"/>
                    <a:pt x="15163" y="762"/>
                    <a:pt x="15306" y="1016"/>
                  </a:cubicBezTo>
                  <a:cubicBezTo>
                    <a:pt x="15449" y="1016"/>
                    <a:pt x="15735" y="1271"/>
                    <a:pt x="15878" y="1271"/>
                  </a:cubicBezTo>
                  <a:cubicBezTo>
                    <a:pt x="16021" y="1525"/>
                    <a:pt x="16450" y="2033"/>
                    <a:pt x="16593" y="2287"/>
                  </a:cubicBezTo>
                  <a:cubicBezTo>
                    <a:pt x="16736" y="2541"/>
                    <a:pt x="16736" y="3049"/>
                    <a:pt x="16879" y="3049"/>
                  </a:cubicBezTo>
                  <a:cubicBezTo>
                    <a:pt x="17023" y="3304"/>
                    <a:pt x="17166" y="3812"/>
                    <a:pt x="17309" y="3812"/>
                  </a:cubicBezTo>
                  <a:cubicBezTo>
                    <a:pt x="17452" y="4066"/>
                    <a:pt x="17738" y="4574"/>
                    <a:pt x="17738" y="4828"/>
                  </a:cubicBezTo>
                  <a:cubicBezTo>
                    <a:pt x="17881" y="5082"/>
                    <a:pt x="17738" y="5845"/>
                    <a:pt x="17881" y="6099"/>
                  </a:cubicBezTo>
                  <a:cubicBezTo>
                    <a:pt x="17881" y="6099"/>
                    <a:pt x="18024" y="6607"/>
                    <a:pt x="18024" y="6607"/>
                  </a:cubicBezTo>
                  <a:cubicBezTo>
                    <a:pt x="18167" y="6861"/>
                    <a:pt x="18596" y="6861"/>
                    <a:pt x="18739" y="7115"/>
                  </a:cubicBezTo>
                  <a:cubicBezTo>
                    <a:pt x="18882" y="7115"/>
                    <a:pt x="19168" y="7369"/>
                    <a:pt x="19454" y="7369"/>
                  </a:cubicBezTo>
                  <a:cubicBezTo>
                    <a:pt x="19597" y="7369"/>
                    <a:pt x="20026" y="7624"/>
                    <a:pt x="20170" y="7624"/>
                  </a:cubicBezTo>
                  <a:cubicBezTo>
                    <a:pt x="20456" y="7624"/>
                    <a:pt x="20742" y="7115"/>
                    <a:pt x="20885" y="7115"/>
                  </a:cubicBezTo>
                  <a:cubicBezTo>
                    <a:pt x="21028" y="7115"/>
                    <a:pt x="21171" y="7115"/>
                    <a:pt x="21314" y="7115"/>
                  </a:cubicBezTo>
                  <a:cubicBezTo>
                    <a:pt x="21314" y="7115"/>
                    <a:pt x="21457" y="7115"/>
                    <a:pt x="21600" y="7115"/>
                  </a:cubicBezTo>
                  <a:cubicBezTo>
                    <a:pt x="21600" y="7878"/>
                    <a:pt x="21457" y="8894"/>
                    <a:pt x="21457" y="9402"/>
                  </a:cubicBezTo>
                  <a:cubicBezTo>
                    <a:pt x="21457" y="9656"/>
                    <a:pt x="21314" y="10419"/>
                    <a:pt x="21171" y="10927"/>
                  </a:cubicBezTo>
                  <a:cubicBezTo>
                    <a:pt x="21028" y="11181"/>
                    <a:pt x="20885" y="11944"/>
                    <a:pt x="20885" y="12198"/>
                  </a:cubicBezTo>
                  <a:cubicBezTo>
                    <a:pt x="20599" y="12706"/>
                    <a:pt x="20313" y="13214"/>
                    <a:pt x="20170" y="13722"/>
                  </a:cubicBezTo>
                  <a:cubicBezTo>
                    <a:pt x="20026" y="13976"/>
                    <a:pt x="20170" y="14485"/>
                    <a:pt x="20026" y="14739"/>
                  </a:cubicBezTo>
                  <a:cubicBezTo>
                    <a:pt x="19883" y="14993"/>
                    <a:pt x="19454" y="14993"/>
                    <a:pt x="19311" y="15247"/>
                  </a:cubicBezTo>
                  <a:cubicBezTo>
                    <a:pt x="19168" y="15247"/>
                    <a:pt x="18882" y="16009"/>
                    <a:pt x="18882" y="16264"/>
                  </a:cubicBezTo>
                  <a:cubicBezTo>
                    <a:pt x="18739" y="16518"/>
                    <a:pt x="18596" y="17026"/>
                    <a:pt x="18453" y="17026"/>
                  </a:cubicBezTo>
                  <a:cubicBezTo>
                    <a:pt x="18453" y="16772"/>
                    <a:pt x="18310" y="16772"/>
                    <a:pt x="18310" y="16518"/>
                  </a:cubicBezTo>
                  <a:cubicBezTo>
                    <a:pt x="18310" y="16264"/>
                    <a:pt x="18310" y="16009"/>
                    <a:pt x="18310" y="15755"/>
                  </a:cubicBezTo>
                  <a:cubicBezTo>
                    <a:pt x="18310" y="15501"/>
                    <a:pt x="18167" y="15247"/>
                    <a:pt x="18167" y="14993"/>
                  </a:cubicBezTo>
                  <a:cubicBezTo>
                    <a:pt x="18024" y="14739"/>
                    <a:pt x="17738" y="14739"/>
                    <a:pt x="17595" y="14739"/>
                  </a:cubicBezTo>
                  <a:cubicBezTo>
                    <a:pt x="17309" y="14485"/>
                    <a:pt x="17023" y="14231"/>
                    <a:pt x="16736" y="13976"/>
                  </a:cubicBezTo>
                  <a:cubicBezTo>
                    <a:pt x="16593" y="13976"/>
                    <a:pt x="16164" y="13976"/>
                    <a:pt x="15878" y="13976"/>
                  </a:cubicBezTo>
                  <a:cubicBezTo>
                    <a:pt x="15592" y="13976"/>
                    <a:pt x="14877" y="13976"/>
                    <a:pt x="14591" y="14231"/>
                  </a:cubicBezTo>
                  <a:cubicBezTo>
                    <a:pt x="14448" y="14231"/>
                    <a:pt x="14162" y="14485"/>
                    <a:pt x="13875" y="14739"/>
                  </a:cubicBezTo>
                  <a:cubicBezTo>
                    <a:pt x="13732" y="14739"/>
                    <a:pt x="13160" y="14485"/>
                    <a:pt x="12874" y="14485"/>
                  </a:cubicBezTo>
                  <a:cubicBezTo>
                    <a:pt x="12731" y="14739"/>
                    <a:pt x="12445" y="14993"/>
                    <a:pt x="12302" y="15247"/>
                  </a:cubicBezTo>
                  <a:cubicBezTo>
                    <a:pt x="12159" y="15247"/>
                    <a:pt x="12016" y="14993"/>
                    <a:pt x="11873" y="14993"/>
                  </a:cubicBezTo>
                  <a:cubicBezTo>
                    <a:pt x="11873" y="14993"/>
                    <a:pt x="11730" y="14739"/>
                    <a:pt x="11730" y="14739"/>
                  </a:cubicBezTo>
                  <a:cubicBezTo>
                    <a:pt x="11587" y="14485"/>
                    <a:pt x="11444" y="14485"/>
                    <a:pt x="11301" y="14485"/>
                  </a:cubicBezTo>
                  <a:cubicBezTo>
                    <a:pt x="11158" y="14485"/>
                    <a:pt x="11015" y="14739"/>
                    <a:pt x="10872" y="14739"/>
                  </a:cubicBezTo>
                  <a:cubicBezTo>
                    <a:pt x="10728" y="14993"/>
                    <a:pt x="10442" y="14739"/>
                    <a:pt x="10299" y="14739"/>
                  </a:cubicBezTo>
                  <a:cubicBezTo>
                    <a:pt x="10156" y="14739"/>
                    <a:pt x="10013" y="14739"/>
                    <a:pt x="9870" y="14739"/>
                  </a:cubicBezTo>
                  <a:cubicBezTo>
                    <a:pt x="9727" y="14739"/>
                    <a:pt x="9584" y="14993"/>
                    <a:pt x="9441" y="14993"/>
                  </a:cubicBezTo>
                  <a:cubicBezTo>
                    <a:pt x="9298" y="14993"/>
                    <a:pt x="9155" y="14993"/>
                    <a:pt x="9012" y="14739"/>
                  </a:cubicBezTo>
                  <a:cubicBezTo>
                    <a:pt x="9012" y="14739"/>
                    <a:pt x="9012" y="14231"/>
                    <a:pt x="8869" y="13976"/>
                  </a:cubicBezTo>
                  <a:cubicBezTo>
                    <a:pt x="8726" y="13976"/>
                    <a:pt x="8297" y="13976"/>
                    <a:pt x="8154" y="14231"/>
                  </a:cubicBezTo>
                  <a:cubicBezTo>
                    <a:pt x="8011" y="14231"/>
                    <a:pt x="7868" y="14739"/>
                    <a:pt x="7725" y="14739"/>
                  </a:cubicBezTo>
                  <a:cubicBezTo>
                    <a:pt x="7581" y="14739"/>
                    <a:pt x="7295" y="14485"/>
                    <a:pt x="7152" y="14485"/>
                  </a:cubicBezTo>
                  <a:cubicBezTo>
                    <a:pt x="7009" y="14485"/>
                    <a:pt x="6580" y="14485"/>
                    <a:pt x="6437" y="14739"/>
                  </a:cubicBezTo>
                  <a:cubicBezTo>
                    <a:pt x="6294" y="14739"/>
                    <a:pt x="6008" y="14993"/>
                    <a:pt x="5865" y="14993"/>
                  </a:cubicBezTo>
                  <a:cubicBezTo>
                    <a:pt x="5722" y="15247"/>
                    <a:pt x="5436" y="15247"/>
                    <a:pt x="5293" y="15247"/>
                  </a:cubicBezTo>
                  <a:cubicBezTo>
                    <a:pt x="5150" y="15247"/>
                    <a:pt x="5007" y="14739"/>
                    <a:pt x="4864" y="14739"/>
                  </a:cubicBezTo>
                  <a:cubicBezTo>
                    <a:pt x="4721" y="14485"/>
                    <a:pt x="4434" y="14739"/>
                    <a:pt x="4291" y="14739"/>
                  </a:cubicBezTo>
                  <a:cubicBezTo>
                    <a:pt x="4148" y="14739"/>
                    <a:pt x="4005" y="14739"/>
                    <a:pt x="3862" y="14739"/>
                  </a:cubicBezTo>
                  <a:cubicBezTo>
                    <a:pt x="3719" y="14993"/>
                    <a:pt x="3719" y="15755"/>
                    <a:pt x="3719" y="16009"/>
                  </a:cubicBezTo>
                  <a:cubicBezTo>
                    <a:pt x="3719" y="16518"/>
                    <a:pt x="4005" y="17280"/>
                    <a:pt x="4148" y="17534"/>
                  </a:cubicBezTo>
                  <a:cubicBezTo>
                    <a:pt x="4148" y="17788"/>
                    <a:pt x="4577" y="18042"/>
                    <a:pt x="4577" y="18296"/>
                  </a:cubicBezTo>
                  <a:cubicBezTo>
                    <a:pt x="4721" y="18805"/>
                    <a:pt x="4721" y="20075"/>
                    <a:pt x="4721" y="20584"/>
                  </a:cubicBezTo>
                  <a:cubicBezTo>
                    <a:pt x="4577" y="20838"/>
                    <a:pt x="4291" y="21346"/>
                    <a:pt x="4148" y="21346"/>
                  </a:cubicBezTo>
                  <a:cubicBezTo>
                    <a:pt x="4005" y="21600"/>
                    <a:pt x="3433" y="21346"/>
                    <a:pt x="3290" y="21346"/>
                  </a:cubicBezTo>
                  <a:cubicBezTo>
                    <a:pt x="3147" y="21092"/>
                    <a:pt x="2861" y="20584"/>
                    <a:pt x="2861" y="20329"/>
                  </a:cubicBezTo>
                  <a:cubicBezTo>
                    <a:pt x="2718" y="20075"/>
                    <a:pt x="2718" y="19567"/>
                    <a:pt x="2575" y="19313"/>
                  </a:cubicBezTo>
                  <a:cubicBezTo>
                    <a:pt x="2575" y="19313"/>
                    <a:pt x="2289" y="19313"/>
                    <a:pt x="2146" y="19313"/>
                  </a:cubicBezTo>
                  <a:cubicBezTo>
                    <a:pt x="2003" y="19313"/>
                    <a:pt x="2003" y="19313"/>
                    <a:pt x="1860" y="19313"/>
                  </a:cubicBezTo>
                  <a:cubicBezTo>
                    <a:pt x="1860" y="19059"/>
                    <a:pt x="1717" y="18805"/>
                    <a:pt x="1717" y="18551"/>
                  </a:cubicBezTo>
                  <a:cubicBezTo>
                    <a:pt x="1717" y="18296"/>
                    <a:pt x="1717" y="17534"/>
                    <a:pt x="1860" y="17280"/>
                  </a:cubicBezTo>
                  <a:cubicBezTo>
                    <a:pt x="1860" y="17026"/>
                    <a:pt x="2003" y="16772"/>
                    <a:pt x="2003" y="16518"/>
                  </a:cubicBezTo>
                  <a:cubicBezTo>
                    <a:pt x="2146" y="16264"/>
                    <a:pt x="2289" y="16009"/>
                    <a:pt x="2289" y="15755"/>
                  </a:cubicBezTo>
                  <a:cubicBezTo>
                    <a:pt x="2432" y="15247"/>
                    <a:pt x="2432" y="14485"/>
                    <a:pt x="2432" y="14231"/>
                  </a:cubicBezTo>
                  <a:cubicBezTo>
                    <a:pt x="2432" y="13722"/>
                    <a:pt x="2432" y="12960"/>
                    <a:pt x="2432" y="12706"/>
                  </a:cubicBezTo>
                  <a:cubicBezTo>
                    <a:pt x="2289" y="12452"/>
                    <a:pt x="2146" y="11944"/>
                    <a:pt x="2003" y="11944"/>
                  </a:cubicBezTo>
                  <a:cubicBezTo>
                    <a:pt x="2003" y="11689"/>
                    <a:pt x="1717" y="11181"/>
                    <a:pt x="1574" y="10927"/>
                  </a:cubicBezTo>
                  <a:cubicBezTo>
                    <a:pt x="1430" y="10927"/>
                    <a:pt x="1001" y="10419"/>
                    <a:pt x="858" y="10419"/>
                  </a:cubicBezTo>
                  <a:cubicBezTo>
                    <a:pt x="715" y="10419"/>
                    <a:pt x="572" y="10165"/>
                    <a:pt x="429" y="10165"/>
                  </a:cubicBezTo>
                  <a:cubicBezTo>
                    <a:pt x="286" y="9656"/>
                    <a:pt x="286" y="8640"/>
                    <a:pt x="286" y="8132"/>
                  </a:cubicBezTo>
                  <a:cubicBezTo>
                    <a:pt x="143" y="7624"/>
                    <a:pt x="0" y="6607"/>
                    <a:pt x="0" y="5845"/>
                  </a:cubicBezTo>
                  <a:cubicBezTo>
                    <a:pt x="143" y="5336"/>
                    <a:pt x="286" y="4320"/>
                    <a:pt x="572" y="3812"/>
                  </a:cubicBezTo>
                  <a:cubicBezTo>
                    <a:pt x="572" y="3558"/>
                    <a:pt x="858" y="3558"/>
                    <a:pt x="1001" y="3304"/>
                  </a:cubicBezTo>
                  <a:cubicBezTo>
                    <a:pt x="1144" y="3049"/>
                    <a:pt x="1287" y="2795"/>
                    <a:pt x="1287" y="2541"/>
                  </a:cubicBezTo>
                  <a:cubicBezTo>
                    <a:pt x="1430" y="2287"/>
                    <a:pt x="1430" y="2033"/>
                    <a:pt x="1574" y="1779"/>
                  </a:cubicBezTo>
                  <a:close/>
                </a:path>
              </a:pathLst>
            </a:custGeom>
            <a:solidFill>
              <a:schemeClr val="accent2"/>
            </a:solidFill>
            <a:ln w="3175" cap="flat">
              <a:solidFill>
                <a:srgbClr val="FFFFFF"/>
              </a:solidFill>
              <a:prstDash val="solid"/>
              <a:miter lim="800000"/>
            </a:ln>
            <a:effectLst/>
          </p:spPr>
          <p:txBody>
            <a:bodyPr wrap="square" lIns="162559" tIns="162559" rIns="162559" bIns="162559" numCol="1" anchor="t">
              <a:noAutofit/>
            </a:bodyPr>
            <a:lstStyle/>
            <a:p>
              <a:pPr defTabSz="457200">
                <a:defRPr sz="5600">
                  <a:latin typeface="Gill Sans"/>
                  <a:ea typeface="Gill Sans"/>
                  <a:cs typeface="Gill Sans"/>
                  <a:sym typeface="Gill Sans"/>
                </a:defRPr>
              </a:pPr>
              <a:endParaRPr sz="7465"/>
            </a:p>
          </p:txBody>
        </p:sp>
        <p:sp>
          <p:nvSpPr>
            <p:cNvPr id="12236" name="Shape 12236"/>
            <p:cNvSpPr/>
            <p:nvPr/>
          </p:nvSpPr>
          <p:spPr>
            <a:xfrm>
              <a:off x="1879600" y="8255000"/>
              <a:ext cx="262467" cy="782108"/>
            </a:xfrm>
            <a:custGeom>
              <a:cxnLst>
                <a:cxn ang="0">
                  <a:pos x="wd2" y="hd2"/>
                </a:cxn>
                <a:cxn ang="5400000">
                  <a:pos x="wd2" y="hd2"/>
                </a:cxn>
                <a:cxn ang="10800000">
                  <a:pos x="wd2" y="hd2"/>
                </a:cxn>
                <a:cxn ang="16200000">
                  <a:pos x="wd2" y="hd2"/>
                </a:cxn>
              </a:cxnLst>
              <a:rect l="0" t="0" r="r" b="b"/>
              <a:pathLst>
                <a:path w="21600" h="21571" extrusionOk="0">
                  <a:moveTo>
                    <a:pt x="3135" y="21133"/>
                  </a:moveTo>
                  <a:cubicBezTo>
                    <a:pt x="3484" y="20899"/>
                    <a:pt x="3484" y="20549"/>
                    <a:pt x="3484" y="20432"/>
                  </a:cubicBezTo>
                  <a:cubicBezTo>
                    <a:pt x="3832" y="20199"/>
                    <a:pt x="4181" y="19732"/>
                    <a:pt x="4529" y="19498"/>
                  </a:cubicBezTo>
                  <a:cubicBezTo>
                    <a:pt x="4877" y="19265"/>
                    <a:pt x="5574" y="18798"/>
                    <a:pt x="5574" y="18564"/>
                  </a:cubicBezTo>
                  <a:cubicBezTo>
                    <a:pt x="5923" y="18331"/>
                    <a:pt x="5923" y="17747"/>
                    <a:pt x="5923" y="17397"/>
                  </a:cubicBezTo>
                  <a:cubicBezTo>
                    <a:pt x="6271" y="17046"/>
                    <a:pt x="7316" y="16229"/>
                    <a:pt x="7665" y="15879"/>
                  </a:cubicBezTo>
                  <a:cubicBezTo>
                    <a:pt x="7665" y="15645"/>
                    <a:pt x="8361" y="15178"/>
                    <a:pt x="8361" y="14945"/>
                  </a:cubicBezTo>
                  <a:cubicBezTo>
                    <a:pt x="8710" y="14711"/>
                    <a:pt x="8710" y="14244"/>
                    <a:pt x="8710" y="14128"/>
                  </a:cubicBezTo>
                  <a:cubicBezTo>
                    <a:pt x="9058" y="13777"/>
                    <a:pt x="10103" y="13077"/>
                    <a:pt x="10452" y="12726"/>
                  </a:cubicBezTo>
                  <a:cubicBezTo>
                    <a:pt x="10800" y="12376"/>
                    <a:pt x="10452" y="11676"/>
                    <a:pt x="10800" y="11325"/>
                  </a:cubicBezTo>
                  <a:cubicBezTo>
                    <a:pt x="10800" y="11209"/>
                    <a:pt x="11148" y="10742"/>
                    <a:pt x="11497" y="10625"/>
                  </a:cubicBezTo>
                  <a:cubicBezTo>
                    <a:pt x="11845" y="10508"/>
                    <a:pt x="12890" y="10275"/>
                    <a:pt x="13239" y="10041"/>
                  </a:cubicBezTo>
                  <a:cubicBezTo>
                    <a:pt x="13587" y="9808"/>
                    <a:pt x="13935" y="9457"/>
                    <a:pt x="13935" y="9224"/>
                  </a:cubicBezTo>
                  <a:cubicBezTo>
                    <a:pt x="14284" y="8990"/>
                    <a:pt x="14632" y="8523"/>
                    <a:pt x="14981" y="8290"/>
                  </a:cubicBezTo>
                  <a:cubicBezTo>
                    <a:pt x="14981" y="7939"/>
                    <a:pt x="14981" y="7356"/>
                    <a:pt x="14981" y="7122"/>
                  </a:cubicBezTo>
                  <a:cubicBezTo>
                    <a:pt x="14981" y="6889"/>
                    <a:pt x="15329" y="6538"/>
                    <a:pt x="15329" y="6422"/>
                  </a:cubicBezTo>
                  <a:cubicBezTo>
                    <a:pt x="15677" y="6188"/>
                    <a:pt x="16374" y="5955"/>
                    <a:pt x="16723" y="5721"/>
                  </a:cubicBezTo>
                  <a:cubicBezTo>
                    <a:pt x="17071" y="5604"/>
                    <a:pt x="17071" y="5254"/>
                    <a:pt x="17071" y="5137"/>
                  </a:cubicBezTo>
                  <a:cubicBezTo>
                    <a:pt x="17419" y="4904"/>
                    <a:pt x="18116" y="4787"/>
                    <a:pt x="18116" y="4670"/>
                  </a:cubicBezTo>
                  <a:cubicBezTo>
                    <a:pt x="18465" y="4437"/>
                    <a:pt x="19161" y="4203"/>
                    <a:pt x="19161" y="4086"/>
                  </a:cubicBezTo>
                  <a:cubicBezTo>
                    <a:pt x="19510" y="3736"/>
                    <a:pt x="19858" y="3152"/>
                    <a:pt x="19858" y="2802"/>
                  </a:cubicBezTo>
                  <a:cubicBezTo>
                    <a:pt x="19858" y="2685"/>
                    <a:pt x="20206" y="2335"/>
                    <a:pt x="20206" y="2102"/>
                  </a:cubicBezTo>
                  <a:cubicBezTo>
                    <a:pt x="20555" y="1868"/>
                    <a:pt x="20903" y="1518"/>
                    <a:pt x="20903" y="1284"/>
                  </a:cubicBezTo>
                  <a:cubicBezTo>
                    <a:pt x="21252" y="1051"/>
                    <a:pt x="21600" y="701"/>
                    <a:pt x="21600" y="584"/>
                  </a:cubicBezTo>
                  <a:cubicBezTo>
                    <a:pt x="21600" y="350"/>
                    <a:pt x="21252" y="117"/>
                    <a:pt x="20903" y="0"/>
                  </a:cubicBezTo>
                  <a:cubicBezTo>
                    <a:pt x="20206" y="0"/>
                    <a:pt x="19161" y="0"/>
                    <a:pt x="18813" y="117"/>
                  </a:cubicBezTo>
                  <a:cubicBezTo>
                    <a:pt x="18116" y="234"/>
                    <a:pt x="17768" y="701"/>
                    <a:pt x="17419" y="817"/>
                  </a:cubicBezTo>
                  <a:cubicBezTo>
                    <a:pt x="17419" y="1051"/>
                    <a:pt x="16723" y="1284"/>
                    <a:pt x="16723" y="1401"/>
                  </a:cubicBezTo>
                  <a:cubicBezTo>
                    <a:pt x="16723" y="1518"/>
                    <a:pt x="16723" y="1868"/>
                    <a:pt x="16723" y="1985"/>
                  </a:cubicBezTo>
                  <a:cubicBezTo>
                    <a:pt x="16723" y="2335"/>
                    <a:pt x="16026" y="2919"/>
                    <a:pt x="15677" y="3152"/>
                  </a:cubicBezTo>
                  <a:cubicBezTo>
                    <a:pt x="15677" y="3386"/>
                    <a:pt x="14632" y="3853"/>
                    <a:pt x="14284" y="4086"/>
                  </a:cubicBezTo>
                  <a:cubicBezTo>
                    <a:pt x="14284" y="4437"/>
                    <a:pt x="14284" y="4904"/>
                    <a:pt x="14284" y="5137"/>
                  </a:cubicBezTo>
                  <a:cubicBezTo>
                    <a:pt x="13935" y="5488"/>
                    <a:pt x="12542" y="6188"/>
                    <a:pt x="12194" y="6538"/>
                  </a:cubicBezTo>
                  <a:cubicBezTo>
                    <a:pt x="11845" y="6655"/>
                    <a:pt x="11497" y="7122"/>
                    <a:pt x="11148" y="7356"/>
                  </a:cubicBezTo>
                  <a:cubicBezTo>
                    <a:pt x="11148" y="7472"/>
                    <a:pt x="10800" y="7823"/>
                    <a:pt x="10452" y="8056"/>
                  </a:cubicBezTo>
                  <a:cubicBezTo>
                    <a:pt x="10103" y="8173"/>
                    <a:pt x="9406" y="8406"/>
                    <a:pt x="9406" y="8523"/>
                  </a:cubicBezTo>
                  <a:cubicBezTo>
                    <a:pt x="9058" y="8640"/>
                    <a:pt x="8013" y="8757"/>
                    <a:pt x="7665" y="8874"/>
                  </a:cubicBezTo>
                  <a:cubicBezTo>
                    <a:pt x="7316" y="8990"/>
                    <a:pt x="6619" y="9224"/>
                    <a:pt x="6271" y="9341"/>
                  </a:cubicBezTo>
                  <a:cubicBezTo>
                    <a:pt x="6271" y="9457"/>
                    <a:pt x="6271" y="9808"/>
                    <a:pt x="5923" y="9924"/>
                  </a:cubicBezTo>
                  <a:cubicBezTo>
                    <a:pt x="5923" y="10041"/>
                    <a:pt x="5226" y="10158"/>
                    <a:pt x="5226" y="10275"/>
                  </a:cubicBezTo>
                  <a:cubicBezTo>
                    <a:pt x="4877" y="10508"/>
                    <a:pt x="5226" y="10858"/>
                    <a:pt x="5226" y="11092"/>
                  </a:cubicBezTo>
                  <a:cubicBezTo>
                    <a:pt x="4877" y="11209"/>
                    <a:pt x="4181" y="11676"/>
                    <a:pt x="3832" y="11792"/>
                  </a:cubicBezTo>
                  <a:cubicBezTo>
                    <a:pt x="3484" y="12143"/>
                    <a:pt x="2787" y="12610"/>
                    <a:pt x="2787" y="12843"/>
                  </a:cubicBezTo>
                  <a:cubicBezTo>
                    <a:pt x="2090" y="13427"/>
                    <a:pt x="1394" y="14361"/>
                    <a:pt x="1394" y="14828"/>
                  </a:cubicBezTo>
                  <a:cubicBezTo>
                    <a:pt x="1045" y="15295"/>
                    <a:pt x="697" y="16346"/>
                    <a:pt x="697" y="16813"/>
                  </a:cubicBezTo>
                  <a:cubicBezTo>
                    <a:pt x="348" y="17280"/>
                    <a:pt x="348" y="18214"/>
                    <a:pt x="0" y="18681"/>
                  </a:cubicBezTo>
                  <a:cubicBezTo>
                    <a:pt x="0" y="18915"/>
                    <a:pt x="0" y="19615"/>
                    <a:pt x="0" y="19965"/>
                  </a:cubicBezTo>
                  <a:cubicBezTo>
                    <a:pt x="0" y="20199"/>
                    <a:pt x="0" y="20549"/>
                    <a:pt x="0" y="20783"/>
                  </a:cubicBezTo>
                  <a:cubicBezTo>
                    <a:pt x="348" y="21016"/>
                    <a:pt x="697" y="21366"/>
                    <a:pt x="1045" y="21483"/>
                  </a:cubicBezTo>
                  <a:cubicBezTo>
                    <a:pt x="1394" y="21600"/>
                    <a:pt x="2439" y="21600"/>
                    <a:pt x="2787" y="21483"/>
                  </a:cubicBezTo>
                  <a:cubicBezTo>
                    <a:pt x="2787" y="21366"/>
                    <a:pt x="3135" y="21133"/>
                    <a:pt x="3135" y="21133"/>
                  </a:cubicBezTo>
                  <a:close/>
                </a:path>
              </a:pathLst>
            </a:custGeom>
            <a:solidFill>
              <a:schemeClr val="accent2"/>
            </a:solidFill>
            <a:ln w="3175" cap="flat">
              <a:solidFill>
                <a:srgbClr val="FFFFFF"/>
              </a:solidFill>
              <a:prstDash val="solid"/>
              <a:miter lim="800000"/>
            </a:ln>
            <a:effectLst/>
          </p:spPr>
          <p:txBody>
            <a:bodyPr wrap="square" lIns="162559" tIns="162559" rIns="162559" bIns="162559" numCol="1" anchor="t">
              <a:noAutofit/>
            </a:bodyPr>
            <a:lstStyle/>
            <a:p>
              <a:pPr defTabSz="457200">
                <a:defRPr sz="5600">
                  <a:latin typeface="Gill Sans"/>
                  <a:ea typeface="Gill Sans"/>
                  <a:cs typeface="Gill Sans"/>
                  <a:sym typeface="Gill Sans"/>
                </a:defRPr>
              </a:pPr>
              <a:endParaRPr sz="7465"/>
            </a:p>
          </p:txBody>
        </p:sp>
        <p:sp>
          <p:nvSpPr>
            <p:cNvPr id="12237" name="Shape 12237"/>
            <p:cNvSpPr/>
            <p:nvPr/>
          </p:nvSpPr>
          <p:spPr>
            <a:xfrm>
              <a:off x="1481666" y="7702794"/>
              <a:ext cx="529169" cy="1259175"/>
            </a:xfrm>
            <a:custGeom>
              <a:cxnLst>
                <a:cxn ang="0">
                  <a:pos x="wd2" y="hd2"/>
                </a:cxn>
                <a:cxn ang="5400000">
                  <a:pos x="wd2" y="hd2"/>
                </a:cxn>
                <a:cxn ang="10800000">
                  <a:pos x="wd2" y="hd2"/>
                </a:cxn>
                <a:cxn ang="16200000">
                  <a:pos x="wd2" y="hd2"/>
                </a:cxn>
              </a:cxnLst>
              <a:rect l="0" t="0" r="r" b="b"/>
              <a:pathLst>
                <a:path w="21600" h="21560" extrusionOk="0">
                  <a:moveTo>
                    <a:pt x="2938" y="10869"/>
                  </a:moveTo>
                  <a:cubicBezTo>
                    <a:pt x="2938" y="10724"/>
                    <a:pt x="2938" y="10578"/>
                    <a:pt x="2765" y="10505"/>
                  </a:cubicBezTo>
                  <a:cubicBezTo>
                    <a:pt x="2765" y="10433"/>
                    <a:pt x="2246" y="10360"/>
                    <a:pt x="2246" y="10287"/>
                  </a:cubicBezTo>
                  <a:cubicBezTo>
                    <a:pt x="2074" y="10215"/>
                    <a:pt x="2074" y="10069"/>
                    <a:pt x="2074" y="10069"/>
                  </a:cubicBezTo>
                  <a:cubicBezTo>
                    <a:pt x="2074" y="9996"/>
                    <a:pt x="2074" y="9851"/>
                    <a:pt x="2246" y="9778"/>
                  </a:cubicBezTo>
                  <a:cubicBezTo>
                    <a:pt x="2246" y="9705"/>
                    <a:pt x="2419" y="9633"/>
                    <a:pt x="2592" y="9633"/>
                  </a:cubicBezTo>
                  <a:cubicBezTo>
                    <a:pt x="2592" y="9560"/>
                    <a:pt x="2765" y="9415"/>
                    <a:pt x="2765" y="9342"/>
                  </a:cubicBezTo>
                  <a:cubicBezTo>
                    <a:pt x="2765" y="9269"/>
                    <a:pt x="2938" y="9124"/>
                    <a:pt x="2938" y="9051"/>
                  </a:cubicBezTo>
                  <a:cubicBezTo>
                    <a:pt x="2765" y="8905"/>
                    <a:pt x="2592" y="8687"/>
                    <a:pt x="2592" y="8615"/>
                  </a:cubicBezTo>
                  <a:cubicBezTo>
                    <a:pt x="2765" y="8469"/>
                    <a:pt x="2938" y="8178"/>
                    <a:pt x="2938" y="8105"/>
                  </a:cubicBezTo>
                  <a:cubicBezTo>
                    <a:pt x="3110" y="8033"/>
                    <a:pt x="3110" y="7887"/>
                    <a:pt x="3283" y="7887"/>
                  </a:cubicBezTo>
                  <a:cubicBezTo>
                    <a:pt x="3283" y="7887"/>
                    <a:pt x="3629" y="8033"/>
                    <a:pt x="3802" y="8033"/>
                  </a:cubicBezTo>
                  <a:cubicBezTo>
                    <a:pt x="3974" y="8033"/>
                    <a:pt x="4320" y="8033"/>
                    <a:pt x="4493" y="7960"/>
                  </a:cubicBezTo>
                  <a:cubicBezTo>
                    <a:pt x="4493" y="7887"/>
                    <a:pt x="4493" y="7742"/>
                    <a:pt x="4493" y="7596"/>
                  </a:cubicBezTo>
                  <a:cubicBezTo>
                    <a:pt x="4493" y="7524"/>
                    <a:pt x="4666" y="7378"/>
                    <a:pt x="4666" y="7305"/>
                  </a:cubicBezTo>
                  <a:cubicBezTo>
                    <a:pt x="4666" y="7233"/>
                    <a:pt x="4666" y="7087"/>
                    <a:pt x="4666" y="7087"/>
                  </a:cubicBezTo>
                  <a:cubicBezTo>
                    <a:pt x="4666" y="6942"/>
                    <a:pt x="5011" y="6869"/>
                    <a:pt x="5011" y="6724"/>
                  </a:cubicBezTo>
                  <a:cubicBezTo>
                    <a:pt x="5011" y="6651"/>
                    <a:pt x="4838" y="6505"/>
                    <a:pt x="4666" y="6360"/>
                  </a:cubicBezTo>
                  <a:cubicBezTo>
                    <a:pt x="4666" y="6287"/>
                    <a:pt x="4493" y="6069"/>
                    <a:pt x="4320" y="5924"/>
                  </a:cubicBezTo>
                  <a:cubicBezTo>
                    <a:pt x="4147" y="5851"/>
                    <a:pt x="3629" y="5778"/>
                    <a:pt x="3456" y="5705"/>
                  </a:cubicBezTo>
                  <a:cubicBezTo>
                    <a:pt x="3110" y="5633"/>
                    <a:pt x="2592" y="5560"/>
                    <a:pt x="2419" y="5487"/>
                  </a:cubicBezTo>
                  <a:cubicBezTo>
                    <a:pt x="2246" y="5487"/>
                    <a:pt x="1901" y="5342"/>
                    <a:pt x="1728" y="5269"/>
                  </a:cubicBezTo>
                  <a:cubicBezTo>
                    <a:pt x="1728" y="5196"/>
                    <a:pt x="1728" y="5124"/>
                    <a:pt x="1728" y="5051"/>
                  </a:cubicBezTo>
                  <a:cubicBezTo>
                    <a:pt x="1728" y="4978"/>
                    <a:pt x="1728" y="4905"/>
                    <a:pt x="1728" y="4905"/>
                  </a:cubicBezTo>
                  <a:cubicBezTo>
                    <a:pt x="1728" y="4760"/>
                    <a:pt x="1555" y="4615"/>
                    <a:pt x="1728" y="4542"/>
                  </a:cubicBezTo>
                  <a:cubicBezTo>
                    <a:pt x="1728" y="4469"/>
                    <a:pt x="2246" y="4396"/>
                    <a:pt x="2419" y="4396"/>
                  </a:cubicBezTo>
                  <a:cubicBezTo>
                    <a:pt x="2765" y="4324"/>
                    <a:pt x="3110" y="4251"/>
                    <a:pt x="3283" y="4251"/>
                  </a:cubicBezTo>
                  <a:cubicBezTo>
                    <a:pt x="3456" y="4178"/>
                    <a:pt x="3629" y="4105"/>
                    <a:pt x="3802" y="4033"/>
                  </a:cubicBezTo>
                  <a:cubicBezTo>
                    <a:pt x="3802" y="4033"/>
                    <a:pt x="3974" y="3960"/>
                    <a:pt x="4147" y="3960"/>
                  </a:cubicBezTo>
                  <a:cubicBezTo>
                    <a:pt x="4147" y="3815"/>
                    <a:pt x="3974" y="3669"/>
                    <a:pt x="3974" y="3596"/>
                  </a:cubicBezTo>
                  <a:cubicBezTo>
                    <a:pt x="3974" y="3524"/>
                    <a:pt x="3974" y="3451"/>
                    <a:pt x="3974" y="3378"/>
                  </a:cubicBezTo>
                  <a:cubicBezTo>
                    <a:pt x="4147" y="3305"/>
                    <a:pt x="4666" y="3305"/>
                    <a:pt x="4838" y="3305"/>
                  </a:cubicBezTo>
                  <a:cubicBezTo>
                    <a:pt x="5011" y="3305"/>
                    <a:pt x="5530" y="3305"/>
                    <a:pt x="5702" y="3378"/>
                  </a:cubicBezTo>
                  <a:cubicBezTo>
                    <a:pt x="5875" y="3378"/>
                    <a:pt x="6221" y="3451"/>
                    <a:pt x="6394" y="3451"/>
                  </a:cubicBezTo>
                  <a:cubicBezTo>
                    <a:pt x="6566" y="3451"/>
                    <a:pt x="6912" y="3451"/>
                    <a:pt x="7085" y="3524"/>
                  </a:cubicBezTo>
                  <a:cubicBezTo>
                    <a:pt x="7258" y="3524"/>
                    <a:pt x="7603" y="3596"/>
                    <a:pt x="7776" y="3669"/>
                  </a:cubicBezTo>
                  <a:cubicBezTo>
                    <a:pt x="7949" y="3669"/>
                    <a:pt x="8294" y="3669"/>
                    <a:pt x="8640" y="3669"/>
                  </a:cubicBezTo>
                  <a:cubicBezTo>
                    <a:pt x="8640" y="3669"/>
                    <a:pt x="8986" y="3669"/>
                    <a:pt x="9158" y="3669"/>
                  </a:cubicBezTo>
                  <a:cubicBezTo>
                    <a:pt x="9331" y="3669"/>
                    <a:pt x="9677" y="3596"/>
                    <a:pt x="9850" y="3524"/>
                  </a:cubicBezTo>
                  <a:cubicBezTo>
                    <a:pt x="10022" y="3451"/>
                    <a:pt x="10195" y="3305"/>
                    <a:pt x="10368" y="3233"/>
                  </a:cubicBezTo>
                  <a:cubicBezTo>
                    <a:pt x="10541" y="3160"/>
                    <a:pt x="10541" y="2942"/>
                    <a:pt x="10714" y="2869"/>
                  </a:cubicBezTo>
                  <a:cubicBezTo>
                    <a:pt x="10714" y="2796"/>
                    <a:pt x="10714" y="2651"/>
                    <a:pt x="10714" y="2578"/>
                  </a:cubicBezTo>
                  <a:cubicBezTo>
                    <a:pt x="10714" y="2433"/>
                    <a:pt x="10195" y="2287"/>
                    <a:pt x="10195" y="2142"/>
                  </a:cubicBezTo>
                  <a:cubicBezTo>
                    <a:pt x="10195" y="2069"/>
                    <a:pt x="10368" y="1924"/>
                    <a:pt x="10541" y="1851"/>
                  </a:cubicBezTo>
                  <a:cubicBezTo>
                    <a:pt x="10541" y="1778"/>
                    <a:pt x="10541" y="1560"/>
                    <a:pt x="10541" y="1487"/>
                  </a:cubicBezTo>
                  <a:cubicBezTo>
                    <a:pt x="10368" y="1415"/>
                    <a:pt x="10368" y="1342"/>
                    <a:pt x="10368" y="1269"/>
                  </a:cubicBezTo>
                  <a:cubicBezTo>
                    <a:pt x="10195" y="1196"/>
                    <a:pt x="10022" y="1051"/>
                    <a:pt x="10022" y="978"/>
                  </a:cubicBezTo>
                  <a:cubicBezTo>
                    <a:pt x="10022" y="978"/>
                    <a:pt x="10195" y="905"/>
                    <a:pt x="10195" y="833"/>
                  </a:cubicBezTo>
                  <a:cubicBezTo>
                    <a:pt x="10368" y="760"/>
                    <a:pt x="10714" y="687"/>
                    <a:pt x="10886" y="687"/>
                  </a:cubicBezTo>
                  <a:cubicBezTo>
                    <a:pt x="11059" y="687"/>
                    <a:pt x="11232" y="687"/>
                    <a:pt x="11232" y="687"/>
                  </a:cubicBezTo>
                  <a:cubicBezTo>
                    <a:pt x="11405" y="687"/>
                    <a:pt x="11578" y="760"/>
                    <a:pt x="11750" y="760"/>
                  </a:cubicBezTo>
                  <a:cubicBezTo>
                    <a:pt x="11923" y="760"/>
                    <a:pt x="12269" y="833"/>
                    <a:pt x="12442" y="760"/>
                  </a:cubicBezTo>
                  <a:cubicBezTo>
                    <a:pt x="12614" y="760"/>
                    <a:pt x="12442" y="542"/>
                    <a:pt x="12614" y="469"/>
                  </a:cubicBezTo>
                  <a:cubicBezTo>
                    <a:pt x="12614" y="469"/>
                    <a:pt x="12960" y="396"/>
                    <a:pt x="13133" y="324"/>
                  </a:cubicBezTo>
                  <a:cubicBezTo>
                    <a:pt x="13133" y="251"/>
                    <a:pt x="13133" y="105"/>
                    <a:pt x="13306" y="105"/>
                  </a:cubicBezTo>
                  <a:cubicBezTo>
                    <a:pt x="13478" y="33"/>
                    <a:pt x="13651" y="33"/>
                    <a:pt x="13824" y="33"/>
                  </a:cubicBezTo>
                  <a:cubicBezTo>
                    <a:pt x="13997" y="-40"/>
                    <a:pt x="14170" y="33"/>
                    <a:pt x="14342" y="33"/>
                  </a:cubicBezTo>
                  <a:cubicBezTo>
                    <a:pt x="14515" y="33"/>
                    <a:pt x="14688" y="178"/>
                    <a:pt x="14688" y="178"/>
                  </a:cubicBezTo>
                  <a:cubicBezTo>
                    <a:pt x="14861" y="178"/>
                    <a:pt x="15034" y="105"/>
                    <a:pt x="15206" y="105"/>
                  </a:cubicBezTo>
                  <a:cubicBezTo>
                    <a:pt x="15379" y="105"/>
                    <a:pt x="15898" y="178"/>
                    <a:pt x="16070" y="178"/>
                  </a:cubicBezTo>
                  <a:cubicBezTo>
                    <a:pt x="16416" y="178"/>
                    <a:pt x="17107" y="251"/>
                    <a:pt x="17453" y="251"/>
                  </a:cubicBezTo>
                  <a:cubicBezTo>
                    <a:pt x="17798" y="324"/>
                    <a:pt x="18490" y="396"/>
                    <a:pt x="18662" y="542"/>
                  </a:cubicBezTo>
                  <a:cubicBezTo>
                    <a:pt x="18835" y="615"/>
                    <a:pt x="18835" y="760"/>
                    <a:pt x="19008" y="905"/>
                  </a:cubicBezTo>
                  <a:cubicBezTo>
                    <a:pt x="19008" y="905"/>
                    <a:pt x="19008" y="1124"/>
                    <a:pt x="19008" y="1124"/>
                  </a:cubicBezTo>
                  <a:cubicBezTo>
                    <a:pt x="19181" y="1196"/>
                    <a:pt x="19354" y="1269"/>
                    <a:pt x="19526" y="1342"/>
                  </a:cubicBezTo>
                  <a:cubicBezTo>
                    <a:pt x="19526" y="1415"/>
                    <a:pt x="19526" y="1487"/>
                    <a:pt x="19526" y="1560"/>
                  </a:cubicBezTo>
                  <a:cubicBezTo>
                    <a:pt x="19526" y="1633"/>
                    <a:pt x="19699" y="1705"/>
                    <a:pt x="19872" y="1778"/>
                  </a:cubicBezTo>
                  <a:cubicBezTo>
                    <a:pt x="19872" y="1851"/>
                    <a:pt x="20045" y="1996"/>
                    <a:pt x="20218" y="2069"/>
                  </a:cubicBezTo>
                  <a:cubicBezTo>
                    <a:pt x="20390" y="2069"/>
                    <a:pt x="20563" y="2069"/>
                    <a:pt x="20736" y="2069"/>
                  </a:cubicBezTo>
                  <a:cubicBezTo>
                    <a:pt x="20909" y="2069"/>
                    <a:pt x="21254" y="2215"/>
                    <a:pt x="21254" y="2287"/>
                  </a:cubicBezTo>
                  <a:cubicBezTo>
                    <a:pt x="21427" y="2360"/>
                    <a:pt x="21082" y="2505"/>
                    <a:pt x="21254" y="2578"/>
                  </a:cubicBezTo>
                  <a:cubicBezTo>
                    <a:pt x="21254" y="2651"/>
                    <a:pt x="21600" y="2724"/>
                    <a:pt x="21600" y="2796"/>
                  </a:cubicBezTo>
                  <a:cubicBezTo>
                    <a:pt x="21600" y="2869"/>
                    <a:pt x="21427" y="3015"/>
                    <a:pt x="21254" y="3087"/>
                  </a:cubicBezTo>
                  <a:cubicBezTo>
                    <a:pt x="21082" y="3087"/>
                    <a:pt x="20736" y="3087"/>
                    <a:pt x="20736" y="3015"/>
                  </a:cubicBezTo>
                  <a:cubicBezTo>
                    <a:pt x="20563" y="3015"/>
                    <a:pt x="20390" y="2869"/>
                    <a:pt x="20218" y="2796"/>
                  </a:cubicBezTo>
                  <a:cubicBezTo>
                    <a:pt x="20218" y="2796"/>
                    <a:pt x="19872" y="2724"/>
                    <a:pt x="19872" y="2724"/>
                  </a:cubicBezTo>
                  <a:cubicBezTo>
                    <a:pt x="19699" y="2651"/>
                    <a:pt x="19526" y="2505"/>
                    <a:pt x="19354" y="2433"/>
                  </a:cubicBezTo>
                  <a:cubicBezTo>
                    <a:pt x="19354" y="2360"/>
                    <a:pt x="19008" y="2215"/>
                    <a:pt x="19008" y="2142"/>
                  </a:cubicBezTo>
                  <a:cubicBezTo>
                    <a:pt x="18835" y="2069"/>
                    <a:pt x="18835" y="1924"/>
                    <a:pt x="18662" y="1924"/>
                  </a:cubicBezTo>
                  <a:cubicBezTo>
                    <a:pt x="18490" y="1851"/>
                    <a:pt x="17798" y="1851"/>
                    <a:pt x="17626" y="1851"/>
                  </a:cubicBezTo>
                  <a:cubicBezTo>
                    <a:pt x="17626" y="1924"/>
                    <a:pt x="17626" y="2069"/>
                    <a:pt x="17626" y="2069"/>
                  </a:cubicBezTo>
                  <a:cubicBezTo>
                    <a:pt x="17626" y="2142"/>
                    <a:pt x="17798" y="2287"/>
                    <a:pt x="17971" y="2287"/>
                  </a:cubicBezTo>
                  <a:cubicBezTo>
                    <a:pt x="18144" y="2360"/>
                    <a:pt x="18662" y="2433"/>
                    <a:pt x="18662" y="2505"/>
                  </a:cubicBezTo>
                  <a:cubicBezTo>
                    <a:pt x="18835" y="2578"/>
                    <a:pt x="18835" y="2724"/>
                    <a:pt x="18662" y="2796"/>
                  </a:cubicBezTo>
                  <a:cubicBezTo>
                    <a:pt x="18662" y="2869"/>
                    <a:pt x="18317" y="2796"/>
                    <a:pt x="18317" y="2869"/>
                  </a:cubicBezTo>
                  <a:cubicBezTo>
                    <a:pt x="18144" y="2869"/>
                    <a:pt x="17971" y="3015"/>
                    <a:pt x="17971" y="3015"/>
                  </a:cubicBezTo>
                  <a:cubicBezTo>
                    <a:pt x="17971" y="3087"/>
                    <a:pt x="18144" y="3233"/>
                    <a:pt x="18144" y="3233"/>
                  </a:cubicBezTo>
                  <a:cubicBezTo>
                    <a:pt x="18144" y="3305"/>
                    <a:pt x="17971" y="3378"/>
                    <a:pt x="17798" y="3451"/>
                  </a:cubicBezTo>
                  <a:cubicBezTo>
                    <a:pt x="17626" y="3451"/>
                    <a:pt x="17453" y="3305"/>
                    <a:pt x="17453" y="3305"/>
                  </a:cubicBezTo>
                  <a:cubicBezTo>
                    <a:pt x="17280" y="3233"/>
                    <a:pt x="17107" y="3233"/>
                    <a:pt x="17107" y="3233"/>
                  </a:cubicBezTo>
                  <a:cubicBezTo>
                    <a:pt x="16934" y="3233"/>
                    <a:pt x="16762" y="3305"/>
                    <a:pt x="16762" y="3305"/>
                  </a:cubicBezTo>
                  <a:cubicBezTo>
                    <a:pt x="16762" y="3378"/>
                    <a:pt x="16934" y="3524"/>
                    <a:pt x="17107" y="3524"/>
                  </a:cubicBezTo>
                  <a:cubicBezTo>
                    <a:pt x="17107" y="3596"/>
                    <a:pt x="17280" y="3596"/>
                    <a:pt x="17453" y="3669"/>
                  </a:cubicBezTo>
                  <a:cubicBezTo>
                    <a:pt x="17626" y="3669"/>
                    <a:pt x="17798" y="3742"/>
                    <a:pt x="17971" y="3742"/>
                  </a:cubicBezTo>
                  <a:cubicBezTo>
                    <a:pt x="18144" y="3815"/>
                    <a:pt x="18490" y="3887"/>
                    <a:pt x="18490" y="3887"/>
                  </a:cubicBezTo>
                  <a:cubicBezTo>
                    <a:pt x="18835" y="3960"/>
                    <a:pt x="19008" y="4178"/>
                    <a:pt x="19181" y="4251"/>
                  </a:cubicBezTo>
                  <a:cubicBezTo>
                    <a:pt x="19354" y="4396"/>
                    <a:pt x="19699" y="4615"/>
                    <a:pt x="20045" y="4760"/>
                  </a:cubicBezTo>
                  <a:cubicBezTo>
                    <a:pt x="20045" y="4833"/>
                    <a:pt x="20563" y="4905"/>
                    <a:pt x="20736" y="4978"/>
                  </a:cubicBezTo>
                  <a:cubicBezTo>
                    <a:pt x="20736" y="5051"/>
                    <a:pt x="20736" y="5196"/>
                    <a:pt x="20736" y="5269"/>
                  </a:cubicBezTo>
                  <a:cubicBezTo>
                    <a:pt x="20736" y="5342"/>
                    <a:pt x="20736" y="5415"/>
                    <a:pt x="20563" y="5487"/>
                  </a:cubicBezTo>
                  <a:cubicBezTo>
                    <a:pt x="20390" y="5560"/>
                    <a:pt x="19872" y="5415"/>
                    <a:pt x="19699" y="5487"/>
                  </a:cubicBezTo>
                  <a:cubicBezTo>
                    <a:pt x="19526" y="5487"/>
                    <a:pt x="19526" y="5633"/>
                    <a:pt x="19354" y="5705"/>
                  </a:cubicBezTo>
                  <a:cubicBezTo>
                    <a:pt x="19354" y="5778"/>
                    <a:pt x="19699" y="5996"/>
                    <a:pt x="19526" y="6069"/>
                  </a:cubicBezTo>
                  <a:cubicBezTo>
                    <a:pt x="19526" y="6142"/>
                    <a:pt x="19181" y="6287"/>
                    <a:pt x="19008" y="6360"/>
                  </a:cubicBezTo>
                  <a:cubicBezTo>
                    <a:pt x="18835" y="6433"/>
                    <a:pt x="18317" y="6360"/>
                    <a:pt x="18144" y="6433"/>
                  </a:cubicBezTo>
                  <a:cubicBezTo>
                    <a:pt x="17971" y="6505"/>
                    <a:pt x="17798" y="6651"/>
                    <a:pt x="17798" y="6724"/>
                  </a:cubicBezTo>
                  <a:cubicBezTo>
                    <a:pt x="17798" y="6796"/>
                    <a:pt x="17971" y="6869"/>
                    <a:pt x="18144" y="6942"/>
                  </a:cubicBezTo>
                  <a:cubicBezTo>
                    <a:pt x="18317" y="6942"/>
                    <a:pt x="18662" y="6869"/>
                    <a:pt x="19008" y="6942"/>
                  </a:cubicBezTo>
                  <a:cubicBezTo>
                    <a:pt x="19181" y="6942"/>
                    <a:pt x="19872" y="7087"/>
                    <a:pt x="20045" y="7160"/>
                  </a:cubicBezTo>
                  <a:cubicBezTo>
                    <a:pt x="20390" y="7233"/>
                    <a:pt x="20736" y="7451"/>
                    <a:pt x="20909" y="7596"/>
                  </a:cubicBezTo>
                  <a:cubicBezTo>
                    <a:pt x="21082" y="7669"/>
                    <a:pt x="20909" y="7960"/>
                    <a:pt x="20909" y="8033"/>
                  </a:cubicBezTo>
                  <a:cubicBezTo>
                    <a:pt x="20736" y="8178"/>
                    <a:pt x="20390" y="8324"/>
                    <a:pt x="20218" y="8396"/>
                  </a:cubicBezTo>
                  <a:cubicBezTo>
                    <a:pt x="20218" y="8469"/>
                    <a:pt x="20218" y="8542"/>
                    <a:pt x="20045" y="8615"/>
                  </a:cubicBezTo>
                  <a:cubicBezTo>
                    <a:pt x="20045" y="8687"/>
                    <a:pt x="19872" y="8760"/>
                    <a:pt x="19872" y="8833"/>
                  </a:cubicBezTo>
                  <a:cubicBezTo>
                    <a:pt x="19699" y="8905"/>
                    <a:pt x="19354" y="8978"/>
                    <a:pt x="19181" y="9051"/>
                  </a:cubicBezTo>
                  <a:cubicBezTo>
                    <a:pt x="19008" y="9051"/>
                    <a:pt x="18662" y="9051"/>
                    <a:pt x="18662" y="9124"/>
                  </a:cubicBezTo>
                  <a:cubicBezTo>
                    <a:pt x="18490" y="9196"/>
                    <a:pt x="18662" y="9415"/>
                    <a:pt x="18662" y="9487"/>
                  </a:cubicBezTo>
                  <a:cubicBezTo>
                    <a:pt x="18662" y="9633"/>
                    <a:pt x="18662" y="9851"/>
                    <a:pt x="18490" y="9996"/>
                  </a:cubicBezTo>
                  <a:cubicBezTo>
                    <a:pt x="18317" y="10069"/>
                    <a:pt x="17971" y="10215"/>
                    <a:pt x="17798" y="10287"/>
                  </a:cubicBezTo>
                  <a:cubicBezTo>
                    <a:pt x="17626" y="10433"/>
                    <a:pt x="17626" y="10796"/>
                    <a:pt x="17453" y="10942"/>
                  </a:cubicBezTo>
                  <a:cubicBezTo>
                    <a:pt x="17453" y="11015"/>
                    <a:pt x="17107" y="11233"/>
                    <a:pt x="17107" y="11378"/>
                  </a:cubicBezTo>
                  <a:cubicBezTo>
                    <a:pt x="17107" y="11451"/>
                    <a:pt x="17280" y="11596"/>
                    <a:pt x="17453" y="11669"/>
                  </a:cubicBezTo>
                  <a:cubicBezTo>
                    <a:pt x="17626" y="11742"/>
                    <a:pt x="17971" y="11815"/>
                    <a:pt x="18144" y="11887"/>
                  </a:cubicBezTo>
                  <a:cubicBezTo>
                    <a:pt x="18144" y="11960"/>
                    <a:pt x="18490" y="12178"/>
                    <a:pt x="18490" y="12251"/>
                  </a:cubicBezTo>
                  <a:cubicBezTo>
                    <a:pt x="18662" y="12396"/>
                    <a:pt x="18835" y="12542"/>
                    <a:pt x="18835" y="12615"/>
                  </a:cubicBezTo>
                  <a:cubicBezTo>
                    <a:pt x="18835" y="12760"/>
                    <a:pt x="18662" y="12905"/>
                    <a:pt x="18490" y="12978"/>
                  </a:cubicBezTo>
                  <a:cubicBezTo>
                    <a:pt x="18317" y="13051"/>
                    <a:pt x="17971" y="13051"/>
                    <a:pt x="17798" y="13051"/>
                  </a:cubicBezTo>
                  <a:cubicBezTo>
                    <a:pt x="17626" y="13124"/>
                    <a:pt x="17107" y="13269"/>
                    <a:pt x="17107" y="13415"/>
                  </a:cubicBezTo>
                  <a:cubicBezTo>
                    <a:pt x="16934" y="13487"/>
                    <a:pt x="17107" y="13778"/>
                    <a:pt x="17107" y="13851"/>
                  </a:cubicBezTo>
                  <a:cubicBezTo>
                    <a:pt x="17280" y="13924"/>
                    <a:pt x="17453" y="14142"/>
                    <a:pt x="17453" y="14215"/>
                  </a:cubicBezTo>
                  <a:cubicBezTo>
                    <a:pt x="17453" y="14360"/>
                    <a:pt x="16934" y="14433"/>
                    <a:pt x="16934" y="14578"/>
                  </a:cubicBezTo>
                  <a:cubicBezTo>
                    <a:pt x="16934" y="14651"/>
                    <a:pt x="16934" y="14869"/>
                    <a:pt x="16934" y="14942"/>
                  </a:cubicBezTo>
                  <a:cubicBezTo>
                    <a:pt x="16934" y="15087"/>
                    <a:pt x="17107" y="15451"/>
                    <a:pt x="17107" y="15596"/>
                  </a:cubicBezTo>
                  <a:cubicBezTo>
                    <a:pt x="17107" y="15742"/>
                    <a:pt x="17107" y="16033"/>
                    <a:pt x="16934" y="16178"/>
                  </a:cubicBezTo>
                  <a:cubicBezTo>
                    <a:pt x="16762" y="16251"/>
                    <a:pt x="16416" y="16324"/>
                    <a:pt x="16416" y="16396"/>
                  </a:cubicBezTo>
                  <a:cubicBezTo>
                    <a:pt x="16243" y="16542"/>
                    <a:pt x="15898" y="16760"/>
                    <a:pt x="15898" y="16905"/>
                  </a:cubicBezTo>
                  <a:cubicBezTo>
                    <a:pt x="15725" y="16978"/>
                    <a:pt x="15725" y="17269"/>
                    <a:pt x="15552" y="17342"/>
                  </a:cubicBezTo>
                  <a:cubicBezTo>
                    <a:pt x="15552" y="17415"/>
                    <a:pt x="15379" y="17560"/>
                    <a:pt x="15206" y="17560"/>
                  </a:cubicBezTo>
                  <a:cubicBezTo>
                    <a:pt x="15034" y="17633"/>
                    <a:pt x="14515" y="17778"/>
                    <a:pt x="14342" y="17851"/>
                  </a:cubicBezTo>
                  <a:cubicBezTo>
                    <a:pt x="14170" y="17924"/>
                    <a:pt x="13651" y="18215"/>
                    <a:pt x="13478" y="18360"/>
                  </a:cubicBezTo>
                  <a:cubicBezTo>
                    <a:pt x="13478" y="18505"/>
                    <a:pt x="13478" y="18796"/>
                    <a:pt x="13478" y="18942"/>
                  </a:cubicBezTo>
                  <a:cubicBezTo>
                    <a:pt x="13478" y="19015"/>
                    <a:pt x="13306" y="19233"/>
                    <a:pt x="13133" y="19378"/>
                  </a:cubicBezTo>
                  <a:cubicBezTo>
                    <a:pt x="13133" y="19451"/>
                    <a:pt x="12614" y="19669"/>
                    <a:pt x="12442" y="19815"/>
                  </a:cubicBezTo>
                  <a:cubicBezTo>
                    <a:pt x="12269" y="19960"/>
                    <a:pt x="11923" y="20251"/>
                    <a:pt x="11750" y="20396"/>
                  </a:cubicBezTo>
                  <a:cubicBezTo>
                    <a:pt x="11578" y="20542"/>
                    <a:pt x="11405" y="20833"/>
                    <a:pt x="11232" y="20978"/>
                  </a:cubicBezTo>
                  <a:cubicBezTo>
                    <a:pt x="11232" y="21051"/>
                    <a:pt x="11232" y="21342"/>
                    <a:pt x="11232" y="21415"/>
                  </a:cubicBezTo>
                  <a:cubicBezTo>
                    <a:pt x="11232" y="21415"/>
                    <a:pt x="11232" y="21415"/>
                    <a:pt x="11232" y="21415"/>
                  </a:cubicBezTo>
                  <a:cubicBezTo>
                    <a:pt x="11059" y="21415"/>
                    <a:pt x="10886" y="21415"/>
                    <a:pt x="10886" y="21415"/>
                  </a:cubicBezTo>
                  <a:cubicBezTo>
                    <a:pt x="10714" y="21415"/>
                    <a:pt x="10541" y="21415"/>
                    <a:pt x="10368" y="21415"/>
                  </a:cubicBezTo>
                  <a:cubicBezTo>
                    <a:pt x="10195" y="21415"/>
                    <a:pt x="9850" y="21560"/>
                    <a:pt x="9504" y="21560"/>
                  </a:cubicBezTo>
                  <a:cubicBezTo>
                    <a:pt x="9331" y="21560"/>
                    <a:pt x="8813" y="21487"/>
                    <a:pt x="8640" y="21487"/>
                  </a:cubicBezTo>
                  <a:cubicBezTo>
                    <a:pt x="8294" y="21487"/>
                    <a:pt x="7949" y="21415"/>
                    <a:pt x="7776" y="21415"/>
                  </a:cubicBezTo>
                  <a:cubicBezTo>
                    <a:pt x="7603" y="21342"/>
                    <a:pt x="7085" y="21342"/>
                    <a:pt x="6912" y="21269"/>
                  </a:cubicBezTo>
                  <a:cubicBezTo>
                    <a:pt x="6912" y="21269"/>
                    <a:pt x="6739" y="21124"/>
                    <a:pt x="6739" y="21124"/>
                  </a:cubicBezTo>
                  <a:cubicBezTo>
                    <a:pt x="6566" y="21051"/>
                    <a:pt x="6739" y="20833"/>
                    <a:pt x="6566" y="20760"/>
                  </a:cubicBezTo>
                  <a:cubicBezTo>
                    <a:pt x="6566" y="20687"/>
                    <a:pt x="6221" y="20542"/>
                    <a:pt x="6048" y="20469"/>
                  </a:cubicBezTo>
                  <a:cubicBezTo>
                    <a:pt x="5875" y="20469"/>
                    <a:pt x="5702" y="20324"/>
                    <a:pt x="5530" y="20251"/>
                  </a:cubicBezTo>
                  <a:cubicBezTo>
                    <a:pt x="5357" y="20251"/>
                    <a:pt x="5357" y="20105"/>
                    <a:pt x="5184" y="20033"/>
                  </a:cubicBezTo>
                  <a:cubicBezTo>
                    <a:pt x="5011" y="19960"/>
                    <a:pt x="4493" y="19815"/>
                    <a:pt x="4320" y="19742"/>
                  </a:cubicBezTo>
                  <a:cubicBezTo>
                    <a:pt x="4147" y="19742"/>
                    <a:pt x="3802" y="19669"/>
                    <a:pt x="3629" y="19669"/>
                  </a:cubicBezTo>
                  <a:cubicBezTo>
                    <a:pt x="3456" y="19596"/>
                    <a:pt x="3456" y="19451"/>
                    <a:pt x="3283" y="19378"/>
                  </a:cubicBezTo>
                  <a:cubicBezTo>
                    <a:pt x="3110" y="19378"/>
                    <a:pt x="2592" y="19451"/>
                    <a:pt x="2246" y="19451"/>
                  </a:cubicBezTo>
                  <a:cubicBezTo>
                    <a:pt x="2074" y="19451"/>
                    <a:pt x="1555" y="19524"/>
                    <a:pt x="1382" y="19596"/>
                  </a:cubicBezTo>
                  <a:cubicBezTo>
                    <a:pt x="1037" y="19596"/>
                    <a:pt x="518" y="19524"/>
                    <a:pt x="173" y="19524"/>
                  </a:cubicBezTo>
                  <a:cubicBezTo>
                    <a:pt x="173" y="19524"/>
                    <a:pt x="0" y="19524"/>
                    <a:pt x="0" y="19524"/>
                  </a:cubicBezTo>
                  <a:cubicBezTo>
                    <a:pt x="0" y="19451"/>
                    <a:pt x="0" y="19305"/>
                    <a:pt x="0" y="19305"/>
                  </a:cubicBezTo>
                  <a:cubicBezTo>
                    <a:pt x="0" y="19160"/>
                    <a:pt x="346" y="19087"/>
                    <a:pt x="518" y="18942"/>
                  </a:cubicBezTo>
                  <a:cubicBezTo>
                    <a:pt x="518" y="18869"/>
                    <a:pt x="346" y="18724"/>
                    <a:pt x="346" y="18651"/>
                  </a:cubicBezTo>
                  <a:cubicBezTo>
                    <a:pt x="346" y="18578"/>
                    <a:pt x="518" y="18433"/>
                    <a:pt x="691" y="18360"/>
                  </a:cubicBezTo>
                  <a:cubicBezTo>
                    <a:pt x="691" y="18287"/>
                    <a:pt x="864" y="18142"/>
                    <a:pt x="864" y="18069"/>
                  </a:cubicBezTo>
                  <a:cubicBezTo>
                    <a:pt x="864" y="17924"/>
                    <a:pt x="1210" y="17705"/>
                    <a:pt x="1210" y="17560"/>
                  </a:cubicBezTo>
                  <a:cubicBezTo>
                    <a:pt x="1210" y="17487"/>
                    <a:pt x="1210" y="17342"/>
                    <a:pt x="1210" y="17269"/>
                  </a:cubicBezTo>
                  <a:cubicBezTo>
                    <a:pt x="1210" y="17196"/>
                    <a:pt x="864" y="17124"/>
                    <a:pt x="691" y="17051"/>
                  </a:cubicBezTo>
                  <a:cubicBezTo>
                    <a:pt x="691" y="17051"/>
                    <a:pt x="864" y="16905"/>
                    <a:pt x="864" y="16833"/>
                  </a:cubicBezTo>
                  <a:cubicBezTo>
                    <a:pt x="864" y="16760"/>
                    <a:pt x="864" y="16615"/>
                    <a:pt x="864" y="16542"/>
                  </a:cubicBezTo>
                  <a:cubicBezTo>
                    <a:pt x="691" y="16469"/>
                    <a:pt x="518" y="16396"/>
                    <a:pt x="518" y="16324"/>
                  </a:cubicBezTo>
                  <a:cubicBezTo>
                    <a:pt x="518" y="16324"/>
                    <a:pt x="518" y="16178"/>
                    <a:pt x="518" y="16178"/>
                  </a:cubicBezTo>
                  <a:cubicBezTo>
                    <a:pt x="691" y="16033"/>
                    <a:pt x="1037" y="15960"/>
                    <a:pt x="1210" y="15887"/>
                  </a:cubicBezTo>
                  <a:cubicBezTo>
                    <a:pt x="1555" y="15887"/>
                    <a:pt x="2074" y="15742"/>
                    <a:pt x="2419" y="15669"/>
                  </a:cubicBezTo>
                  <a:cubicBezTo>
                    <a:pt x="2592" y="15669"/>
                    <a:pt x="2938" y="15669"/>
                    <a:pt x="2938" y="15596"/>
                  </a:cubicBezTo>
                  <a:cubicBezTo>
                    <a:pt x="3110" y="15524"/>
                    <a:pt x="3283" y="15378"/>
                    <a:pt x="3283" y="15305"/>
                  </a:cubicBezTo>
                  <a:cubicBezTo>
                    <a:pt x="3283" y="15233"/>
                    <a:pt x="3283" y="15087"/>
                    <a:pt x="3110" y="15087"/>
                  </a:cubicBezTo>
                  <a:cubicBezTo>
                    <a:pt x="3110" y="15015"/>
                    <a:pt x="2592" y="14942"/>
                    <a:pt x="2592" y="14869"/>
                  </a:cubicBezTo>
                  <a:cubicBezTo>
                    <a:pt x="2419" y="14796"/>
                    <a:pt x="2592" y="14651"/>
                    <a:pt x="2592" y="14578"/>
                  </a:cubicBezTo>
                  <a:cubicBezTo>
                    <a:pt x="2765" y="14505"/>
                    <a:pt x="2938" y="14360"/>
                    <a:pt x="3110" y="14360"/>
                  </a:cubicBezTo>
                  <a:cubicBezTo>
                    <a:pt x="3283" y="14287"/>
                    <a:pt x="3802" y="14215"/>
                    <a:pt x="3974" y="14215"/>
                  </a:cubicBezTo>
                  <a:cubicBezTo>
                    <a:pt x="4320" y="14215"/>
                    <a:pt x="4838" y="14287"/>
                    <a:pt x="5011" y="14287"/>
                  </a:cubicBezTo>
                  <a:cubicBezTo>
                    <a:pt x="5357" y="14360"/>
                    <a:pt x="6048" y="14433"/>
                    <a:pt x="6394" y="14433"/>
                  </a:cubicBezTo>
                  <a:cubicBezTo>
                    <a:pt x="6566" y="14360"/>
                    <a:pt x="7085" y="14360"/>
                    <a:pt x="7258" y="14215"/>
                  </a:cubicBezTo>
                  <a:cubicBezTo>
                    <a:pt x="7430" y="14142"/>
                    <a:pt x="7603" y="13996"/>
                    <a:pt x="7603" y="13851"/>
                  </a:cubicBezTo>
                  <a:cubicBezTo>
                    <a:pt x="7603" y="13778"/>
                    <a:pt x="7430" y="13487"/>
                    <a:pt x="7258" y="13415"/>
                  </a:cubicBezTo>
                  <a:cubicBezTo>
                    <a:pt x="7258" y="13342"/>
                    <a:pt x="6739" y="13196"/>
                    <a:pt x="6739" y="13051"/>
                  </a:cubicBezTo>
                  <a:cubicBezTo>
                    <a:pt x="6394" y="12905"/>
                    <a:pt x="6221" y="12615"/>
                    <a:pt x="5875" y="12469"/>
                  </a:cubicBezTo>
                  <a:cubicBezTo>
                    <a:pt x="5702" y="12251"/>
                    <a:pt x="5011" y="11887"/>
                    <a:pt x="4493" y="11742"/>
                  </a:cubicBezTo>
                  <a:cubicBezTo>
                    <a:pt x="4320" y="11669"/>
                    <a:pt x="3974" y="11596"/>
                    <a:pt x="3802" y="11596"/>
                  </a:cubicBezTo>
                  <a:cubicBezTo>
                    <a:pt x="3456" y="11524"/>
                    <a:pt x="3110" y="11378"/>
                    <a:pt x="3110" y="11305"/>
                  </a:cubicBezTo>
                  <a:cubicBezTo>
                    <a:pt x="2938" y="11160"/>
                    <a:pt x="2938" y="11015"/>
                    <a:pt x="2938" y="10942"/>
                  </a:cubicBezTo>
                  <a:cubicBezTo>
                    <a:pt x="2938" y="10869"/>
                    <a:pt x="2938" y="10869"/>
                    <a:pt x="2938" y="10869"/>
                  </a:cubicBezTo>
                  <a:close/>
                </a:path>
              </a:pathLst>
            </a:custGeom>
            <a:solidFill>
              <a:schemeClr val="accent2"/>
            </a:solidFill>
            <a:ln w="3175" cap="flat">
              <a:solidFill>
                <a:srgbClr val="FFFFFF"/>
              </a:solidFill>
              <a:prstDash val="solid"/>
              <a:miter lim="800000"/>
            </a:ln>
            <a:effectLst/>
          </p:spPr>
          <p:txBody>
            <a:bodyPr wrap="square" lIns="162559" tIns="162559" rIns="162559" bIns="162559" numCol="1" anchor="t">
              <a:noAutofit/>
            </a:bodyPr>
            <a:lstStyle/>
            <a:p>
              <a:pPr defTabSz="457200">
                <a:defRPr sz="5600">
                  <a:latin typeface="Gill Sans"/>
                  <a:ea typeface="Gill Sans"/>
                  <a:cs typeface="Gill Sans"/>
                  <a:sym typeface="Gill Sans"/>
                </a:defRPr>
              </a:pPr>
              <a:endParaRPr sz="7465"/>
            </a:p>
          </p:txBody>
        </p:sp>
        <p:sp>
          <p:nvSpPr>
            <p:cNvPr id="12238" name="Shape 12238"/>
            <p:cNvSpPr/>
            <p:nvPr/>
          </p:nvSpPr>
          <p:spPr>
            <a:xfrm>
              <a:off x="719666" y="8322733"/>
              <a:ext cx="948268" cy="596900"/>
            </a:xfrm>
            <a:custGeom>
              <a:cxnLst>
                <a:cxn ang="0">
                  <a:pos x="wd2" y="hd2"/>
                </a:cxn>
                <a:cxn ang="5400000">
                  <a:pos x="wd2" y="hd2"/>
                </a:cxn>
                <a:cxn ang="10800000">
                  <a:pos x="wd2" y="hd2"/>
                </a:cxn>
                <a:cxn ang="16200000">
                  <a:pos x="wd2" y="hd2"/>
                </a:cxn>
              </a:cxnLst>
              <a:rect l="0" t="0" r="r" b="b"/>
              <a:pathLst>
                <a:path w="21600" h="21600" extrusionOk="0">
                  <a:moveTo>
                    <a:pt x="3375" y="5821"/>
                  </a:moveTo>
                  <a:cubicBezTo>
                    <a:pt x="3375" y="5668"/>
                    <a:pt x="3471" y="5515"/>
                    <a:pt x="3471" y="5362"/>
                  </a:cubicBezTo>
                  <a:cubicBezTo>
                    <a:pt x="3471" y="5209"/>
                    <a:pt x="3664" y="4902"/>
                    <a:pt x="3761" y="4749"/>
                  </a:cubicBezTo>
                  <a:cubicBezTo>
                    <a:pt x="3761" y="4749"/>
                    <a:pt x="3954" y="4596"/>
                    <a:pt x="4050" y="4749"/>
                  </a:cubicBezTo>
                  <a:cubicBezTo>
                    <a:pt x="4243" y="4749"/>
                    <a:pt x="4436" y="5055"/>
                    <a:pt x="4629" y="5209"/>
                  </a:cubicBezTo>
                  <a:cubicBezTo>
                    <a:pt x="4725" y="5209"/>
                    <a:pt x="4918" y="5055"/>
                    <a:pt x="5014" y="5055"/>
                  </a:cubicBezTo>
                  <a:cubicBezTo>
                    <a:pt x="5111" y="4902"/>
                    <a:pt x="5207" y="4749"/>
                    <a:pt x="5304" y="4596"/>
                  </a:cubicBezTo>
                  <a:cubicBezTo>
                    <a:pt x="5400" y="4596"/>
                    <a:pt x="5593" y="4749"/>
                    <a:pt x="5689" y="4902"/>
                  </a:cubicBezTo>
                  <a:cubicBezTo>
                    <a:pt x="5689" y="5055"/>
                    <a:pt x="5689" y="5209"/>
                    <a:pt x="5689" y="5362"/>
                  </a:cubicBezTo>
                  <a:cubicBezTo>
                    <a:pt x="5689" y="5515"/>
                    <a:pt x="5689" y="5821"/>
                    <a:pt x="5689" y="5974"/>
                  </a:cubicBezTo>
                  <a:cubicBezTo>
                    <a:pt x="5689" y="6128"/>
                    <a:pt x="5786" y="6434"/>
                    <a:pt x="5882" y="6587"/>
                  </a:cubicBezTo>
                  <a:cubicBezTo>
                    <a:pt x="5882" y="6587"/>
                    <a:pt x="6075" y="6434"/>
                    <a:pt x="6075" y="6434"/>
                  </a:cubicBezTo>
                  <a:cubicBezTo>
                    <a:pt x="6171" y="6281"/>
                    <a:pt x="6364" y="6128"/>
                    <a:pt x="6364" y="5974"/>
                  </a:cubicBezTo>
                  <a:cubicBezTo>
                    <a:pt x="6461" y="5821"/>
                    <a:pt x="6364" y="5515"/>
                    <a:pt x="6461" y="5362"/>
                  </a:cubicBezTo>
                  <a:cubicBezTo>
                    <a:pt x="6557" y="5209"/>
                    <a:pt x="6750" y="5209"/>
                    <a:pt x="6846" y="5209"/>
                  </a:cubicBezTo>
                  <a:cubicBezTo>
                    <a:pt x="6943" y="5209"/>
                    <a:pt x="7136" y="5362"/>
                    <a:pt x="7232" y="5362"/>
                  </a:cubicBezTo>
                  <a:cubicBezTo>
                    <a:pt x="7329" y="5515"/>
                    <a:pt x="7425" y="5974"/>
                    <a:pt x="7521" y="6128"/>
                  </a:cubicBezTo>
                  <a:cubicBezTo>
                    <a:pt x="7521" y="6281"/>
                    <a:pt x="7618" y="6740"/>
                    <a:pt x="7714" y="6894"/>
                  </a:cubicBezTo>
                  <a:cubicBezTo>
                    <a:pt x="7714" y="7047"/>
                    <a:pt x="7714" y="7353"/>
                    <a:pt x="7714" y="7506"/>
                  </a:cubicBezTo>
                  <a:cubicBezTo>
                    <a:pt x="7714" y="7660"/>
                    <a:pt x="7714" y="8119"/>
                    <a:pt x="7811" y="8119"/>
                  </a:cubicBezTo>
                  <a:cubicBezTo>
                    <a:pt x="7811" y="8272"/>
                    <a:pt x="8100" y="8272"/>
                    <a:pt x="8100" y="8272"/>
                  </a:cubicBezTo>
                  <a:cubicBezTo>
                    <a:pt x="8293" y="8272"/>
                    <a:pt x="8486" y="7966"/>
                    <a:pt x="8486" y="7966"/>
                  </a:cubicBezTo>
                  <a:cubicBezTo>
                    <a:pt x="8679" y="7660"/>
                    <a:pt x="8775" y="7200"/>
                    <a:pt x="8871" y="7047"/>
                  </a:cubicBezTo>
                  <a:cubicBezTo>
                    <a:pt x="8968" y="6894"/>
                    <a:pt x="9064" y="6587"/>
                    <a:pt x="9064" y="6434"/>
                  </a:cubicBezTo>
                  <a:cubicBezTo>
                    <a:pt x="9064" y="6281"/>
                    <a:pt x="8968" y="5821"/>
                    <a:pt x="8968" y="5668"/>
                  </a:cubicBezTo>
                  <a:cubicBezTo>
                    <a:pt x="8968" y="5362"/>
                    <a:pt x="8968" y="4749"/>
                    <a:pt x="8968" y="4443"/>
                  </a:cubicBezTo>
                  <a:cubicBezTo>
                    <a:pt x="8968" y="4289"/>
                    <a:pt x="9161" y="3830"/>
                    <a:pt x="9161" y="3677"/>
                  </a:cubicBezTo>
                  <a:cubicBezTo>
                    <a:pt x="9161" y="3370"/>
                    <a:pt x="9064" y="3064"/>
                    <a:pt x="9064" y="2911"/>
                  </a:cubicBezTo>
                  <a:cubicBezTo>
                    <a:pt x="9064" y="2757"/>
                    <a:pt x="9064" y="2298"/>
                    <a:pt x="9161" y="2298"/>
                  </a:cubicBezTo>
                  <a:cubicBezTo>
                    <a:pt x="9257" y="2145"/>
                    <a:pt x="9450" y="2145"/>
                    <a:pt x="9546" y="1991"/>
                  </a:cubicBezTo>
                  <a:cubicBezTo>
                    <a:pt x="9643" y="1991"/>
                    <a:pt x="9739" y="1532"/>
                    <a:pt x="9932" y="1532"/>
                  </a:cubicBezTo>
                  <a:cubicBezTo>
                    <a:pt x="10029" y="1379"/>
                    <a:pt x="10221" y="1379"/>
                    <a:pt x="10318" y="1226"/>
                  </a:cubicBezTo>
                  <a:cubicBezTo>
                    <a:pt x="10511" y="1226"/>
                    <a:pt x="10800" y="1072"/>
                    <a:pt x="10896" y="919"/>
                  </a:cubicBezTo>
                  <a:cubicBezTo>
                    <a:pt x="11089" y="919"/>
                    <a:pt x="11282" y="613"/>
                    <a:pt x="11475" y="460"/>
                  </a:cubicBezTo>
                  <a:cubicBezTo>
                    <a:pt x="11571" y="460"/>
                    <a:pt x="11764" y="306"/>
                    <a:pt x="11861" y="306"/>
                  </a:cubicBezTo>
                  <a:cubicBezTo>
                    <a:pt x="12054" y="153"/>
                    <a:pt x="12246" y="153"/>
                    <a:pt x="12343" y="153"/>
                  </a:cubicBezTo>
                  <a:cubicBezTo>
                    <a:pt x="12439" y="153"/>
                    <a:pt x="12632" y="153"/>
                    <a:pt x="12729" y="153"/>
                  </a:cubicBezTo>
                  <a:cubicBezTo>
                    <a:pt x="12825" y="306"/>
                    <a:pt x="12825" y="460"/>
                    <a:pt x="12921" y="613"/>
                  </a:cubicBezTo>
                  <a:cubicBezTo>
                    <a:pt x="13018" y="766"/>
                    <a:pt x="13211" y="1072"/>
                    <a:pt x="13307" y="1226"/>
                  </a:cubicBezTo>
                  <a:cubicBezTo>
                    <a:pt x="13404" y="1379"/>
                    <a:pt x="13596" y="1532"/>
                    <a:pt x="13693" y="1685"/>
                  </a:cubicBezTo>
                  <a:cubicBezTo>
                    <a:pt x="13693" y="1838"/>
                    <a:pt x="13693" y="1991"/>
                    <a:pt x="13789" y="2145"/>
                  </a:cubicBezTo>
                  <a:cubicBezTo>
                    <a:pt x="13886" y="2145"/>
                    <a:pt x="14175" y="2145"/>
                    <a:pt x="14368" y="2145"/>
                  </a:cubicBezTo>
                  <a:cubicBezTo>
                    <a:pt x="14464" y="1991"/>
                    <a:pt x="14464" y="1532"/>
                    <a:pt x="14561" y="1379"/>
                  </a:cubicBezTo>
                  <a:cubicBezTo>
                    <a:pt x="14657" y="1379"/>
                    <a:pt x="14946" y="1379"/>
                    <a:pt x="15043" y="1226"/>
                  </a:cubicBezTo>
                  <a:cubicBezTo>
                    <a:pt x="15139" y="1226"/>
                    <a:pt x="15332" y="919"/>
                    <a:pt x="15332" y="919"/>
                  </a:cubicBezTo>
                  <a:cubicBezTo>
                    <a:pt x="15429" y="766"/>
                    <a:pt x="15429" y="306"/>
                    <a:pt x="15525" y="153"/>
                  </a:cubicBezTo>
                  <a:cubicBezTo>
                    <a:pt x="15621" y="153"/>
                    <a:pt x="15814" y="153"/>
                    <a:pt x="15911" y="0"/>
                  </a:cubicBezTo>
                  <a:cubicBezTo>
                    <a:pt x="16007" y="0"/>
                    <a:pt x="16200" y="153"/>
                    <a:pt x="16393" y="153"/>
                  </a:cubicBezTo>
                  <a:cubicBezTo>
                    <a:pt x="16489" y="306"/>
                    <a:pt x="16779" y="306"/>
                    <a:pt x="16875" y="306"/>
                  </a:cubicBezTo>
                  <a:cubicBezTo>
                    <a:pt x="17164" y="306"/>
                    <a:pt x="17743" y="153"/>
                    <a:pt x="18032" y="306"/>
                  </a:cubicBezTo>
                  <a:cubicBezTo>
                    <a:pt x="18129" y="306"/>
                    <a:pt x="18225" y="613"/>
                    <a:pt x="18321" y="613"/>
                  </a:cubicBezTo>
                  <a:cubicBezTo>
                    <a:pt x="18418" y="766"/>
                    <a:pt x="18611" y="766"/>
                    <a:pt x="18707" y="766"/>
                  </a:cubicBezTo>
                  <a:cubicBezTo>
                    <a:pt x="18804" y="613"/>
                    <a:pt x="18900" y="613"/>
                    <a:pt x="18996" y="613"/>
                  </a:cubicBezTo>
                  <a:cubicBezTo>
                    <a:pt x="18996" y="613"/>
                    <a:pt x="18996" y="613"/>
                    <a:pt x="18996" y="766"/>
                  </a:cubicBezTo>
                  <a:cubicBezTo>
                    <a:pt x="18996" y="919"/>
                    <a:pt x="18996" y="1226"/>
                    <a:pt x="19093" y="1532"/>
                  </a:cubicBezTo>
                  <a:cubicBezTo>
                    <a:pt x="19093" y="1685"/>
                    <a:pt x="19286" y="1991"/>
                    <a:pt x="19479" y="2145"/>
                  </a:cubicBezTo>
                  <a:cubicBezTo>
                    <a:pt x="19575" y="2145"/>
                    <a:pt x="19768" y="2298"/>
                    <a:pt x="19864" y="2451"/>
                  </a:cubicBezTo>
                  <a:cubicBezTo>
                    <a:pt x="20154" y="2757"/>
                    <a:pt x="20539" y="3523"/>
                    <a:pt x="20636" y="3983"/>
                  </a:cubicBezTo>
                  <a:cubicBezTo>
                    <a:pt x="20829" y="4289"/>
                    <a:pt x="20925" y="4902"/>
                    <a:pt x="21118" y="5209"/>
                  </a:cubicBezTo>
                  <a:cubicBezTo>
                    <a:pt x="21118" y="5515"/>
                    <a:pt x="21407" y="5821"/>
                    <a:pt x="21407" y="5974"/>
                  </a:cubicBezTo>
                  <a:cubicBezTo>
                    <a:pt x="21504" y="6128"/>
                    <a:pt x="21600" y="6740"/>
                    <a:pt x="21600" y="6894"/>
                  </a:cubicBezTo>
                  <a:cubicBezTo>
                    <a:pt x="21600" y="7200"/>
                    <a:pt x="21504" y="7506"/>
                    <a:pt x="21407" y="7660"/>
                  </a:cubicBezTo>
                  <a:cubicBezTo>
                    <a:pt x="21311" y="7966"/>
                    <a:pt x="21021" y="7966"/>
                    <a:pt x="20925" y="8119"/>
                  </a:cubicBezTo>
                  <a:cubicBezTo>
                    <a:pt x="20732" y="8119"/>
                    <a:pt x="20346" y="7966"/>
                    <a:pt x="20154" y="7813"/>
                  </a:cubicBezTo>
                  <a:cubicBezTo>
                    <a:pt x="20057" y="7813"/>
                    <a:pt x="19768" y="7660"/>
                    <a:pt x="19575" y="7660"/>
                  </a:cubicBezTo>
                  <a:cubicBezTo>
                    <a:pt x="19479" y="7660"/>
                    <a:pt x="19189" y="7813"/>
                    <a:pt x="19093" y="7966"/>
                  </a:cubicBezTo>
                  <a:cubicBezTo>
                    <a:pt x="18996" y="7966"/>
                    <a:pt x="18900" y="8272"/>
                    <a:pt x="18804" y="8426"/>
                  </a:cubicBezTo>
                  <a:cubicBezTo>
                    <a:pt x="18804" y="8579"/>
                    <a:pt x="18707" y="8885"/>
                    <a:pt x="18804" y="9038"/>
                  </a:cubicBezTo>
                  <a:cubicBezTo>
                    <a:pt x="18804" y="9191"/>
                    <a:pt x="19093" y="9345"/>
                    <a:pt x="19093" y="9498"/>
                  </a:cubicBezTo>
                  <a:cubicBezTo>
                    <a:pt x="19189" y="9498"/>
                    <a:pt x="19189" y="9804"/>
                    <a:pt x="19189" y="9957"/>
                  </a:cubicBezTo>
                  <a:cubicBezTo>
                    <a:pt x="19189" y="10111"/>
                    <a:pt x="19093" y="10417"/>
                    <a:pt x="18996" y="10570"/>
                  </a:cubicBezTo>
                  <a:cubicBezTo>
                    <a:pt x="18996" y="10723"/>
                    <a:pt x="18804" y="10723"/>
                    <a:pt x="18707" y="10723"/>
                  </a:cubicBezTo>
                  <a:cubicBezTo>
                    <a:pt x="18514" y="10877"/>
                    <a:pt x="18225" y="11183"/>
                    <a:pt x="18032" y="11183"/>
                  </a:cubicBezTo>
                  <a:cubicBezTo>
                    <a:pt x="17936" y="11336"/>
                    <a:pt x="17743" y="11489"/>
                    <a:pt x="17646" y="11796"/>
                  </a:cubicBezTo>
                  <a:cubicBezTo>
                    <a:pt x="17646" y="11796"/>
                    <a:pt x="17646" y="12102"/>
                    <a:pt x="17646" y="12102"/>
                  </a:cubicBezTo>
                  <a:cubicBezTo>
                    <a:pt x="17646" y="12255"/>
                    <a:pt x="17743" y="12409"/>
                    <a:pt x="17839" y="12562"/>
                  </a:cubicBezTo>
                  <a:cubicBezTo>
                    <a:pt x="17839" y="12715"/>
                    <a:pt x="17839" y="13021"/>
                    <a:pt x="17839" y="13174"/>
                  </a:cubicBezTo>
                  <a:cubicBezTo>
                    <a:pt x="17839" y="13328"/>
                    <a:pt x="17743" y="13634"/>
                    <a:pt x="17743" y="13634"/>
                  </a:cubicBezTo>
                  <a:cubicBezTo>
                    <a:pt x="17839" y="13787"/>
                    <a:pt x="18032" y="13940"/>
                    <a:pt x="18032" y="14094"/>
                  </a:cubicBezTo>
                  <a:cubicBezTo>
                    <a:pt x="18032" y="14247"/>
                    <a:pt x="18032" y="14553"/>
                    <a:pt x="18032" y="14706"/>
                  </a:cubicBezTo>
                  <a:cubicBezTo>
                    <a:pt x="18032" y="15013"/>
                    <a:pt x="17839" y="15472"/>
                    <a:pt x="17839" y="15779"/>
                  </a:cubicBezTo>
                  <a:cubicBezTo>
                    <a:pt x="17839" y="15932"/>
                    <a:pt x="17743" y="16238"/>
                    <a:pt x="17743" y="16391"/>
                  </a:cubicBezTo>
                  <a:cubicBezTo>
                    <a:pt x="17646" y="16545"/>
                    <a:pt x="17550" y="16851"/>
                    <a:pt x="17550" y="17004"/>
                  </a:cubicBezTo>
                  <a:cubicBezTo>
                    <a:pt x="17550" y="17157"/>
                    <a:pt x="17646" y="17464"/>
                    <a:pt x="17646" y="17617"/>
                  </a:cubicBezTo>
                  <a:cubicBezTo>
                    <a:pt x="17550" y="17923"/>
                    <a:pt x="17357" y="18077"/>
                    <a:pt x="17357" y="18383"/>
                  </a:cubicBezTo>
                  <a:cubicBezTo>
                    <a:pt x="17357" y="18383"/>
                    <a:pt x="17357" y="18689"/>
                    <a:pt x="17357" y="18843"/>
                  </a:cubicBezTo>
                  <a:cubicBezTo>
                    <a:pt x="17164" y="18996"/>
                    <a:pt x="17068" y="19149"/>
                    <a:pt x="16875" y="19149"/>
                  </a:cubicBezTo>
                  <a:cubicBezTo>
                    <a:pt x="16875" y="19149"/>
                    <a:pt x="16779" y="18996"/>
                    <a:pt x="16682" y="18996"/>
                  </a:cubicBezTo>
                  <a:cubicBezTo>
                    <a:pt x="16586" y="18996"/>
                    <a:pt x="16489" y="18996"/>
                    <a:pt x="16489" y="18996"/>
                  </a:cubicBezTo>
                  <a:cubicBezTo>
                    <a:pt x="16393" y="19149"/>
                    <a:pt x="16296" y="19609"/>
                    <a:pt x="16200" y="19609"/>
                  </a:cubicBezTo>
                  <a:cubicBezTo>
                    <a:pt x="16104" y="19915"/>
                    <a:pt x="15718" y="19915"/>
                    <a:pt x="15621" y="19915"/>
                  </a:cubicBezTo>
                  <a:cubicBezTo>
                    <a:pt x="15429" y="20068"/>
                    <a:pt x="15139" y="20068"/>
                    <a:pt x="15043" y="19915"/>
                  </a:cubicBezTo>
                  <a:cubicBezTo>
                    <a:pt x="14946" y="19915"/>
                    <a:pt x="14850" y="19762"/>
                    <a:pt x="14754" y="19762"/>
                  </a:cubicBezTo>
                  <a:cubicBezTo>
                    <a:pt x="14657" y="19762"/>
                    <a:pt x="14368" y="19762"/>
                    <a:pt x="14368" y="19915"/>
                  </a:cubicBezTo>
                  <a:cubicBezTo>
                    <a:pt x="14271" y="19915"/>
                    <a:pt x="14271" y="20221"/>
                    <a:pt x="14271" y="20374"/>
                  </a:cubicBezTo>
                  <a:cubicBezTo>
                    <a:pt x="14271" y="20374"/>
                    <a:pt x="14079" y="20528"/>
                    <a:pt x="14079" y="20528"/>
                  </a:cubicBezTo>
                  <a:cubicBezTo>
                    <a:pt x="13982" y="20681"/>
                    <a:pt x="13982" y="20987"/>
                    <a:pt x="13982" y="21140"/>
                  </a:cubicBezTo>
                  <a:cubicBezTo>
                    <a:pt x="13886" y="21294"/>
                    <a:pt x="13693" y="21447"/>
                    <a:pt x="13596" y="21600"/>
                  </a:cubicBezTo>
                  <a:cubicBezTo>
                    <a:pt x="13404" y="21600"/>
                    <a:pt x="13114" y="21600"/>
                    <a:pt x="13018" y="21600"/>
                  </a:cubicBezTo>
                  <a:cubicBezTo>
                    <a:pt x="12921" y="21447"/>
                    <a:pt x="12729" y="21447"/>
                    <a:pt x="12632" y="21294"/>
                  </a:cubicBezTo>
                  <a:cubicBezTo>
                    <a:pt x="12439" y="21294"/>
                    <a:pt x="12054" y="21140"/>
                    <a:pt x="11861" y="20987"/>
                  </a:cubicBezTo>
                  <a:cubicBezTo>
                    <a:pt x="11764" y="20987"/>
                    <a:pt x="11571" y="20834"/>
                    <a:pt x="11475" y="20681"/>
                  </a:cubicBezTo>
                  <a:cubicBezTo>
                    <a:pt x="11379" y="20681"/>
                    <a:pt x="11186" y="20374"/>
                    <a:pt x="11089" y="20221"/>
                  </a:cubicBezTo>
                  <a:cubicBezTo>
                    <a:pt x="11089" y="20068"/>
                    <a:pt x="10993" y="19609"/>
                    <a:pt x="10896" y="19609"/>
                  </a:cubicBezTo>
                  <a:cubicBezTo>
                    <a:pt x="10800" y="19455"/>
                    <a:pt x="10607" y="19455"/>
                    <a:pt x="10511" y="19455"/>
                  </a:cubicBezTo>
                  <a:cubicBezTo>
                    <a:pt x="10414" y="19455"/>
                    <a:pt x="10221" y="19455"/>
                    <a:pt x="10125" y="19609"/>
                  </a:cubicBezTo>
                  <a:cubicBezTo>
                    <a:pt x="10125" y="19609"/>
                    <a:pt x="10125" y="19609"/>
                    <a:pt x="10125" y="19609"/>
                  </a:cubicBezTo>
                  <a:cubicBezTo>
                    <a:pt x="9932" y="19455"/>
                    <a:pt x="9836" y="19302"/>
                    <a:pt x="9739" y="19149"/>
                  </a:cubicBezTo>
                  <a:cubicBezTo>
                    <a:pt x="9546" y="18996"/>
                    <a:pt x="9354" y="18843"/>
                    <a:pt x="9161" y="18689"/>
                  </a:cubicBezTo>
                  <a:cubicBezTo>
                    <a:pt x="8968" y="18689"/>
                    <a:pt x="8582" y="18689"/>
                    <a:pt x="8389" y="18689"/>
                  </a:cubicBezTo>
                  <a:cubicBezTo>
                    <a:pt x="8196" y="18536"/>
                    <a:pt x="7907" y="18383"/>
                    <a:pt x="7811" y="18383"/>
                  </a:cubicBezTo>
                  <a:cubicBezTo>
                    <a:pt x="7714" y="18230"/>
                    <a:pt x="7521" y="17923"/>
                    <a:pt x="7425" y="17923"/>
                  </a:cubicBezTo>
                  <a:cubicBezTo>
                    <a:pt x="7329" y="17770"/>
                    <a:pt x="7136" y="17923"/>
                    <a:pt x="7039" y="17923"/>
                  </a:cubicBezTo>
                  <a:cubicBezTo>
                    <a:pt x="6846" y="17770"/>
                    <a:pt x="6557" y="17617"/>
                    <a:pt x="6461" y="17617"/>
                  </a:cubicBezTo>
                  <a:cubicBezTo>
                    <a:pt x="6268" y="17617"/>
                    <a:pt x="6075" y="17770"/>
                    <a:pt x="5979" y="17770"/>
                  </a:cubicBezTo>
                  <a:cubicBezTo>
                    <a:pt x="5979" y="17923"/>
                    <a:pt x="6075" y="18383"/>
                    <a:pt x="5979" y="18536"/>
                  </a:cubicBezTo>
                  <a:cubicBezTo>
                    <a:pt x="5979" y="18536"/>
                    <a:pt x="5786" y="18689"/>
                    <a:pt x="5689" y="18689"/>
                  </a:cubicBezTo>
                  <a:cubicBezTo>
                    <a:pt x="5593" y="18843"/>
                    <a:pt x="5400" y="18843"/>
                    <a:pt x="5304" y="18843"/>
                  </a:cubicBezTo>
                  <a:cubicBezTo>
                    <a:pt x="5207" y="18843"/>
                    <a:pt x="4918" y="19149"/>
                    <a:pt x="4821" y="19149"/>
                  </a:cubicBezTo>
                  <a:cubicBezTo>
                    <a:pt x="4725" y="19302"/>
                    <a:pt x="4436" y="19455"/>
                    <a:pt x="4339" y="19455"/>
                  </a:cubicBezTo>
                  <a:cubicBezTo>
                    <a:pt x="4146" y="19455"/>
                    <a:pt x="3857" y="19302"/>
                    <a:pt x="3664" y="19302"/>
                  </a:cubicBezTo>
                  <a:cubicBezTo>
                    <a:pt x="3568" y="19302"/>
                    <a:pt x="3279" y="19609"/>
                    <a:pt x="3086" y="19609"/>
                  </a:cubicBezTo>
                  <a:cubicBezTo>
                    <a:pt x="2989" y="19762"/>
                    <a:pt x="2796" y="20068"/>
                    <a:pt x="2700" y="20221"/>
                  </a:cubicBezTo>
                  <a:cubicBezTo>
                    <a:pt x="2604" y="20221"/>
                    <a:pt x="2314" y="20221"/>
                    <a:pt x="2218" y="20221"/>
                  </a:cubicBezTo>
                  <a:cubicBezTo>
                    <a:pt x="2025" y="20221"/>
                    <a:pt x="1543" y="20221"/>
                    <a:pt x="1350" y="20068"/>
                  </a:cubicBezTo>
                  <a:cubicBezTo>
                    <a:pt x="1254" y="19915"/>
                    <a:pt x="1157" y="19609"/>
                    <a:pt x="964" y="19609"/>
                  </a:cubicBezTo>
                  <a:cubicBezTo>
                    <a:pt x="1061" y="19302"/>
                    <a:pt x="1157" y="18996"/>
                    <a:pt x="1157" y="18843"/>
                  </a:cubicBezTo>
                  <a:cubicBezTo>
                    <a:pt x="1157" y="18383"/>
                    <a:pt x="1157" y="17770"/>
                    <a:pt x="1157" y="17311"/>
                  </a:cubicBezTo>
                  <a:cubicBezTo>
                    <a:pt x="1061" y="17004"/>
                    <a:pt x="964" y="16238"/>
                    <a:pt x="868" y="15779"/>
                  </a:cubicBezTo>
                  <a:cubicBezTo>
                    <a:pt x="771" y="15626"/>
                    <a:pt x="482" y="15319"/>
                    <a:pt x="482" y="15013"/>
                  </a:cubicBezTo>
                  <a:cubicBezTo>
                    <a:pt x="386" y="14860"/>
                    <a:pt x="289" y="14247"/>
                    <a:pt x="193" y="14094"/>
                  </a:cubicBezTo>
                  <a:cubicBezTo>
                    <a:pt x="193" y="13787"/>
                    <a:pt x="193" y="13174"/>
                    <a:pt x="193" y="13021"/>
                  </a:cubicBezTo>
                  <a:cubicBezTo>
                    <a:pt x="96" y="12715"/>
                    <a:pt x="193" y="12102"/>
                    <a:pt x="193" y="11796"/>
                  </a:cubicBezTo>
                  <a:cubicBezTo>
                    <a:pt x="96" y="11643"/>
                    <a:pt x="0" y="11336"/>
                    <a:pt x="0" y="11030"/>
                  </a:cubicBezTo>
                  <a:cubicBezTo>
                    <a:pt x="0" y="10877"/>
                    <a:pt x="0" y="10417"/>
                    <a:pt x="96" y="10264"/>
                  </a:cubicBezTo>
                  <a:cubicBezTo>
                    <a:pt x="96" y="10111"/>
                    <a:pt x="289" y="9804"/>
                    <a:pt x="289" y="9651"/>
                  </a:cubicBezTo>
                  <a:cubicBezTo>
                    <a:pt x="386" y="9345"/>
                    <a:pt x="386" y="8885"/>
                    <a:pt x="482" y="8732"/>
                  </a:cubicBezTo>
                  <a:cubicBezTo>
                    <a:pt x="579" y="8579"/>
                    <a:pt x="771" y="8272"/>
                    <a:pt x="868" y="8272"/>
                  </a:cubicBezTo>
                  <a:cubicBezTo>
                    <a:pt x="1061" y="8272"/>
                    <a:pt x="1446" y="8272"/>
                    <a:pt x="1639" y="8272"/>
                  </a:cubicBezTo>
                  <a:cubicBezTo>
                    <a:pt x="1736" y="8272"/>
                    <a:pt x="1929" y="8119"/>
                    <a:pt x="2121" y="8119"/>
                  </a:cubicBezTo>
                  <a:cubicBezTo>
                    <a:pt x="2218" y="8119"/>
                    <a:pt x="2604" y="7813"/>
                    <a:pt x="2796" y="7660"/>
                  </a:cubicBezTo>
                  <a:cubicBezTo>
                    <a:pt x="2796" y="7660"/>
                    <a:pt x="2989" y="7506"/>
                    <a:pt x="2989" y="7353"/>
                  </a:cubicBezTo>
                  <a:cubicBezTo>
                    <a:pt x="3086" y="7200"/>
                    <a:pt x="3279" y="6894"/>
                    <a:pt x="3279" y="6587"/>
                  </a:cubicBezTo>
                  <a:cubicBezTo>
                    <a:pt x="3279" y="6587"/>
                    <a:pt x="3279" y="6281"/>
                    <a:pt x="3375" y="6128"/>
                  </a:cubicBezTo>
                  <a:cubicBezTo>
                    <a:pt x="3375" y="5974"/>
                    <a:pt x="3375" y="5974"/>
                    <a:pt x="3375" y="5821"/>
                  </a:cubicBezTo>
                  <a:close/>
                </a:path>
              </a:pathLst>
            </a:custGeom>
            <a:solidFill>
              <a:srgbClr val="C4C8CB"/>
            </a:solidFill>
            <a:ln w="3175" cap="flat">
              <a:solidFill>
                <a:srgbClr val="FFFFFF"/>
              </a:solidFill>
              <a:prstDash val="solid"/>
              <a:miter lim="800000"/>
            </a:ln>
            <a:effectLst/>
          </p:spPr>
          <p:txBody>
            <a:bodyPr wrap="square" lIns="162559" tIns="162559" rIns="162559" bIns="162559" numCol="1" anchor="t">
              <a:noAutofit/>
            </a:bodyPr>
            <a:lstStyle/>
            <a:p>
              <a:pPr defTabSz="457200">
                <a:defRPr sz="5600">
                  <a:latin typeface="Gill Sans"/>
                  <a:ea typeface="Gill Sans"/>
                  <a:cs typeface="Gill Sans"/>
                  <a:sym typeface="Gill Sans"/>
                </a:defRPr>
              </a:pPr>
              <a:endParaRPr sz="7465"/>
            </a:p>
          </p:txBody>
        </p:sp>
        <p:sp>
          <p:nvSpPr>
            <p:cNvPr id="12239" name="Shape 12239"/>
            <p:cNvSpPr/>
            <p:nvPr/>
          </p:nvSpPr>
          <p:spPr>
            <a:xfrm>
              <a:off x="1104901" y="7738533"/>
              <a:ext cx="38102" cy="50801"/>
            </a:xfrm>
            <a:custGeom>
              <a:cxnLst>
                <a:cxn ang="0">
                  <a:pos x="wd2" y="hd2"/>
                </a:cxn>
                <a:cxn ang="5400000">
                  <a:pos x="wd2" y="hd2"/>
                </a:cxn>
                <a:cxn ang="10800000">
                  <a:pos x="wd2" y="hd2"/>
                </a:cxn>
                <a:cxn ang="16200000">
                  <a:pos x="wd2" y="hd2"/>
                </a:cxn>
              </a:cxnLst>
              <a:rect l="0" t="0" r="r" b="b"/>
              <a:pathLst>
                <a:path w="21600" h="21600" extrusionOk="0">
                  <a:moveTo>
                    <a:pt x="21600" y="1800"/>
                  </a:moveTo>
                  <a:cubicBezTo>
                    <a:pt x="21600" y="1800"/>
                    <a:pt x="21600" y="5400"/>
                    <a:pt x="21600" y="7200"/>
                  </a:cubicBezTo>
                  <a:cubicBezTo>
                    <a:pt x="21600" y="7200"/>
                    <a:pt x="19200" y="10800"/>
                    <a:pt x="16800" y="10800"/>
                  </a:cubicBezTo>
                  <a:cubicBezTo>
                    <a:pt x="16800" y="12600"/>
                    <a:pt x="14400" y="16200"/>
                    <a:pt x="14400" y="18000"/>
                  </a:cubicBezTo>
                  <a:cubicBezTo>
                    <a:pt x="12000" y="18000"/>
                    <a:pt x="9600" y="21600"/>
                    <a:pt x="9600" y="21600"/>
                  </a:cubicBezTo>
                  <a:cubicBezTo>
                    <a:pt x="7200" y="21600"/>
                    <a:pt x="4800" y="21600"/>
                    <a:pt x="4800" y="21600"/>
                  </a:cubicBezTo>
                  <a:cubicBezTo>
                    <a:pt x="2400" y="21600"/>
                    <a:pt x="2400" y="21600"/>
                    <a:pt x="0" y="19800"/>
                  </a:cubicBezTo>
                  <a:cubicBezTo>
                    <a:pt x="0" y="19800"/>
                    <a:pt x="0" y="16200"/>
                    <a:pt x="2400" y="16200"/>
                  </a:cubicBezTo>
                  <a:cubicBezTo>
                    <a:pt x="2400" y="14400"/>
                    <a:pt x="4800" y="12600"/>
                    <a:pt x="4800" y="12600"/>
                  </a:cubicBezTo>
                  <a:cubicBezTo>
                    <a:pt x="4800" y="12600"/>
                    <a:pt x="7200" y="12600"/>
                    <a:pt x="7200" y="12600"/>
                  </a:cubicBezTo>
                  <a:cubicBezTo>
                    <a:pt x="9600" y="12600"/>
                    <a:pt x="7200" y="9000"/>
                    <a:pt x="7200" y="9000"/>
                  </a:cubicBezTo>
                  <a:cubicBezTo>
                    <a:pt x="7200" y="7200"/>
                    <a:pt x="9600" y="5400"/>
                    <a:pt x="9600" y="5400"/>
                  </a:cubicBezTo>
                  <a:cubicBezTo>
                    <a:pt x="9600" y="5400"/>
                    <a:pt x="12000" y="5400"/>
                    <a:pt x="12000" y="3600"/>
                  </a:cubicBezTo>
                  <a:cubicBezTo>
                    <a:pt x="14400" y="3600"/>
                    <a:pt x="14400" y="1800"/>
                    <a:pt x="14400" y="0"/>
                  </a:cubicBezTo>
                  <a:cubicBezTo>
                    <a:pt x="16800" y="0"/>
                    <a:pt x="19200" y="0"/>
                    <a:pt x="21600" y="1800"/>
                  </a:cubicBezTo>
                  <a:close/>
                </a:path>
              </a:pathLst>
            </a:custGeom>
            <a:solidFill>
              <a:srgbClr val="C4C8CB"/>
            </a:solidFill>
            <a:ln w="3175" cap="flat">
              <a:solidFill>
                <a:srgbClr val="FFFFFF"/>
              </a:solidFill>
              <a:prstDash val="solid"/>
              <a:miter lim="800000"/>
            </a:ln>
            <a:effectLst/>
          </p:spPr>
          <p:txBody>
            <a:bodyPr wrap="square" lIns="162559" tIns="162559" rIns="162559" bIns="162559" numCol="1" anchor="t">
              <a:noAutofit/>
            </a:bodyPr>
            <a:lstStyle/>
            <a:p>
              <a:pPr defTabSz="457200">
                <a:defRPr sz="5600">
                  <a:latin typeface="Gill Sans"/>
                  <a:ea typeface="Gill Sans"/>
                  <a:cs typeface="Gill Sans"/>
                  <a:sym typeface="Gill Sans"/>
                </a:defRPr>
              </a:pPr>
              <a:endParaRPr sz="7465"/>
            </a:p>
          </p:txBody>
        </p:sp>
        <p:sp>
          <p:nvSpPr>
            <p:cNvPr id="12240" name="Shape 12240"/>
            <p:cNvSpPr/>
            <p:nvPr/>
          </p:nvSpPr>
          <p:spPr>
            <a:xfrm>
              <a:off x="635000" y="7683501"/>
              <a:ext cx="969435" cy="867833"/>
            </a:xfrm>
            <a:custGeom>
              <a:cxnLst>
                <a:cxn ang="0">
                  <a:pos x="wd2" y="hd2"/>
                </a:cxn>
                <a:cxn ang="5400000">
                  <a:pos x="wd2" y="hd2"/>
                </a:cxn>
                <a:cxn ang="10800000">
                  <a:pos x="wd2" y="hd2"/>
                </a:cxn>
                <a:cxn ang="16200000">
                  <a:pos x="wd2" y="hd2"/>
                </a:cxn>
              </a:cxnLst>
              <a:rect l="0" t="0" r="r" b="b"/>
              <a:pathLst>
                <a:path w="21600" h="21600" extrusionOk="0">
                  <a:moveTo>
                    <a:pt x="5848" y="5506"/>
                  </a:moveTo>
                  <a:cubicBezTo>
                    <a:pt x="5942" y="5506"/>
                    <a:pt x="5942" y="5506"/>
                    <a:pt x="5942" y="5400"/>
                  </a:cubicBezTo>
                  <a:cubicBezTo>
                    <a:pt x="6037" y="5400"/>
                    <a:pt x="6225" y="5400"/>
                    <a:pt x="6320" y="5400"/>
                  </a:cubicBezTo>
                  <a:cubicBezTo>
                    <a:pt x="6320" y="5400"/>
                    <a:pt x="6508" y="5400"/>
                    <a:pt x="6508" y="5400"/>
                  </a:cubicBezTo>
                  <a:cubicBezTo>
                    <a:pt x="6697" y="5400"/>
                    <a:pt x="6886" y="5188"/>
                    <a:pt x="6980" y="5188"/>
                  </a:cubicBezTo>
                  <a:cubicBezTo>
                    <a:pt x="7169" y="5188"/>
                    <a:pt x="7357" y="5188"/>
                    <a:pt x="7452" y="5188"/>
                  </a:cubicBezTo>
                  <a:cubicBezTo>
                    <a:pt x="7546" y="5294"/>
                    <a:pt x="7640" y="5612"/>
                    <a:pt x="7734" y="5612"/>
                  </a:cubicBezTo>
                  <a:cubicBezTo>
                    <a:pt x="7829" y="5718"/>
                    <a:pt x="7923" y="5718"/>
                    <a:pt x="8017" y="5718"/>
                  </a:cubicBezTo>
                  <a:cubicBezTo>
                    <a:pt x="8017" y="5612"/>
                    <a:pt x="8112" y="5506"/>
                    <a:pt x="8112" y="5400"/>
                  </a:cubicBezTo>
                  <a:cubicBezTo>
                    <a:pt x="8112" y="5400"/>
                    <a:pt x="8017" y="5188"/>
                    <a:pt x="8112" y="5082"/>
                  </a:cubicBezTo>
                  <a:cubicBezTo>
                    <a:pt x="8112" y="5082"/>
                    <a:pt x="8206" y="5082"/>
                    <a:pt x="8206" y="4976"/>
                  </a:cubicBezTo>
                  <a:cubicBezTo>
                    <a:pt x="8300" y="4976"/>
                    <a:pt x="8489" y="4976"/>
                    <a:pt x="8583" y="4976"/>
                  </a:cubicBezTo>
                  <a:cubicBezTo>
                    <a:pt x="8583" y="4976"/>
                    <a:pt x="8678" y="4871"/>
                    <a:pt x="8678" y="4765"/>
                  </a:cubicBezTo>
                  <a:cubicBezTo>
                    <a:pt x="8772" y="4765"/>
                    <a:pt x="8866" y="4765"/>
                    <a:pt x="8961" y="4659"/>
                  </a:cubicBezTo>
                  <a:cubicBezTo>
                    <a:pt x="8961" y="4765"/>
                    <a:pt x="8961" y="4765"/>
                    <a:pt x="8961" y="4871"/>
                  </a:cubicBezTo>
                  <a:cubicBezTo>
                    <a:pt x="8961" y="4976"/>
                    <a:pt x="8961" y="5082"/>
                    <a:pt x="9055" y="5188"/>
                  </a:cubicBezTo>
                  <a:cubicBezTo>
                    <a:pt x="9055" y="5294"/>
                    <a:pt x="9244" y="5294"/>
                    <a:pt x="9338" y="5400"/>
                  </a:cubicBezTo>
                  <a:cubicBezTo>
                    <a:pt x="9338" y="5400"/>
                    <a:pt x="9338" y="5612"/>
                    <a:pt x="9432" y="5718"/>
                  </a:cubicBezTo>
                  <a:cubicBezTo>
                    <a:pt x="9432" y="5824"/>
                    <a:pt x="9527" y="6035"/>
                    <a:pt x="9621" y="6035"/>
                  </a:cubicBezTo>
                  <a:cubicBezTo>
                    <a:pt x="9715" y="6141"/>
                    <a:pt x="9998" y="6141"/>
                    <a:pt x="10093" y="6035"/>
                  </a:cubicBezTo>
                  <a:cubicBezTo>
                    <a:pt x="10093" y="6035"/>
                    <a:pt x="10187" y="5824"/>
                    <a:pt x="10281" y="5718"/>
                  </a:cubicBezTo>
                  <a:cubicBezTo>
                    <a:pt x="10281" y="5612"/>
                    <a:pt x="10187" y="5294"/>
                    <a:pt x="10187" y="5188"/>
                  </a:cubicBezTo>
                  <a:cubicBezTo>
                    <a:pt x="10281" y="5082"/>
                    <a:pt x="10376" y="4871"/>
                    <a:pt x="10376" y="4765"/>
                  </a:cubicBezTo>
                  <a:cubicBezTo>
                    <a:pt x="10470" y="4553"/>
                    <a:pt x="10659" y="4129"/>
                    <a:pt x="10753" y="3918"/>
                  </a:cubicBezTo>
                  <a:cubicBezTo>
                    <a:pt x="10847" y="3812"/>
                    <a:pt x="10941" y="3494"/>
                    <a:pt x="11036" y="3388"/>
                  </a:cubicBezTo>
                  <a:cubicBezTo>
                    <a:pt x="11036" y="3282"/>
                    <a:pt x="11224" y="3176"/>
                    <a:pt x="11224" y="3071"/>
                  </a:cubicBezTo>
                  <a:cubicBezTo>
                    <a:pt x="11319" y="2965"/>
                    <a:pt x="11507" y="2647"/>
                    <a:pt x="11602" y="2541"/>
                  </a:cubicBezTo>
                  <a:cubicBezTo>
                    <a:pt x="11696" y="2435"/>
                    <a:pt x="11790" y="2224"/>
                    <a:pt x="11885" y="2224"/>
                  </a:cubicBezTo>
                  <a:cubicBezTo>
                    <a:pt x="11885" y="2118"/>
                    <a:pt x="12073" y="2012"/>
                    <a:pt x="12073" y="1906"/>
                  </a:cubicBezTo>
                  <a:cubicBezTo>
                    <a:pt x="12073" y="1800"/>
                    <a:pt x="12073" y="1588"/>
                    <a:pt x="12168" y="1482"/>
                  </a:cubicBezTo>
                  <a:cubicBezTo>
                    <a:pt x="12168" y="1376"/>
                    <a:pt x="12356" y="1165"/>
                    <a:pt x="12356" y="1059"/>
                  </a:cubicBezTo>
                  <a:cubicBezTo>
                    <a:pt x="12356" y="1059"/>
                    <a:pt x="12451" y="953"/>
                    <a:pt x="12451" y="953"/>
                  </a:cubicBezTo>
                  <a:cubicBezTo>
                    <a:pt x="12545" y="953"/>
                    <a:pt x="12545" y="1059"/>
                    <a:pt x="12639" y="1059"/>
                  </a:cubicBezTo>
                  <a:cubicBezTo>
                    <a:pt x="12734" y="1059"/>
                    <a:pt x="12828" y="953"/>
                    <a:pt x="12922" y="953"/>
                  </a:cubicBezTo>
                  <a:cubicBezTo>
                    <a:pt x="12922" y="953"/>
                    <a:pt x="13111" y="953"/>
                    <a:pt x="13205" y="953"/>
                  </a:cubicBezTo>
                  <a:cubicBezTo>
                    <a:pt x="13394" y="953"/>
                    <a:pt x="13583" y="953"/>
                    <a:pt x="13771" y="953"/>
                  </a:cubicBezTo>
                  <a:cubicBezTo>
                    <a:pt x="13866" y="953"/>
                    <a:pt x="14054" y="1059"/>
                    <a:pt x="14243" y="1059"/>
                  </a:cubicBezTo>
                  <a:cubicBezTo>
                    <a:pt x="14337" y="1059"/>
                    <a:pt x="14526" y="1165"/>
                    <a:pt x="14620" y="1059"/>
                  </a:cubicBezTo>
                  <a:cubicBezTo>
                    <a:pt x="14714" y="1059"/>
                    <a:pt x="14903" y="1059"/>
                    <a:pt x="14997" y="953"/>
                  </a:cubicBezTo>
                  <a:cubicBezTo>
                    <a:pt x="15092" y="847"/>
                    <a:pt x="15280" y="741"/>
                    <a:pt x="15280" y="635"/>
                  </a:cubicBezTo>
                  <a:cubicBezTo>
                    <a:pt x="15375" y="529"/>
                    <a:pt x="15375" y="318"/>
                    <a:pt x="15375" y="212"/>
                  </a:cubicBezTo>
                  <a:cubicBezTo>
                    <a:pt x="15469" y="212"/>
                    <a:pt x="15563" y="106"/>
                    <a:pt x="15658" y="0"/>
                  </a:cubicBezTo>
                  <a:cubicBezTo>
                    <a:pt x="15752" y="0"/>
                    <a:pt x="15846" y="0"/>
                    <a:pt x="15941" y="106"/>
                  </a:cubicBezTo>
                  <a:cubicBezTo>
                    <a:pt x="16035" y="106"/>
                    <a:pt x="16035" y="318"/>
                    <a:pt x="16129" y="424"/>
                  </a:cubicBezTo>
                  <a:cubicBezTo>
                    <a:pt x="16129" y="424"/>
                    <a:pt x="16129" y="635"/>
                    <a:pt x="16224" y="741"/>
                  </a:cubicBezTo>
                  <a:cubicBezTo>
                    <a:pt x="16224" y="741"/>
                    <a:pt x="16318" y="953"/>
                    <a:pt x="16412" y="1059"/>
                  </a:cubicBezTo>
                  <a:cubicBezTo>
                    <a:pt x="16412" y="1165"/>
                    <a:pt x="16412" y="1376"/>
                    <a:pt x="16507" y="1482"/>
                  </a:cubicBezTo>
                  <a:cubicBezTo>
                    <a:pt x="16507" y="1588"/>
                    <a:pt x="16695" y="1694"/>
                    <a:pt x="16695" y="1800"/>
                  </a:cubicBezTo>
                  <a:cubicBezTo>
                    <a:pt x="16695" y="1906"/>
                    <a:pt x="16695" y="2224"/>
                    <a:pt x="16695" y="2329"/>
                  </a:cubicBezTo>
                  <a:cubicBezTo>
                    <a:pt x="16695" y="2435"/>
                    <a:pt x="16601" y="2753"/>
                    <a:pt x="16601" y="2859"/>
                  </a:cubicBezTo>
                  <a:cubicBezTo>
                    <a:pt x="16507" y="2965"/>
                    <a:pt x="16224" y="3176"/>
                    <a:pt x="16224" y="3282"/>
                  </a:cubicBezTo>
                  <a:cubicBezTo>
                    <a:pt x="16224" y="3388"/>
                    <a:pt x="16318" y="3494"/>
                    <a:pt x="16318" y="3600"/>
                  </a:cubicBezTo>
                  <a:cubicBezTo>
                    <a:pt x="16412" y="3600"/>
                    <a:pt x="16507" y="3706"/>
                    <a:pt x="16507" y="3812"/>
                  </a:cubicBezTo>
                  <a:cubicBezTo>
                    <a:pt x="16507" y="3918"/>
                    <a:pt x="16412" y="4129"/>
                    <a:pt x="16412" y="4235"/>
                  </a:cubicBezTo>
                  <a:cubicBezTo>
                    <a:pt x="16412" y="4447"/>
                    <a:pt x="16318" y="4765"/>
                    <a:pt x="16412" y="4871"/>
                  </a:cubicBezTo>
                  <a:cubicBezTo>
                    <a:pt x="16412" y="4976"/>
                    <a:pt x="16507" y="5294"/>
                    <a:pt x="16507" y="5400"/>
                  </a:cubicBezTo>
                  <a:cubicBezTo>
                    <a:pt x="16601" y="5506"/>
                    <a:pt x="16695" y="5506"/>
                    <a:pt x="16695" y="5612"/>
                  </a:cubicBezTo>
                  <a:cubicBezTo>
                    <a:pt x="16695" y="5718"/>
                    <a:pt x="16507" y="5929"/>
                    <a:pt x="16507" y="6035"/>
                  </a:cubicBezTo>
                  <a:cubicBezTo>
                    <a:pt x="16601" y="6035"/>
                    <a:pt x="16695" y="6141"/>
                    <a:pt x="16695" y="6247"/>
                  </a:cubicBezTo>
                  <a:cubicBezTo>
                    <a:pt x="16790" y="6247"/>
                    <a:pt x="16978" y="6141"/>
                    <a:pt x="16978" y="6247"/>
                  </a:cubicBezTo>
                  <a:cubicBezTo>
                    <a:pt x="17072" y="6247"/>
                    <a:pt x="17167" y="6459"/>
                    <a:pt x="17167" y="6565"/>
                  </a:cubicBezTo>
                  <a:cubicBezTo>
                    <a:pt x="17167" y="6776"/>
                    <a:pt x="17167" y="7094"/>
                    <a:pt x="17261" y="7306"/>
                  </a:cubicBezTo>
                  <a:cubicBezTo>
                    <a:pt x="17261" y="7412"/>
                    <a:pt x="17261" y="7624"/>
                    <a:pt x="17355" y="7729"/>
                  </a:cubicBezTo>
                  <a:cubicBezTo>
                    <a:pt x="17450" y="7835"/>
                    <a:pt x="17638" y="7835"/>
                    <a:pt x="17638" y="7835"/>
                  </a:cubicBezTo>
                  <a:cubicBezTo>
                    <a:pt x="17827" y="7835"/>
                    <a:pt x="18016" y="7624"/>
                    <a:pt x="18204" y="7624"/>
                  </a:cubicBezTo>
                  <a:cubicBezTo>
                    <a:pt x="18299" y="7624"/>
                    <a:pt x="18582" y="7624"/>
                    <a:pt x="18770" y="7729"/>
                  </a:cubicBezTo>
                  <a:cubicBezTo>
                    <a:pt x="18865" y="7729"/>
                    <a:pt x="19053" y="7941"/>
                    <a:pt x="19148" y="7941"/>
                  </a:cubicBezTo>
                  <a:cubicBezTo>
                    <a:pt x="19242" y="8047"/>
                    <a:pt x="19525" y="7941"/>
                    <a:pt x="19714" y="7835"/>
                  </a:cubicBezTo>
                  <a:cubicBezTo>
                    <a:pt x="19714" y="7835"/>
                    <a:pt x="19714" y="7835"/>
                    <a:pt x="19808" y="7835"/>
                  </a:cubicBezTo>
                  <a:cubicBezTo>
                    <a:pt x="19808" y="7941"/>
                    <a:pt x="19808" y="8047"/>
                    <a:pt x="19808" y="8153"/>
                  </a:cubicBezTo>
                  <a:cubicBezTo>
                    <a:pt x="19902" y="8259"/>
                    <a:pt x="20091" y="8471"/>
                    <a:pt x="20185" y="8471"/>
                  </a:cubicBezTo>
                  <a:cubicBezTo>
                    <a:pt x="20279" y="8576"/>
                    <a:pt x="20562" y="8682"/>
                    <a:pt x="20751" y="8788"/>
                  </a:cubicBezTo>
                  <a:cubicBezTo>
                    <a:pt x="20845" y="8894"/>
                    <a:pt x="21128" y="9000"/>
                    <a:pt x="21223" y="9106"/>
                  </a:cubicBezTo>
                  <a:cubicBezTo>
                    <a:pt x="21317" y="9318"/>
                    <a:pt x="21411" y="9635"/>
                    <a:pt x="21411" y="9741"/>
                  </a:cubicBezTo>
                  <a:cubicBezTo>
                    <a:pt x="21506" y="9953"/>
                    <a:pt x="21600" y="10165"/>
                    <a:pt x="21600" y="10271"/>
                  </a:cubicBezTo>
                  <a:cubicBezTo>
                    <a:pt x="21600" y="10482"/>
                    <a:pt x="21411" y="10588"/>
                    <a:pt x="21411" y="10800"/>
                  </a:cubicBezTo>
                  <a:cubicBezTo>
                    <a:pt x="21411" y="10800"/>
                    <a:pt x="21411" y="11012"/>
                    <a:pt x="21411" y="11118"/>
                  </a:cubicBezTo>
                  <a:cubicBezTo>
                    <a:pt x="21411" y="11224"/>
                    <a:pt x="21317" y="11435"/>
                    <a:pt x="21317" y="11541"/>
                  </a:cubicBezTo>
                  <a:cubicBezTo>
                    <a:pt x="21317" y="11753"/>
                    <a:pt x="21317" y="11965"/>
                    <a:pt x="21317" y="12071"/>
                  </a:cubicBezTo>
                  <a:cubicBezTo>
                    <a:pt x="21223" y="12176"/>
                    <a:pt x="21034" y="12176"/>
                    <a:pt x="20940" y="12176"/>
                  </a:cubicBezTo>
                  <a:cubicBezTo>
                    <a:pt x="20845" y="12176"/>
                    <a:pt x="20657" y="11965"/>
                    <a:pt x="20657" y="11965"/>
                  </a:cubicBezTo>
                  <a:cubicBezTo>
                    <a:pt x="20562" y="11965"/>
                    <a:pt x="20562" y="12176"/>
                    <a:pt x="20468" y="12282"/>
                  </a:cubicBezTo>
                  <a:cubicBezTo>
                    <a:pt x="20468" y="12388"/>
                    <a:pt x="20374" y="12812"/>
                    <a:pt x="20279" y="13024"/>
                  </a:cubicBezTo>
                  <a:cubicBezTo>
                    <a:pt x="20279" y="13129"/>
                    <a:pt x="20374" y="13447"/>
                    <a:pt x="20468" y="13659"/>
                  </a:cubicBezTo>
                  <a:cubicBezTo>
                    <a:pt x="20468" y="13765"/>
                    <a:pt x="20374" y="13976"/>
                    <a:pt x="20374" y="14082"/>
                  </a:cubicBezTo>
                  <a:cubicBezTo>
                    <a:pt x="20374" y="14188"/>
                    <a:pt x="20279" y="14400"/>
                    <a:pt x="20279" y="14506"/>
                  </a:cubicBezTo>
                  <a:cubicBezTo>
                    <a:pt x="20185" y="14506"/>
                    <a:pt x="20091" y="14612"/>
                    <a:pt x="20091" y="14718"/>
                  </a:cubicBezTo>
                  <a:cubicBezTo>
                    <a:pt x="19997" y="14824"/>
                    <a:pt x="19997" y="15035"/>
                    <a:pt x="19997" y="15141"/>
                  </a:cubicBezTo>
                  <a:cubicBezTo>
                    <a:pt x="19997" y="15141"/>
                    <a:pt x="19997" y="15353"/>
                    <a:pt x="20091" y="15459"/>
                  </a:cubicBezTo>
                  <a:cubicBezTo>
                    <a:pt x="20091" y="15565"/>
                    <a:pt x="20374" y="15671"/>
                    <a:pt x="20374" y="15776"/>
                  </a:cubicBezTo>
                  <a:cubicBezTo>
                    <a:pt x="20468" y="15882"/>
                    <a:pt x="20468" y="16094"/>
                    <a:pt x="20468" y="16306"/>
                  </a:cubicBezTo>
                  <a:cubicBezTo>
                    <a:pt x="20374" y="16306"/>
                    <a:pt x="20279" y="16306"/>
                    <a:pt x="20185" y="16412"/>
                  </a:cubicBezTo>
                  <a:cubicBezTo>
                    <a:pt x="20091" y="16412"/>
                    <a:pt x="19902" y="16412"/>
                    <a:pt x="19808" y="16306"/>
                  </a:cubicBezTo>
                  <a:cubicBezTo>
                    <a:pt x="19714" y="16306"/>
                    <a:pt x="19619" y="16094"/>
                    <a:pt x="19525" y="16094"/>
                  </a:cubicBezTo>
                  <a:cubicBezTo>
                    <a:pt x="19242" y="15988"/>
                    <a:pt x="18676" y="16094"/>
                    <a:pt x="18393" y="16094"/>
                  </a:cubicBezTo>
                  <a:cubicBezTo>
                    <a:pt x="18299" y="16094"/>
                    <a:pt x="18016" y="16094"/>
                    <a:pt x="17921" y="15988"/>
                  </a:cubicBezTo>
                  <a:cubicBezTo>
                    <a:pt x="17733" y="15988"/>
                    <a:pt x="17544" y="15882"/>
                    <a:pt x="17450" y="15882"/>
                  </a:cubicBezTo>
                  <a:cubicBezTo>
                    <a:pt x="17355" y="15988"/>
                    <a:pt x="17167" y="15988"/>
                    <a:pt x="17072" y="15988"/>
                  </a:cubicBezTo>
                  <a:cubicBezTo>
                    <a:pt x="16978" y="16094"/>
                    <a:pt x="16978" y="16412"/>
                    <a:pt x="16884" y="16518"/>
                  </a:cubicBezTo>
                  <a:cubicBezTo>
                    <a:pt x="16884" y="16518"/>
                    <a:pt x="16695" y="16729"/>
                    <a:pt x="16601" y="16729"/>
                  </a:cubicBezTo>
                  <a:cubicBezTo>
                    <a:pt x="16507" y="16835"/>
                    <a:pt x="16224" y="16835"/>
                    <a:pt x="16129" y="16835"/>
                  </a:cubicBezTo>
                  <a:cubicBezTo>
                    <a:pt x="16035" y="16941"/>
                    <a:pt x="16035" y="17259"/>
                    <a:pt x="15941" y="17365"/>
                  </a:cubicBezTo>
                  <a:cubicBezTo>
                    <a:pt x="15752" y="17365"/>
                    <a:pt x="15469" y="17365"/>
                    <a:pt x="15375" y="17365"/>
                  </a:cubicBezTo>
                  <a:cubicBezTo>
                    <a:pt x="15280" y="17259"/>
                    <a:pt x="15280" y="17153"/>
                    <a:pt x="15280" y="17047"/>
                  </a:cubicBezTo>
                  <a:cubicBezTo>
                    <a:pt x="15186" y="16941"/>
                    <a:pt x="14997" y="16835"/>
                    <a:pt x="14903" y="16729"/>
                  </a:cubicBezTo>
                  <a:cubicBezTo>
                    <a:pt x="14809" y="16624"/>
                    <a:pt x="14620" y="16412"/>
                    <a:pt x="14526" y="16306"/>
                  </a:cubicBezTo>
                  <a:cubicBezTo>
                    <a:pt x="14431" y="16200"/>
                    <a:pt x="14431" y="16094"/>
                    <a:pt x="14337" y="15988"/>
                  </a:cubicBezTo>
                  <a:cubicBezTo>
                    <a:pt x="14243" y="15988"/>
                    <a:pt x="14054" y="15988"/>
                    <a:pt x="13960" y="15988"/>
                  </a:cubicBezTo>
                  <a:cubicBezTo>
                    <a:pt x="13866" y="15988"/>
                    <a:pt x="13677" y="15988"/>
                    <a:pt x="13488" y="16094"/>
                  </a:cubicBezTo>
                  <a:cubicBezTo>
                    <a:pt x="13394" y="16094"/>
                    <a:pt x="13205" y="16200"/>
                    <a:pt x="13111" y="16200"/>
                  </a:cubicBezTo>
                  <a:cubicBezTo>
                    <a:pt x="12922" y="16306"/>
                    <a:pt x="12734" y="16518"/>
                    <a:pt x="12545" y="16518"/>
                  </a:cubicBezTo>
                  <a:cubicBezTo>
                    <a:pt x="12451" y="16624"/>
                    <a:pt x="12168" y="16729"/>
                    <a:pt x="11979" y="16729"/>
                  </a:cubicBezTo>
                  <a:cubicBezTo>
                    <a:pt x="11885" y="16835"/>
                    <a:pt x="11696" y="16835"/>
                    <a:pt x="11602" y="16941"/>
                  </a:cubicBezTo>
                  <a:cubicBezTo>
                    <a:pt x="11413" y="16941"/>
                    <a:pt x="11319" y="17259"/>
                    <a:pt x="11224" y="17259"/>
                  </a:cubicBezTo>
                  <a:cubicBezTo>
                    <a:pt x="11130" y="17365"/>
                    <a:pt x="10941" y="17365"/>
                    <a:pt x="10847" y="17471"/>
                  </a:cubicBezTo>
                  <a:cubicBezTo>
                    <a:pt x="10753" y="17471"/>
                    <a:pt x="10753" y="17788"/>
                    <a:pt x="10753" y="17894"/>
                  </a:cubicBezTo>
                  <a:cubicBezTo>
                    <a:pt x="10753" y="18000"/>
                    <a:pt x="10847" y="18212"/>
                    <a:pt x="10847" y="18424"/>
                  </a:cubicBezTo>
                  <a:cubicBezTo>
                    <a:pt x="10847" y="18529"/>
                    <a:pt x="10659" y="18847"/>
                    <a:pt x="10659" y="18953"/>
                  </a:cubicBezTo>
                  <a:cubicBezTo>
                    <a:pt x="10659" y="19165"/>
                    <a:pt x="10659" y="19588"/>
                    <a:pt x="10659" y="19800"/>
                  </a:cubicBezTo>
                  <a:cubicBezTo>
                    <a:pt x="10659" y="19906"/>
                    <a:pt x="10753" y="20224"/>
                    <a:pt x="10753" y="20329"/>
                  </a:cubicBezTo>
                  <a:cubicBezTo>
                    <a:pt x="10753" y="20435"/>
                    <a:pt x="10659" y="20647"/>
                    <a:pt x="10564" y="20753"/>
                  </a:cubicBezTo>
                  <a:cubicBezTo>
                    <a:pt x="10470" y="20859"/>
                    <a:pt x="10376" y="21176"/>
                    <a:pt x="10187" y="21388"/>
                  </a:cubicBezTo>
                  <a:cubicBezTo>
                    <a:pt x="10187" y="21388"/>
                    <a:pt x="9998" y="21600"/>
                    <a:pt x="9810" y="21600"/>
                  </a:cubicBezTo>
                  <a:cubicBezTo>
                    <a:pt x="9810" y="21600"/>
                    <a:pt x="9527" y="21600"/>
                    <a:pt x="9527" y="21494"/>
                  </a:cubicBezTo>
                  <a:cubicBezTo>
                    <a:pt x="9432" y="21494"/>
                    <a:pt x="9432" y="21176"/>
                    <a:pt x="9432" y="21071"/>
                  </a:cubicBezTo>
                  <a:cubicBezTo>
                    <a:pt x="9432" y="20965"/>
                    <a:pt x="9432" y="20753"/>
                    <a:pt x="9432" y="20647"/>
                  </a:cubicBezTo>
                  <a:cubicBezTo>
                    <a:pt x="9338" y="20541"/>
                    <a:pt x="9244" y="20224"/>
                    <a:pt x="9244" y="20118"/>
                  </a:cubicBezTo>
                  <a:cubicBezTo>
                    <a:pt x="9149" y="20012"/>
                    <a:pt x="9055" y="19694"/>
                    <a:pt x="8961" y="19588"/>
                  </a:cubicBezTo>
                  <a:cubicBezTo>
                    <a:pt x="8866" y="19588"/>
                    <a:pt x="8678" y="19482"/>
                    <a:pt x="8583" y="19482"/>
                  </a:cubicBezTo>
                  <a:cubicBezTo>
                    <a:pt x="8489" y="19482"/>
                    <a:pt x="8300" y="19482"/>
                    <a:pt x="8206" y="19588"/>
                  </a:cubicBezTo>
                  <a:cubicBezTo>
                    <a:pt x="8112" y="19694"/>
                    <a:pt x="8206" y="19906"/>
                    <a:pt x="8112" y="20012"/>
                  </a:cubicBezTo>
                  <a:cubicBezTo>
                    <a:pt x="8112" y="20118"/>
                    <a:pt x="7923" y="20224"/>
                    <a:pt x="7829" y="20329"/>
                  </a:cubicBezTo>
                  <a:cubicBezTo>
                    <a:pt x="7829" y="20329"/>
                    <a:pt x="7640" y="20435"/>
                    <a:pt x="7640" y="20435"/>
                  </a:cubicBezTo>
                  <a:cubicBezTo>
                    <a:pt x="7546" y="20329"/>
                    <a:pt x="7452" y="20118"/>
                    <a:pt x="7452" y="20012"/>
                  </a:cubicBezTo>
                  <a:cubicBezTo>
                    <a:pt x="7452" y="19906"/>
                    <a:pt x="7452" y="19694"/>
                    <a:pt x="7452" y="19588"/>
                  </a:cubicBezTo>
                  <a:cubicBezTo>
                    <a:pt x="7452" y="19482"/>
                    <a:pt x="7452" y="19376"/>
                    <a:pt x="7452" y="19271"/>
                  </a:cubicBezTo>
                  <a:cubicBezTo>
                    <a:pt x="7357" y="19165"/>
                    <a:pt x="7169" y="19059"/>
                    <a:pt x="7074" y="19059"/>
                  </a:cubicBezTo>
                  <a:cubicBezTo>
                    <a:pt x="6980" y="19165"/>
                    <a:pt x="6886" y="19271"/>
                    <a:pt x="6791" y="19376"/>
                  </a:cubicBezTo>
                  <a:cubicBezTo>
                    <a:pt x="6697" y="19376"/>
                    <a:pt x="6508" y="19482"/>
                    <a:pt x="6414" y="19482"/>
                  </a:cubicBezTo>
                  <a:cubicBezTo>
                    <a:pt x="6225" y="19376"/>
                    <a:pt x="6037" y="19165"/>
                    <a:pt x="5848" y="19165"/>
                  </a:cubicBezTo>
                  <a:cubicBezTo>
                    <a:pt x="5754" y="19059"/>
                    <a:pt x="5565" y="19165"/>
                    <a:pt x="5565" y="19165"/>
                  </a:cubicBezTo>
                  <a:cubicBezTo>
                    <a:pt x="5471" y="19271"/>
                    <a:pt x="5282" y="19482"/>
                    <a:pt x="5282" y="19588"/>
                  </a:cubicBezTo>
                  <a:cubicBezTo>
                    <a:pt x="5282" y="19694"/>
                    <a:pt x="5188" y="19800"/>
                    <a:pt x="5188" y="19906"/>
                  </a:cubicBezTo>
                  <a:cubicBezTo>
                    <a:pt x="5093" y="19906"/>
                    <a:pt x="5093" y="19906"/>
                    <a:pt x="5093" y="19800"/>
                  </a:cubicBezTo>
                  <a:cubicBezTo>
                    <a:pt x="4999" y="19800"/>
                    <a:pt x="4810" y="19800"/>
                    <a:pt x="4716" y="19694"/>
                  </a:cubicBezTo>
                  <a:cubicBezTo>
                    <a:pt x="4716" y="19694"/>
                    <a:pt x="4622" y="19482"/>
                    <a:pt x="4528" y="19482"/>
                  </a:cubicBezTo>
                  <a:cubicBezTo>
                    <a:pt x="4433" y="19376"/>
                    <a:pt x="4245" y="19271"/>
                    <a:pt x="4245" y="19165"/>
                  </a:cubicBezTo>
                  <a:cubicBezTo>
                    <a:pt x="4245" y="19059"/>
                    <a:pt x="4339" y="18953"/>
                    <a:pt x="4339" y="18847"/>
                  </a:cubicBezTo>
                  <a:cubicBezTo>
                    <a:pt x="4339" y="18741"/>
                    <a:pt x="4339" y="18424"/>
                    <a:pt x="4245" y="18318"/>
                  </a:cubicBezTo>
                  <a:cubicBezTo>
                    <a:pt x="4150" y="18212"/>
                    <a:pt x="3867" y="18106"/>
                    <a:pt x="3773" y="18106"/>
                  </a:cubicBezTo>
                  <a:cubicBezTo>
                    <a:pt x="3679" y="18000"/>
                    <a:pt x="3396" y="18000"/>
                    <a:pt x="3301" y="17894"/>
                  </a:cubicBezTo>
                  <a:cubicBezTo>
                    <a:pt x="3113" y="17894"/>
                    <a:pt x="2924" y="17682"/>
                    <a:pt x="2735" y="17682"/>
                  </a:cubicBezTo>
                  <a:cubicBezTo>
                    <a:pt x="2547" y="17576"/>
                    <a:pt x="1981" y="17682"/>
                    <a:pt x="1792" y="17682"/>
                  </a:cubicBezTo>
                  <a:cubicBezTo>
                    <a:pt x="1603" y="17682"/>
                    <a:pt x="1415" y="17788"/>
                    <a:pt x="1226" y="17894"/>
                  </a:cubicBezTo>
                  <a:cubicBezTo>
                    <a:pt x="1132" y="17894"/>
                    <a:pt x="943" y="18212"/>
                    <a:pt x="849" y="18318"/>
                  </a:cubicBezTo>
                  <a:cubicBezTo>
                    <a:pt x="755" y="18318"/>
                    <a:pt x="660" y="18529"/>
                    <a:pt x="566" y="18635"/>
                  </a:cubicBezTo>
                  <a:cubicBezTo>
                    <a:pt x="472" y="18635"/>
                    <a:pt x="189" y="18529"/>
                    <a:pt x="94" y="18424"/>
                  </a:cubicBezTo>
                  <a:cubicBezTo>
                    <a:pt x="94" y="18424"/>
                    <a:pt x="0" y="18212"/>
                    <a:pt x="0" y="18212"/>
                  </a:cubicBezTo>
                  <a:cubicBezTo>
                    <a:pt x="0" y="18106"/>
                    <a:pt x="0" y="17894"/>
                    <a:pt x="0" y="17788"/>
                  </a:cubicBezTo>
                  <a:cubicBezTo>
                    <a:pt x="0" y="17682"/>
                    <a:pt x="189" y="17471"/>
                    <a:pt x="189" y="17365"/>
                  </a:cubicBezTo>
                  <a:cubicBezTo>
                    <a:pt x="189" y="17259"/>
                    <a:pt x="189" y="17047"/>
                    <a:pt x="94" y="17047"/>
                  </a:cubicBezTo>
                  <a:cubicBezTo>
                    <a:pt x="94" y="17047"/>
                    <a:pt x="94" y="17047"/>
                    <a:pt x="94" y="17047"/>
                  </a:cubicBezTo>
                  <a:cubicBezTo>
                    <a:pt x="189" y="16941"/>
                    <a:pt x="189" y="16941"/>
                    <a:pt x="283" y="16941"/>
                  </a:cubicBezTo>
                  <a:cubicBezTo>
                    <a:pt x="377" y="16835"/>
                    <a:pt x="472" y="16624"/>
                    <a:pt x="566" y="16518"/>
                  </a:cubicBezTo>
                  <a:cubicBezTo>
                    <a:pt x="566" y="16412"/>
                    <a:pt x="660" y="16094"/>
                    <a:pt x="755" y="16094"/>
                  </a:cubicBezTo>
                  <a:cubicBezTo>
                    <a:pt x="849" y="15988"/>
                    <a:pt x="943" y="15882"/>
                    <a:pt x="1038" y="15882"/>
                  </a:cubicBezTo>
                  <a:cubicBezTo>
                    <a:pt x="1038" y="15671"/>
                    <a:pt x="1038" y="15459"/>
                    <a:pt x="1132" y="15247"/>
                  </a:cubicBezTo>
                  <a:cubicBezTo>
                    <a:pt x="1226" y="15141"/>
                    <a:pt x="1415" y="15035"/>
                    <a:pt x="1509" y="15035"/>
                  </a:cubicBezTo>
                  <a:cubicBezTo>
                    <a:pt x="1603" y="14929"/>
                    <a:pt x="1792" y="14718"/>
                    <a:pt x="1886" y="14612"/>
                  </a:cubicBezTo>
                  <a:cubicBezTo>
                    <a:pt x="1886" y="14506"/>
                    <a:pt x="1981" y="14294"/>
                    <a:pt x="2075" y="14188"/>
                  </a:cubicBezTo>
                  <a:cubicBezTo>
                    <a:pt x="2075" y="14082"/>
                    <a:pt x="2264" y="13976"/>
                    <a:pt x="2358" y="13871"/>
                  </a:cubicBezTo>
                  <a:cubicBezTo>
                    <a:pt x="2452" y="13765"/>
                    <a:pt x="2641" y="13553"/>
                    <a:pt x="2735" y="13447"/>
                  </a:cubicBezTo>
                  <a:cubicBezTo>
                    <a:pt x="2830" y="13341"/>
                    <a:pt x="3207" y="13341"/>
                    <a:pt x="3301" y="13235"/>
                  </a:cubicBezTo>
                  <a:cubicBezTo>
                    <a:pt x="3396" y="13129"/>
                    <a:pt x="3679" y="12918"/>
                    <a:pt x="3679" y="12812"/>
                  </a:cubicBezTo>
                  <a:cubicBezTo>
                    <a:pt x="3773" y="12706"/>
                    <a:pt x="3773" y="12388"/>
                    <a:pt x="3773" y="12282"/>
                  </a:cubicBezTo>
                  <a:cubicBezTo>
                    <a:pt x="3867" y="12071"/>
                    <a:pt x="3962" y="11859"/>
                    <a:pt x="4056" y="11647"/>
                  </a:cubicBezTo>
                  <a:cubicBezTo>
                    <a:pt x="4150" y="11647"/>
                    <a:pt x="4245" y="11541"/>
                    <a:pt x="4339" y="11435"/>
                  </a:cubicBezTo>
                  <a:cubicBezTo>
                    <a:pt x="4433" y="11329"/>
                    <a:pt x="4528" y="11118"/>
                    <a:pt x="4622" y="11012"/>
                  </a:cubicBezTo>
                  <a:cubicBezTo>
                    <a:pt x="4622" y="11012"/>
                    <a:pt x="4716" y="10800"/>
                    <a:pt x="4716" y="10694"/>
                  </a:cubicBezTo>
                  <a:cubicBezTo>
                    <a:pt x="4716" y="10694"/>
                    <a:pt x="4905" y="10482"/>
                    <a:pt x="4905" y="10376"/>
                  </a:cubicBezTo>
                  <a:cubicBezTo>
                    <a:pt x="4999" y="10376"/>
                    <a:pt x="5093" y="10376"/>
                    <a:pt x="5188" y="10271"/>
                  </a:cubicBezTo>
                  <a:cubicBezTo>
                    <a:pt x="5188" y="10271"/>
                    <a:pt x="5282" y="10059"/>
                    <a:pt x="5282" y="9953"/>
                  </a:cubicBezTo>
                  <a:cubicBezTo>
                    <a:pt x="5282" y="9741"/>
                    <a:pt x="5282" y="9529"/>
                    <a:pt x="5282" y="9424"/>
                  </a:cubicBezTo>
                  <a:cubicBezTo>
                    <a:pt x="5282" y="9318"/>
                    <a:pt x="5188" y="9106"/>
                    <a:pt x="5188" y="9000"/>
                  </a:cubicBezTo>
                  <a:cubicBezTo>
                    <a:pt x="5188" y="8894"/>
                    <a:pt x="5282" y="8682"/>
                    <a:pt x="5282" y="8682"/>
                  </a:cubicBezTo>
                  <a:cubicBezTo>
                    <a:pt x="5282" y="8576"/>
                    <a:pt x="5376" y="8471"/>
                    <a:pt x="5376" y="8365"/>
                  </a:cubicBezTo>
                  <a:cubicBezTo>
                    <a:pt x="5376" y="8259"/>
                    <a:pt x="5376" y="8153"/>
                    <a:pt x="5376" y="8047"/>
                  </a:cubicBezTo>
                  <a:cubicBezTo>
                    <a:pt x="5471" y="7835"/>
                    <a:pt x="5471" y="7518"/>
                    <a:pt x="5471" y="7412"/>
                  </a:cubicBezTo>
                  <a:cubicBezTo>
                    <a:pt x="5565" y="7306"/>
                    <a:pt x="5565" y="6988"/>
                    <a:pt x="5565" y="6882"/>
                  </a:cubicBezTo>
                  <a:cubicBezTo>
                    <a:pt x="5565" y="6776"/>
                    <a:pt x="5565" y="6671"/>
                    <a:pt x="5565" y="6565"/>
                  </a:cubicBezTo>
                  <a:cubicBezTo>
                    <a:pt x="5659" y="6459"/>
                    <a:pt x="5754" y="6353"/>
                    <a:pt x="5754" y="6247"/>
                  </a:cubicBezTo>
                  <a:cubicBezTo>
                    <a:pt x="5848" y="6141"/>
                    <a:pt x="5754" y="5824"/>
                    <a:pt x="5848" y="5718"/>
                  </a:cubicBezTo>
                  <a:cubicBezTo>
                    <a:pt x="5848" y="5718"/>
                    <a:pt x="5848" y="5612"/>
                    <a:pt x="5848" y="5506"/>
                  </a:cubicBezTo>
                  <a:close/>
                </a:path>
              </a:pathLst>
            </a:custGeom>
            <a:solidFill>
              <a:srgbClr val="C4C8CB"/>
            </a:solidFill>
            <a:ln w="3175" cap="flat">
              <a:solidFill>
                <a:srgbClr val="FFFFFF"/>
              </a:solidFill>
              <a:prstDash val="solid"/>
              <a:miter lim="800000"/>
            </a:ln>
            <a:effectLst/>
          </p:spPr>
          <p:txBody>
            <a:bodyPr wrap="square" lIns="162559" tIns="162559" rIns="162559" bIns="162559" numCol="1" anchor="t">
              <a:noAutofit/>
            </a:bodyPr>
            <a:lstStyle/>
            <a:p>
              <a:pPr defTabSz="457200">
                <a:defRPr sz="5600">
                  <a:latin typeface="Gill Sans"/>
                  <a:ea typeface="Gill Sans"/>
                  <a:cs typeface="Gill Sans"/>
                  <a:sym typeface="Gill Sans"/>
                </a:defRPr>
              </a:pPr>
              <a:endParaRPr sz="7465"/>
            </a:p>
          </p:txBody>
        </p:sp>
        <p:sp>
          <p:nvSpPr>
            <p:cNvPr id="12241" name="Shape 12241"/>
            <p:cNvSpPr/>
            <p:nvPr/>
          </p:nvSpPr>
          <p:spPr>
            <a:xfrm>
              <a:off x="220133" y="8041464"/>
              <a:ext cx="647702" cy="890871"/>
            </a:xfrm>
            <a:custGeom>
              <a:cxnLst>
                <a:cxn ang="0">
                  <a:pos x="wd2" y="hd2"/>
                </a:cxn>
                <a:cxn ang="5400000">
                  <a:pos x="wd2" y="hd2"/>
                </a:cxn>
                <a:cxn ang="10800000">
                  <a:pos x="wd2" y="hd2"/>
                </a:cxn>
                <a:cxn ang="16200000">
                  <a:pos x="wd2" y="hd2"/>
                </a:cxn>
              </a:cxnLst>
              <a:rect l="0" t="0" r="r" b="b"/>
              <a:pathLst>
                <a:path w="21600" h="21543" extrusionOk="0">
                  <a:moveTo>
                    <a:pt x="13976" y="7863"/>
                  </a:moveTo>
                  <a:cubicBezTo>
                    <a:pt x="13976" y="7863"/>
                    <a:pt x="13976" y="7863"/>
                    <a:pt x="13976" y="7863"/>
                  </a:cubicBezTo>
                  <a:cubicBezTo>
                    <a:pt x="14118" y="7863"/>
                    <a:pt x="14118" y="8069"/>
                    <a:pt x="14118" y="8172"/>
                  </a:cubicBezTo>
                  <a:cubicBezTo>
                    <a:pt x="14118" y="8274"/>
                    <a:pt x="13835" y="8480"/>
                    <a:pt x="13835" y="8583"/>
                  </a:cubicBezTo>
                  <a:cubicBezTo>
                    <a:pt x="13835" y="8686"/>
                    <a:pt x="13835" y="8892"/>
                    <a:pt x="13835" y="8994"/>
                  </a:cubicBezTo>
                  <a:cubicBezTo>
                    <a:pt x="13835" y="8994"/>
                    <a:pt x="13976" y="9200"/>
                    <a:pt x="13976" y="9200"/>
                  </a:cubicBezTo>
                  <a:cubicBezTo>
                    <a:pt x="14118" y="9303"/>
                    <a:pt x="14541" y="9406"/>
                    <a:pt x="14682" y="9406"/>
                  </a:cubicBezTo>
                  <a:cubicBezTo>
                    <a:pt x="14824" y="9303"/>
                    <a:pt x="14965" y="9097"/>
                    <a:pt x="15106" y="9097"/>
                  </a:cubicBezTo>
                  <a:cubicBezTo>
                    <a:pt x="15247" y="8994"/>
                    <a:pt x="15529" y="8686"/>
                    <a:pt x="15671" y="8686"/>
                  </a:cubicBezTo>
                  <a:cubicBezTo>
                    <a:pt x="15953" y="8583"/>
                    <a:pt x="16235" y="8480"/>
                    <a:pt x="16518" y="8480"/>
                  </a:cubicBezTo>
                  <a:cubicBezTo>
                    <a:pt x="16800" y="8480"/>
                    <a:pt x="17647" y="8377"/>
                    <a:pt x="17929" y="8480"/>
                  </a:cubicBezTo>
                  <a:cubicBezTo>
                    <a:pt x="18212" y="8480"/>
                    <a:pt x="18494" y="8686"/>
                    <a:pt x="18776" y="8686"/>
                  </a:cubicBezTo>
                  <a:cubicBezTo>
                    <a:pt x="18918" y="8789"/>
                    <a:pt x="19341" y="8789"/>
                    <a:pt x="19482" y="8892"/>
                  </a:cubicBezTo>
                  <a:cubicBezTo>
                    <a:pt x="19624" y="8892"/>
                    <a:pt x="20047" y="8994"/>
                    <a:pt x="20188" y="9097"/>
                  </a:cubicBezTo>
                  <a:cubicBezTo>
                    <a:pt x="20329" y="9200"/>
                    <a:pt x="20329" y="9509"/>
                    <a:pt x="20329" y="9612"/>
                  </a:cubicBezTo>
                  <a:cubicBezTo>
                    <a:pt x="20329" y="9714"/>
                    <a:pt x="20188" y="9817"/>
                    <a:pt x="20188" y="9920"/>
                  </a:cubicBezTo>
                  <a:cubicBezTo>
                    <a:pt x="20188" y="10023"/>
                    <a:pt x="20471" y="10126"/>
                    <a:pt x="20612" y="10229"/>
                  </a:cubicBezTo>
                  <a:cubicBezTo>
                    <a:pt x="20753" y="10229"/>
                    <a:pt x="20894" y="10434"/>
                    <a:pt x="20894" y="10434"/>
                  </a:cubicBezTo>
                  <a:cubicBezTo>
                    <a:pt x="21035" y="10537"/>
                    <a:pt x="21318" y="10537"/>
                    <a:pt x="21459" y="10537"/>
                  </a:cubicBezTo>
                  <a:cubicBezTo>
                    <a:pt x="21459" y="10640"/>
                    <a:pt x="21459" y="10640"/>
                    <a:pt x="21600" y="10640"/>
                  </a:cubicBezTo>
                  <a:cubicBezTo>
                    <a:pt x="21600" y="10743"/>
                    <a:pt x="21600" y="10743"/>
                    <a:pt x="21600" y="10846"/>
                  </a:cubicBezTo>
                  <a:cubicBezTo>
                    <a:pt x="21459" y="10949"/>
                    <a:pt x="21459" y="11154"/>
                    <a:pt x="21459" y="11154"/>
                  </a:cubicBezTo>
                  <a:cubicBezTo>
                    <a:pt x="21459" y="11360"/>
                    <a:pt x="21176" y="11566"/>
                    <a:pt x="21035" y="11669"/>
                  </a:cubicBezTo>
                  <a:cubicBezTo>
                    <a:pt x="21035" y="11772"/>
                    <a:pt x="20753" y="11874"/>
                    <a:pt x="20753" y="11874"/>
                  </a:cubicBezTo>
                  <a:cubicBezTo>
                    <a:pt x="20471" y="11977"/>
                    <a:pt x="19906" y="12183"/>
                    <a:pt x="19765" y="12183"/>
                  </a:cubicBezTo>
                  <a:cubicBezTo>
                    <a:pt x="19482" y="12183"/>
                    <a:pt x="19200" y="12286"/>
                    <a:pt x="19059" y="12286"/>
                  </a:cubicBezTo>
                  <a:cubicBezTo>
                    <a:pt x="18776" y="12286"/>
                    <a:pt x="18212" y="12286"/>
                    <a:pt x="17929" y="12286"/>
                  </a:cubicBezTo>
                  <a:cubicBezTo>
                    <a:pt x="17788" y="12286"/>
                    <a:pt x="17506" y="12492"/>
                    <a:pt x="17365" y="12594"/>
                  </a:cubicBezTo>
                  <a:cubicBezTo>
                    <a:pt x="17224" y="12697"/>
                    <a:pt x="17224" y="13006"/>
                    <a:pt x="17082" y="13212"/>
                  </a:cubicBezTo>
                  <a:cubicBezTo>
                    <a:pt x="17082" y="13314"/>
                    <a:pt x="16800" y="13520"/>
                    <a:pt x="16800" y="13623"/>
                  </a:cubicBezTo>
                  <a:cubicBezTo>
                    <a:pt x="16659" y="13726"/>
                    <a:pt x="16659" y="14034"/>
                    <a:pt x="16659" y="14137"/>
                  </a:cubicBezTo>
                  <a:cubicBezTo>
                    <a:pt x="16659" y="14343"/>
                    <a:pt x="16800" y="14549"/>
                    <a:pt x="16941" y="14652"/>
                  </a:cubicBezTo>
                  <a:cubicBezTo>
                    <a:pt x="16941" y="14857"/>
                    <a:pt x="16800" y="15269"/>
                    <a:pt x="16941" y="15474"/>
                  </a:cubicBezTo>
                  <a:cubicBezTo>
                    <a:pt x="16941" y="15577"/>
                    <a:pt x="16941" y="15989"/>
                    <a:pt x="16941" y="16194"/>
                  </a:cubicBezTo>
                  <a:cubicBezTo>
                    <a:pt x="17082" y="16297"/>
                    <a:pt x="17224" y="16709"/>
                    <a:pt x="17365" y="16812"/>
                  </a:cubicBezTo>
                  <a:cubicBezTo>
                    <a:pt x="17365" y="17017"/>
                    <a:pt x="17788" y="17223"/>
                    <a:pt x="17929" y="17326"/>
                  </a:cubicBezTo>
                  <a:cubicBezTo>
                    <a:pt x="18071" y="17634"/>
                    <a:pt x="18212" y="18149"/>
                    <a:pt x="18353" y="18354"/>
                  </a:cubicBezTo>
                  <a:cubicBezTo>
                    <a:pt x="18353" y="18663"/>
                    <a:pt x="18353" y="19074"/>
                    <a:pt x="18353" y="19383"/>
                  </a:cubicBezTo>
                  <a:cubicBezTo>
                    <a:pt x="18353" y="19486"/>
                    <a:pt x="18212" y="19692"/>
                    <a:pt x="18071" y="19897"/>
                  </a:cubicBezTo>
                  <a:cubicBezTo>
                    <a:pt x="18071" y="19897"/>
                    <a:pt x="18071" y="19794"/>
                    <a:pt x="18071" y="19794"/>
                  </a:cubicBezTo>
                  <a:cubicBezTo>
                    <a:pt x="17929" y="19794"/>
                    <a:pt x="17647" y="19794"/>
                    <a:pt x="17506" y="19897"/>
                  </a:cubicBezTo>
                  <a:cubicBezTo>
                    <a:pt x="17365" y="19897"/>
                    <a:pt x="17224" y="20206"/>
                    <a:pt x="17082" y="20309"/>
                  </a:cubicBezTo>
                  <a:cubicBezTo>
                    <a:pt x="16941" y="20309"/>
                    <a:pt x="16659" y="20412"/>
                    <a:pt x="16518" y="20514"/>
                  </a:cubicBezTo>
                  <a:cubicBezTo>
                    <a:pt x="16376" y="20617"/>
                    <a:pt x="16094" y="20720"/>
                    <a:pt x="15953" y="20823"/>
                  </a:cubicBezTo>
                  <a:cubicBezTo>
                    <a:pt x="15812" y="20926"/>
                    <a:pt x="15529" y="21132"/>
                    <a:pt x="15388" y="21234"/>
                  </a:cubicBezTo>
                  <a:cubicBezTo>
                    <a:pt x="15247" y="21234"/>
                    <a:pt x="14965" y="21543"/>
                    <a:pt x="14824" y="21543"/>
                  </a:cubicBezTo>
                  <a:cubicBezTo>
                    <a:pt x="14541" y="21543"/>
                    <a:pt x="14400" y="21234"/>
                    <a:pt x="14259" y="21234"/>
                  </a:cubicBezTo>
                  <a:cubicBezTo>
                    <a:pt x="14118" y="21132"/>
                    <a:pt x="13553" y="21234"/>
                    <a:pt x="13412" y="21234"/>
                  </a:cubicBezTo>
                  <a:cubicBezTo>
                    <a:pt x="13271" y="21132"/>
                    <a:pt x="12988" y="21132"/>
                    <a:pt x="12847" y="21029"/>
                  </a:cubicBezTo>
                  <a:cubicBezTo>
                    <a:pt x="12565" y="21029"/>
                    <a:pt x="12141" y="20926"/>
                    <a:pt x="12000" y="20823"/>
                  </a:cubicBezTo>
                  <a:cubicBezTo>
                    <a:pt x="11859" y="20720"/>
                    <a:pt x="11859" y="20514"/>
                    <a:pt x="11859" y="20412"/>
                  </a:cubicBezTo>
                  <a:cubicBezTo>
                    <a:pt x="11859" y="20206"/>
                    <a:pt x="12141" y="19897"/>
                    <a:pt x="12141" y="19794"/>
                  </a:cubicBezTo>
                  <a:cubicBezTo>
                    <a:pt x="12141" y="19692"/>
                    <a:pt x="11859" y="19589"/>
                    <a:pt x="11859" y="19486"/>
                  </a:cubicBezTo>
                  <a:cubicBezTo>
                    <a:pt x="11718" y="19486"/>
                    <a:pt x="11435" y="19280"/>
                    <a:pt x="11294" y="19280"/>
                  </a:cubicBezTo>
                  <a:cubicBezTo>
                    <a:pt x="11294" y="19177"/>
                    <a:pt x="11294" y="19074"/>
                    <a:pt x="11294" y="18972"/>
                  </a:cubicBezTo>
                  <a:cubicBezTo>
                    <a:pt x="11435" y="18869"/>
                    <a:pt x="11576" y="18663"/>
                    <a:pt x="11718" y="18560"/>
                  </a:cubicBezTo>
                  <a:cubicBezTo>
                    <a:pt x="11718" y="18354"/>
                    <a:pt x="11859" y="17943"/>
                    <a:pt x="11859" y="17737"/>
                  </a:cubicBezTo>
                  <a:cubicBezTo>
                    <a:pt x="11859" y="17532"/>
                    <a:pt x="11718" y="17120"/>
                    <a:pt x="11576" y="16914"/>
                  </a:cubicBezTo>
                  <a:cubicBezTo>
                    <a:pt x="11435" y="16812"/>
                    <a:pt x="11012" y="16503"/>
                    <a:pt x="10729" y="16503"/>
                  </a:cubicBezTo>
                  <a:cubicBezTo>
                    <a:pt x="10588" y="16400"/>
                    <a:pt x="10306" y="16503"/>
                    <a:pt x="10165" y="16400"/>
                  </a:cubicBezTo>
                  <a:cubicBezTo>
                    <a:pt x="10024" y="16400"/>
                    <a:pt x="9600" y="16400"/>
                    <a:pt x="9459" y="16297"/>
                  </a:cubicBezTo>
                  <a:cubicBezTo>
                    <a:pt x="9318" y="16194"/>
                    <a:pt x="8894" y="15783"/>
                    <a:pt x="8753" y="15577"/>
                  </a:cubicBezTo>
                  <a:cubicBezTo>
                    <a:pt x="8753" y="15474"/>
                    <a:pt x="8612" y="15166"/>
                    <a:pt x="8612" y="14960"/>
                  </a:cubicBezTo>
                  <a:cubicBezTo>
                    <a:pt x="8471" y="14857"/>
                    <a:pt x="8188" y="14549"/>
                    <a:pt x="8188" y="14343"/>
                  </a:cubicBezTo>
                  <a:cubicBezTo>
                    <a:pt x="8047" y="14137"/>
                    <a:pt x="8188" y="13726"/>
                    <a:pt x="8047" y="13520"/>
                  </a:cubicBezTo>
                  <a:cubicBezTo>
                    <a:pt x="8047" y="13314"/>
                    <a:pt x="7624" y="12903"/>
                    <a:pt x="7482" y="12800"/>
                  </a:cubicBezTo>
                  <a:cubicBezTo>
                    <a:pt x="7200" y="12594"/>
                    <a:pt x="6635" y="12389"/>
                    <a:pt x="6353" y="12183"/>
                  </a:cubicBezTo>
                  <a:cubicBezTo>
                    <a:pt x="6071" y="12080"/>
                    <a:pt x="5647" y="11874"/>
                    <a:pt x="5506" y="11669"/>
                  </a:cubicBezTo>
                  <a:cubicBezTo>
                    <a:pt x="5224" y="11566"/>
                    <a:pt x="4941" y="11360"/>
                    <a:pt x="4941" y="11154"/>
                  </a:cubicBezTo>
                  <a:cubicBezTo>
                    <a:pt x="4800" y="11052"/>
                    <a:pt x="5082" y="10640"/>
                    <a:pt x="5082" y="10537"/>
                  </a:cubicBezTo>
                  <a:cubicBezTo>
                    <a:pt x="4941" y="10332"/>
                    <a:pt x="4800" y="10023"/>
                    <a:pt x="4659" y="9920"/>
                  </a:cubicBezTo>
                  <a:cubicBezTo>
                    <a:pt x="4518" y="9714"/>
                    <a:pt x="4235" y="9406"/>
                    <a:pt x="4094" y="9200"/>
                  </a:cubicBezTo>
                  <a:cubicBezTo>
                    <a:pt x="4094" y="8994"/>
                    <a:pt x="3953" y="8686"/>
                    <a:pt x="3953" y="8480"/>
                  </a:cubicBezTo>
                  <a:cubicBezTo>
                    <a:pt x="3812" y="8274"/>
                    <a:pt x="3812" y="7966"/>
                    <a:pt x="3812" y="7863"/>
                  </a:cubicBezTo>
                  <a:cubicBezTo>
                    <a:pt x="3671" y="7657"/>
                    <a:pt x="3529" y="7452"/>
                    <a:pt x="3529" y="7246"/>
                  </a:cubicBezTo>
                  <a:cubicBezTo>
                    <a:pt x="3388" y="7143"/>
                    <a:pt x="3247" y="6732"/>
                    <a:pt x="3106" y="6629"/>
                  </a:cubicBezTo>
                  <a:cubicBezTo>
                    <a:pt x="3106" y="6526"/>
                    <a:pt x="2824" y="6423"/>
                    <a:pt x="2682" y="6320"/>
                  </a:cubicBezTo>
                  <a:cubicBezTo>
                    <a:pt x="2682" y="6217"/>
                    <a:pt x="2400" y="6012"/>
                    <a:pt x="2400" y="5909"/>
                  </a:cubicBezTo>
                  <a:cubicBezTo>
                    <a:pt x="2400" y="5806"/>
                    <a:pt x="2400" y="5600"/>
                    <a:pt x="2400" y="5600"/>
                  </a:cubicBezTo>
                  <a:cubicBezTo>
                    <a:pt x="2541" y="5394"/>
                    <a:pt x="2682" y="5292"/>
                    <a:pt x="2824" y="5189"/>
                  </a:cubicBezTo>
                  <a:cubicBezTo>
                    <a:pt x="2824" y="4983"/>
                    <a:pt x="2824" y="4777"/>
                    <a:pt x="2682" y="4674"/>
                  </a:cubicBezTo>
                  <a:cubicBezTo>
                    <a:pt x="2682" y="4572"/>
                    <a:pt x="2259" y="4572"/>
                    <a:pt x="2118" y="4469"/>
                  </a:cubicBezTo>
                  <a:cubicBezTo>
                    <a:pt x="1976" y="4366"/>
                    <a:pt x="1976" y="4057"/>
                    <a:pt x="1976" y="3954"/>
                  </a:cubicBezTo>
                  <a:cubicBezTo>
                    <a:pt x="2118" y="3852"/>
                    <a:pt x="2259" y="3749"/>
                    <a:pt x="2400" y="3749"/>
                  </a:cubicBezTo>
                  <a:cubicBezTo>
                    <a:pt x="2400" y="3646"/>
                    <a:pt x="2541" y="3440"/>
                    <a:pt x="2541" y="3440"/>
                  </a:cubicBezTo>
                  <a:cubicBezTo>
                    <a:pt x="2541" y="3234"/>
                    <a:pt x="2400" y="3029"/>
                    <a:pt x="2400" y="2926"/>
                  </a:cubicBezTo>
                  <a:cubicBezTo>
                    <a:pt x="2259" y="2823"/>
                    <a:pt x="2118" y="2617"/>
                    <a:pt x="1976" y="2514"/>
                  </a:cubicBezTo>
                  <a:cubicBezTo>
                    <a:pt x="1976" y="2514"/>
                    <a:pt x="1694" y="2514"/>
                    <a:pt x="1694" y="2514"/>
                  </a:cubicBezTo>
                  <a:cubicBezTo>
                    <a:pt x="1553" y="2514"/>
                    <a:pt x="1412" y="2720"/>
                    <a:pt x="1271" y="2823"/>
                  </a:cubicBezTo>
                  <a:cubicBezTo>
                    <a:pt x="1271" y="2926"/>
                    <a:pt x="1412" y="3132"/>
                    <a:pt x="1271" y="3234"/>
                  </a:cubicBezTo>
                  <a:cubicBezTo>
                    <a:pt x="1271" y="3337"/>
                    <a:pt x="1129" y="3543"/>
                    <a:pt x="988" y="3646"/>
                  </a:cubicBezTo>
                  <a:cubicBezTo>
                    <a:pt x="988" y="3749"/>
                    <a:pt x="706" y="3852"/>
                    <a:pt x="706" y="3852"/>
                  </a:cubicBezTo>
                  <a:cubicBezTo>
                    <a:pt x="565" y="3852"/>
                    <a:pt x="424" y="3646"/>
                    <a:pt x="282" y="3543"/>
                  </a:cubicBezTo>
                  <a:cubicBezTo>
                    <a:pt x="282" y="3440"/>
                    <a:pt x="141" y="3234"/>
                    <a:pt x="0" y="3132"/>
                  </a:cubicBezTo>
                  <a:cubicBezTo>
                    <a:pt x="0" y="3029"/>
                    <a:pt x="0" y="2720"/>
                    <a:pt x="141" y="2514"/>
                  </a:cubicBezTo>
                  <a:cubicBezTo>
                    <a:pt x="141" y="2412"/>
                    <a:pt x="282" y="2309"/>
                    <a:pt x="424" y="2206"/>
                  </a:cubicBezTo>
                  <a:cubicBezTo>
                    <a:pt x="424" y="2103"/>
                    <a:pt x="706" y="1897"/>
                    <a:pt x="706" y="1692"/>
                  </a:cubicBezTo>
                  <a:cubicBezTo>
                    <a:pt x="706" y="1589"/>
                    <a:pt x="424" y="1383"/>
                    <a:pt x="424" y="1280"/>
                  </a:cubicBezTo>
                  <a:cubicBezTo>
                    <a:pt x="282" y="1177"/>
                    <a:pt x="141" y="972"/>
                    <a:pt x="141" y="869"/>
                  </a:cubicBezTo>
                  <a:cubicBezTo>
                    <a:pt x="141" y="766"/>
                    <a:pt x="282" y="560"/>
                    <a:pt x="282" y="457"/>
                  </a:cubicBezTo>
                  <a:cubicBezTo>
                    <a:pt x="282" y="457"/>
                    <a:pt x="282" y="354"/>
                    <a:pt x="282" y="354"/>
                  </a:cubicBezTo>
                  <a:cubicBezTo>
                    <a:pt x="424" y="354"/>
                    <a:pt x="706" y="354"/>
                    <a:pt x="706" y="457"/>
                  </a:cubicBezTo>
                  <a:cubicBezTo>
                    <a:pt x="847" y="457"/>
                    <a:pt x="988" y="560"/>
                    <a:pt x="1129" y="560"/>
                  </a:cubicBezTo>
                  <a:cubicBezTo>
                    <a:pt x="1271" y="663"/>
                    <a:pt x="1694" y="663"/>
                    <a:pt x="1835" y="663"/>
                  </a:cubicBezTo>
                  <a:cubicBezTo>
                    <a:pt x="1976" y="663"/>
                    <a:pt x="2400" y="663"/>
                    <a:pt x="2682" y="560"/>
                  </a:cubicBezTo>
                  <a:cubicBezTo>
                    <a:pt x="2824" y="560"/>
                    <a:pt x="3106" y="457"/>
                    <a:pt x="3388" y="354"/>
                  </a:cubicBezTo>
                  <a:cubicBezTo>
                    <a:pt x="3529" y="354"/>
                    <a:pt x="3812" y="354"/>
                    <a:pt x="3953" y="252"/>
                  </a:cubicBezTo>
                  <a:cubicBezTo>
                    <a:pt x="4094" y="252"/>
                    <a:pt x="4094" y="46"/>
                    <a:pt x="4235" y="46"/>
                  </a:cubicBezTo>
                  <a:cubicBezTo>
                    <a:pt x="4235" y="-57"/>
                    <a:pt x="4518" y="46"/>
                    <a:pt x="4659" y="46"/>
                  </a:cubicBezTo>
                  <a:cubicBezTo>
                    <a:pt x="4659" y="46"/>
                    <a:pt x="4800" y="46"/>
                    <a:pt x="4941" y="46"/>
                  </a:cubicBezTo>
                  <a:cubicBezTo>
                    <a:pt x="4941" y="149"/>
                    <a:pt x="4941" y="354"/>
                    <a:pt x="4941" y="457"/>
                  </a:cubicBezTo>
                  <a:cubicBezTo>
                    <a:pt x="4941" y="663"/>
                    <a:pt x="5082" y="972"/>
                    <a:pt x="4941" y="1074"/>
                  </a:cubicBezTo>
                  <a:cubicBezTo>
                    <a:pt x="4941" y="1177"/>
                    <a:pt x="4800" y="1280"/>
                    <a:pt x="4800" y="1383"/>
                  </a:cubicBezTo>
                  <a:cubicBezTo>
                    <a:pt x="4800" y="1589"/>
                    <a:pt x="5082" y="1794"/>
                    <a:pt x="5082" y="2000"/>
                  </a:cubicBezTo>
                  <a:cubicBezTo>
                    <a:pt x="5082" y="2103"/>
                    <a:pt x="5082" y="2412"/>
                    <a:pt x="5224" y="2514"/>
                  </a:cubicBezTo>
                  <a:cubicBezTo>
                    <a:pt x="5224" y="2617"/>
                    <a:pt x="5506" y="2823"/>
                    <a:pt x="5647" y="2926"/>
                  </a:cubicBezTo>
                  <a:cubicBezTo>
                    <a:pt x="5647" y="3029"/>
                    <a:pt x="5788" y="3234"/>
                    <a:pt x="5788" y="3337"/>
                  </a:cubicBezTo>
                  <a:cubicBezTo>
                    <a:pt x="5788" y="3440"/>
                    <a:pt x="5647" y="3646"/>
                    <a:pt x="5647" y="3749"/>
                  </a:cubicBezTo>
                  <a:cubicBezTo>
                    <a:pt x="5647" y="3954"/>
                    <a:pt x="5788" y="4263"/>
                    <a:pt x="5788" y="4366"/>
                  </a:cubicBezTo>
                  <a:cubicBezTo>
                    <a:pt x="5788" y="4469"/>
                    <a:pt x="5788" y="4777"/>
                    <a:pt x="5929" y="4880"/>
                  </a:cubicBezTo>
                  <a:cubicBezTo>
                    <a:pt x="5929" y="4983"/>
                    <a:pt x="6212" y="5086"/>
                    <a:pt x="6353" y="5189"/>
                  </a:cubicBezTo>
                  <a:cubicBezTo>
                    <a:pt x="6494" y="5189"/>
                    <a:pt x="6776" y="5189"/>
                    <a:pt x="6918" y="5189"/>
                  </a:cubicBezTo>
                  <a:cubicBezTo>
                    <a:pt x="7059" y="5086"/>
                    <a:pt x="7341" y="4880"/>
                    <a:pt x="7482" y="4777"/>
                  </a:cubicBezTo>
                  <a:cubicBezTo>
                    <a:pt x="7624" y="4674"/>
                    <a:pt x="8047" y="4572"/>
                    <a:pt x="8188" y="4469"/>
                  </a:cubicBezTo>
                  <a:cubicBezTo>
                    <a:pt x="8471" y="4469"/>
                    <a:pt x="8894" y="4469"/>
                    <a:pt x="9035" y="4572"/>
                  </a:cubicBezTo>
                  <a:cubicBezTo>
                    <a:pt x="9176" y="4572"/>
                    <a:pt x="9459" y="4674"/>
                    <a:pt x="9600" y="4674"/>
                  </a:cubicBezTo>
                  <a:cubicBezTo>
                    <a:pt x="9600" y="4777"/>
                    <a:pt x="9741" y="4880"/>
                    <a:pt x="9741" y="4983"/>
                  </a:cubicBezTo>
                  <a:cubicBezTo>
                    <a:pt x="9882" y="4983"/>
                    <a:pt x="9882" y="5189"/>
                    <a:pt x="9882" y="5189"/>
                  </a:cubicBezTo>
                  <a:cubicBezTo>
                    <a:pt x="10024" y="5292"/>
                    <a:pt x="10447" y="5189"/>
                    <a:pt x="10588" y="5292"/>
                  </a:cubicBezTo>
                  <a:cubicBezTo>
                    <a:pt x="10729" y="5292"/>
                    <a:pt x="10871" y="5394"/>
                    <a:pt x="11012" y="5394"/>
                  </a:cubicBezTo>
                  <a:cubicBezTo>
                    <a:pt x="11012" y="5394"/>
                    <a:pt x="11012" y="5600"/>
                    <a:pt x="11153" y="5600"/>
                  </a:cubicBezTo>
                  <a:cubicBezTo>
                    <a:pt x="11153" y="5703"/>
                    <a:pt x="11435" y="5703"/>
                    <a:pt x="11576" y="5806"/>
                  </a:cubicBezTo>
                  <a:cubicBezTo>
                    <a:pt x="11718" y="5806"/>
                    <a:pt x="11859" y="5806"/>
                    <a:pt x="11859" y="5909"/>
                  </a:cubicBezTo>
                  <a:cubicBezTo>
                    <a:pt x="12000" y="6012"/>
                    <a:pt x="12141" y="6114"/>
                    <a:pt x="12141" y="6320"/>
                  </a:cubicBezTo>
                  <a:cubicBezTo>
                    <a:pt x="12141" y="6320"/>
                    <a:pt x="12000" y="6526"/>
                    <a:pt x="12000" y="6629"/>
                  </a:cubicBezTo>
                  <a:cubicBezTo>
                    <a:pt x="12000" y="6732"/>
                    <a:pt x="12141" y="6937"/>
                    <a:pt x="12141" y="7040"/>
                  </a:cubicBezTo>
                  <a:cubicBezTo>
                    <a:pt x="12424" y="7143"/>
                    <a:pt x="12706" y="7040"/>
                    <a:pt x="12988" y="7143"/>
                  </a:cubicBezTo>
                  <a:cubicBezTo>
                    <a:pt x="13129" y="7143"/>
                    <a:pt x="13271" y="7143"/>
                    <a:pt x="13412" y="7246"/>
                  </a:cubicBezTo>
                  <a:cubicBezTo>
                    <a:pt x="13553" y="7349"/>
                    <a:pt x="13553" y="7554"/>
                    <a:pt x="13694" y="7554"/>
                  </a:cubicBezTo>
                  <a:cubicBezTo>
                    <a:pt x="13694" y="7657"/>
                    <a:pt x="13976" y="7760"/>
                    <a:pt x="13976" y="7863"/>
                  </a:cubicBezTo>
                  <a:close/>
                </a:path>
              </a:pathLst>
            </a:custGeom>
            <a:solidFill>
              <a:srgbClr val="C4C8CB"/>
            </a:solidFill>
            <a:ln w="3175" cap="flat">
              <a:solidFill>
                <a:srgbClr val="FFFFFF"/>
              </a:solidFill>
              <a:prstDash val="solid"/>
              <a:miter lim="800000"/>
            </a:ln>
            <a:effectLst/>
          </p:spPr>
          <p:txBody>
            <a:bodyPr wrap="square" lIns="162559" tIns="162559" rIns="162559" bIns="162559" numCol="1" anchor="t">
              <a:noAutofit/>
            </a:bodyPr>
            <a:lstStyle/>
            <a:p>
              <a:pPr defTabSz="457200">
                <a:defRPr sz="5600">
                  <a:latin typeface="Gill Sans"/>
                  <a:ea typeface="Gill Sans"/>
                  <a:cs typeface="Gill Sans"/>
                  <a:sym typeface="Gill Sans"/>
                </a:defRPr>
              </a:pPr>
              <a:endParaRPr sz="7465"/>
            </a:p>
          </p:txBody>
        </p:sp>
        <p:sp>
          <p:nvSpPr>
            <p:cNvPr id="12242" name="Shape 12242"/>
            <p:cNvSpPr/>
            <p:nvPr/>
          </p:nvSpPr>
          <p:spPr>
            <a:xfrm>
              <a:off x="1193800" y="7103533"/>
              <a:ext cx="866777" cy="899220"/>
            </a:xfrm>
            <a:custGeom>
              <a:cxnLst>
                <a:cxn ang="0">
                  <a:pos x="wd2" y="hd2"/>
                </a:cxn>
                <a:cxn ang="5400000">
                  <a:pos x="wd2" y="hd2"/>
                </a:cxn>
                <a:cxn ang="10800000">
                  <a:pos x="wd2" y="hd2"/>
                </a:cxn>
                <a:cxn ang="16200000">
                  <a:pos x="wd2" y="hd2"/>
                </a:cxn>
              </a:cxnLst>
              <a:rect l="0" t="0" r="r" b="b"/>
              <a:pathLst>
                <a:path w="21574" h="21541" extrusionOk="0">
                  <a:moveTo>
                    <a:pt x="10115" y="101"/>
                  </a:moveTo>
                  <a:cubicBezTo>
                    <a:pt x="10115" y="101"/>
                    <a:pt x="10115" y="101"/>
                    <a:pt x="10115" y="101"/>
                  </a:cubicBezTo>
                  <a:cubicBezTo>
                    <a:pt x="10220" y="101"/>
                    <a:pt x="10431" y="0"/>
                    <a:pt x="10431" y="101"/>
                  </a:cubicBezTo>
                  <a:cubicBezTo>
                    <a:pt x="10537" y="101"/>
                    <a:pt x="10642" y="304"/>
                    <a:pt x="10747" y="304"/>
                  </a:cubicBezTo>
                  <a:cubicBezTo>
                    <a:pt x="10853" y="406"/>
                    <a:pt x="11169" y="304"/>
                    <a:pt x="11274" y="304"/>
                  </a:cubicBezTo>
                  <a:cubicBezTo>
                    <a:pt x="11380" y="203"/>
                    <a:pt x="11380" y="101"/>
                    <a:pt x="11485" y="0"/>
                  </a:cubicBezTo>
                  <a:cubicBezTo>
                    <a:pt x="11590" y="0"/>
                    <a:pt x="11801" y="0"/>
                    <a:pt x="11906" y="0"/>
                  </a:cubicBezTo>
                  <a:cubicBezTo>
                    <a:pt x="12117" y="0"/>
                    <a:pt x="12328" y="101"/>
                    <a:pt x="12433" y="101"/>
                  </a:cubicBezTo>
                  <a:cubicBezTo>
                    <a:pt x="12539" y="203"/>
                    <a:pt x="12644" y="406"/>
                    <a:pt x="12644" y="406"/>
                  </a:cubicBezTo>
                  <a:cubicBezTo>
                    <a:pt x="12749" y="507"/>
                    <a:pt x="12855" y="608"/>
                    <a:pt x="12960" y="710"/>
                  </a:cubicBezTo>
                  <a:cubicBezTo>
                    <a:pt x="12960" y="710"/>
                    <a:pt x="13171" y="913"/>
                    <a:pt x="13171" y="913"/>
                  </a:cubicBezTo>
                  <a:cubicBezTo>
                    <a:pt x="13276" y="1014"/>
                    <a:pt x="13592" y="1115"/>
                    <a:pt x="13698" y="1217"/>
                  </a:cubicBezTo>
                  <a:cubicBezTo>
                    <a:pt x="13803" y="1217"/>
                    <a:pt x="14014" y="1420"/>
                    <a:pt x="14119" y="1521"/>
                  </a:cubicBezTo>
                  <a:cubicBezTo>
                    <a:pt x="14224" y="1521"/>
                    <a:pt x="14330" y="1724"/>
                    <a:pt x="14435" y="1825"/>
                  </a:cubicBezTo>
                  <a:cubicBezTo>
                    <a:pt x="14646" y="1927"/>
                    <a:pt x="15067" y="2028"/>
                    <a:pt x="15173" y="2231"/>
                  </a:cubicBezTo>
                  <a:cubicBezTo>
                    <a:pt x="15278" y="2332"/>
                    <a:pt x="15594" y="2535"/>
                    <a:pt x="15700" y="2738"/>
                  </a:cubicBezTo>
                  <a:cubicBezTo>
                    <a:pt x="15700" y="2839"/>
                    <a:pt x="15805" y="3144"/>
                    <a:pt x="15805" y="3245"/>
                  </a:cubicBezTo>
                  <a:cubicBezTo>
                    <a:pt x="15910" y="3346"/>
                    <a:pt x="16121" y="3549"/>
                    <a:pt x="16226" y="3651"/>
                  </a:cubicBezTo>
                  <a:cubicBezTo>
                    <a:pt x="16332" y="3752"/>
                    <a:pt x="16437" y="4056"/>
                    <a:pt x="16542" y="4158"/>
                  </a:cubicBezTo>
                  <a:cubicBezTo>
                    <a:pt x="16648" y="4259"/>
                    <a:pt x="16859" y="4563"/>
                    <a:pt x="16964" y="4563"/>
                  </a:cubicBezTo>
                  <a:cubicBezTo>
                    <a:pt x="17175" y="4766"/>
                    <a:pt x="17701" y="4766"/>
                    <a:pt x="17912" y="4766"/>
                  </a:cubicBezTo>
                  <a:cubicBezTo>
                    <a:pt x="18123" y="4868"/>
                    <a:pt x="18544" y="4868"/>
                    <a:pt x="18650" y="4868"/>
                  </a:cubicBezTo>
                  <a:cubicBezTo>
                    <a:pt x="18860" y="4969"/>
                    <a:pt x="19177" y="4969"/>
                    <a:pt x="19387" y="5070"/>
                  </a:cubicBezTo>
                  <a:cubicBezTo>
                    <a:pt x="19493" y="5070"/>
                    <a:pt x="19703" y="5172"/>
                    <a:pt x="19809" y="5273"/>
                  </a:cubicBezTo>
                  <a:cubicBezTo>
                    <a:pt x="19914" y="5375"/>
                    <a:pt x="20125" y="5679"/>
                    <a:pt x="20230" y="5882"/>
                  </a:cubicBezTo>
                  <a:cubicBezTo>
                    <a:pt x="20230" y="5882"/>
                    <a:pt x="20230" y="6085"/>
                    <a:pt x="20336" y="6186"/>
                  </a:cubicBezTo>
                  <a:cubicBezTo>
                    <a:pt x="20125" y="6186"/>
                    <a:pt x="19809" y="6186"/>
                    <a:pt x="19703" y="6186"/>
                  </a:cubicBezTo>
                  <a:cubicBezTo>
                    <a:pt x="19598" y="6186"/>
                    <a:pt x="19387" y="5983"/>
                    <a:pt x="19282" y="5983"/>
                  </a:cubicBezTo>
                  <a:cubicBezTo>
                    <a:pt x="19177" y="5983"/>
                    <a:pt x="18860" y="5983"/>
                    <a:pt x="18755" y="5882"/>
                  </a:cubicBezTo>
                  <a:cubicBezTo>
                    <a:pt x="18650" y="5882"/>
                    <a:pt x="18439" y="5780"/>
                    <a:pt x="18334" y="5780"/>
                  </a:cubicBezTo>
                  <a:cubicBezTo>
                    <a:pt x="18228" y="5780"/>
                    <a:pt x="17912" y="5780"/>
                    <a:pt x="17807" y="5780"/>
                  </a:cubicBezTo>
                  <a:cubicBezTo>
                    <a:pt x="17596" y="5780"/>
                    <a:pt x="17175" y="5679"/>
                    <a:pt x="16859" y="5679"/>
                  </a:cubicBezTo>
                  <a:cubicBezTo>
                    <a:pt x="16753" y="5679"/>
                    <a:pt x="16542" y="5577"/>
                    <a:pt x="16332" y="5679"/>
                  </a:cubicBezTo>
                  <a:cubicBezTo>
                    <a:pt x="16226" y="5679"/>
                    <a:pt x="16016" y="5882"/>
                    <a:pt x="15805" y="5882"/>
                  </a:cubicBezTo>
                  <a:cubicBezTo>
                    <a:pt x="15700" y="5882"/>
                    <a:pt x="15489" y="5983"/>
                    <a:pt x="15489" y="5983"/>
                  </a:cubicBezTo>
                  <a:cubicBezTo>
                    <a:pt x="15383" y="6085"/>
                    <a:pt x="15067" y="6186"/>
                    <a:pt x="15067" y="6287"/>
                  </a:cubicBezTo>
                  <a:cubicBezTo>
                    <a:pt x="15067" y="6389"/>
                    <a:pt x="15173" y="6592"/>
                    <a:pt x="15173" y="6592"/>
                  </a:cubicBezTo>
                  <a:cubicBezTo>
                    <a:pt x="15278" y="6592"/>
                    <a:pt x="15383" y="6490"/>
                    <a:pt x="15489" y="6490"/>
                  </a:cubicBezTo>
                  <a:cubicBezTo>
                    <a:pt x="15594" y="6490"/>
                    <a:pt x="15700" y="6592"/>
                    <a:pt x="15805" y="6592"/>
                  </a:cubicBezTo>
                  <a:cubicBezTo>
                    <a:pt x="15910" y="6592"/>
                    <a:pt x="16226" y="6287"/>
                    <a:pt x="16332" y="6389"/>
                  </a:cubicBezTo>
                  <a:cubicBezTo>
                    <a:pt x="16437" y="6389"/>
                    <a:pt x="16542" y="6693"/>
                    <a:pt x="16648" y="6693"/>
                  </a:cubicBezTo>
                  <a:cubicBezTo>
                    <a:pt x="16753" y="6693"/>
                    <a:pt x="16859" y="6592"/>
                    <a:pt x="16964" y="6592"/>
                  </a:cubicBezTo>
                  <a:cubicBezTo>
                    <a:pt x="17069" y="6490"/>
                    <a:pt x="17175" y="6389"/>
                    <a:pt x="17280" y="6389"/>
                  </a:cubicBezTo>
                  <a:cubicBezTo>
                    <a:pt x="17385" y="6287"/>
                    <a:pt x="17596" y="6389"/>
                    <a:pt x="17807" y="6287"/>
                  </a:cubicBezTo>
                  <a:cubicBezTo>
                    <a:pt x="17912" y="6287"/>
                    <a:pt x="18123" y="6287"/>
                    <a:pt x="18334" y="6287"/>
                  </a:cubicBezTo>
                  <a:cubicBezTo>
                    <a:pt x="18439" y="6287"/>
                    <a:pt x="18860" y="6490"/>
                    <a:pt x="19071" y="6490"/>
                  </a:cubicBezTo>
                  <a:cubicBezTo>
                    <a:pt x="19282" y="6490"/>
                    <a:pt x="19703" y="6490"/>
                    <a:pt x="19809" y="6592"/>
                  </a:cubicBezTo>
                  <a:cubicBezTo>
                    <a:pt x="19914" y="6693"/>
                    <a:pt x="20125" y="6794"/>
                    <a:pt x="20230" y="6896"/>
                  </a:cubicBezTo>
                  <a:cubicBezTo>
                    <a:pt x="20336" y="6997"/>
                    <a:pt x="20230" y="7200"/>
                    <a:pt x="20336" y="7301"/>
                  </a:cubicBezTo>
                  <a:cubicBezTo>
                    <a:pt x="20336" y="7403"/>
                    <a:pt x="20441" y="7504"/>
                    <a:pt x="20546" y="7606"/>
                  </a:cubicBezTo>
                  <a:cubicBezTo>
                    <a:pt x="20652" y="7606"/>
                    <a:pt x="20862" y="7707"/>
                    <a:pt x="20968" y="7707"/>
                  </a:cubicBezTo>
                  <a:cubicBezTo>
                    <a:pt x="20968" y="7808"/>
                    <a:pt x="20968" y="8011"/>
                    <a:pt x="21073" y="8011"/>
                  </a:cubicBezTo>
                  <a:cubicBezTo>
                    <a:pt x="21179" y="8113"/>
                    <a:pt x="21389" y="8113"/>
                    <a:pt x="21389" y="8214"/>
                  </a:cubicBezTo>
                  <a:cubicBezTo>
                    <a:pt x="21495" y="8315"/>
                    <a:pt x="21495" y="8417"/>
                    <a:pt x="21495" y="8518"/>
                  </a:cubicBezTo>
                  <a:cubicBezTo>
                    <a:pt x="21600" y="8620"/>
                    <a:pt x="21600" y="8721"/>
                    <a:pt x="21495" y="8823"/>
                  </a:cubicBezTo>
                  <a:cubicBezTo>
                    <a:pt x="21495" y="8823"/>
                    <a:pt x="21284" y="8924"/>
                    <a:pt x="21179" y="8924"/>
                  </a:cubicBezTo>
                  <a:cubicBezTo>
                    <a:pt x="21073" y="9025"/>
                    <a:pt x="20968" y="9127"/>
                    <a:pt x="20862" y="9127"/>
                  </a:cubicBezTo>
                  <a:cubicBezTo>
                    <a:pt x="20757" y="9228"/>
                    <a:pt x="20652" y="9431"/>
                    <a:pt x="20546" y="9532"/>
                  </a:cubicBezTo>
                  <a:cubicBezTo>
                    <a:pt x="20441" y="9532"/>
                    <a:pt x="20230" y="9634"/>
                    <a:pt x="20125" y="9634"/>
                  </a:cubicBezTo>
                  <a:cubicBezTo>
                    <a:pt x="19914" y="9532"/>
                    <a:pt x="19703" y="9431"/>
                    <a:pt x="19598" y="9431"/>
                  </a:cubicBezTo>
                  <a:cubicBezTo>
                    <a:pt x="19493" y="9330"/>
                    <a:pt x="19177" y="9228"/>
                    <a:pt x="18966" y="9127"/>
                  </a:cubicBezTo>
                  <a:cubicBezTo>
                    <a:pt x="18860" y="9025"/>
                    <a:pt x="18650" y="8823"/>
                    <a:pt x="18544" y="8823"/>
                  </a:cubicBezTo>
                  <a:cubicBezTo>
                    <a:pt x="18334" y="8721"/>
                    <a:pt x="17912" y="8721"/>
                    <a:pt x="17701" y="8823"/>
                  </a:cubicBezTo>
                  <a:cubicBezTo>
                    <a:pt x="17596" y="8823"/>
                    <a:pt x="17280" y="8823"/>
                    <a:pt x="17175" y="8924"/>
                  </a:cubicBezTo>
                  <a:cubicBezTo>
                    <a:pt x="17175" y="8924"/>
                    <a:pt x="17175" y="9127"/>
                    <a:pt x="17175" y="9228"/>
                  </a:cubicBezTo>
                  <a:cubicBezTo>
                    <a:pt x="17280" y="9330"/>
                    <a:pt x="17701" y="9431"/>
                    <a:pt x="17912" y="9431"/>
                  </a:cubicBezTo>
                  <a:cubicBezTo>
                    <a:pt x="18018" y="9431"/>
                    <a:pt x="18228" y="9431"/>
                    <a:pt x="18334" y="9431"/>
                  </a:cubicBezTo>
                  <a:cubicBezTo>
                    <a:pt x="18544" y="9431"/>
                    <a:pt x="18860" y="9532"/>
                    <a:pt x="18966" y="9634"/>
                  </a:cubicBezTo>
                  <a:cubicBezTo>
                    <a:pt x="19071" y="9735"/>
                    <a:pt x="19493" y="9837"/>
                    <a:pt x="19598" y="10039"/>
                  </a:cubicBezTo>
                  <a:cubicBezTo>
                    <a:pt x="19598" y="10039"/>
                    <a:pt x="19809" y="10344"/>
                    <a:pt x="19809" y="10445"/>
                  </a:cubicBezTo>
                  <a:cubicBezTo>
                    <a:pt x="19809" y="10546"/>
                    <a:pt x="19703" y="10648"/>
                    <a:pt x="19703" y="10749"/>
                  </a:cubicBezTo>
                  <a:cubicBezTo>
                    <a:pt x="19598" y="10851"/>
                    <a:pt x="19493" y="10851"/>
                    <a:pt x="19387" y="10851"/>
                  </a:cubicBezTo>
                  <a:cubicBezTo>
                    <a:pt x="19282" y="10952"/>
                    <a:pt x="19177" y="10952"/>
                    <a:pt x="19177" y="11054"/>
                  </a:cubicBezTo>
                  <a:cubicBezTo>
                    <a:pt x="19177" y="11155"/>
                    <a:pt x="19177" y="11256"/>
                    <a:pt x="19177" y="11358"/>
                  </a:cubicBezTo>
                  <a:cubicBezTo>
                    <a:pt x="19282" y="11459"/>
                    <a:pt x="19493" y="11459"/>
                    <a:pt x="19598" y="11459"/>
                  </a:cubicBezTo>
                  <a:cubicBezTo>
                    <a:pt x="19598" y="11459"/>
                    <a:pt x="19809" y="11358"/>
                    <a:pt x="19914" y="11358"/>
                  </a:cubicBezTo>
                  <a:cubicBezTo>
                    <a:pt x="19914" y="11358"/>
                    <a:pt x="20020" y="11459"/>
                    <a:pt x="20020" y="11561"/>
                  </a:cubicBezTo>
                  <a:cubicBezTo>
                    <a:pt x="20125" y="11662"/>
                    <a:pt x="20020" y="11865"/>
                    <a:pt x="20020" y="11966"/>
                  </a:cubicBezTo>
                  <a:cubicBezTo>
                    <a:pt x="20020" y="12068"/>
                    <a:pt x="20020" y="12270"/>
                    <a:pt x="20125" y="12372"/>
                  </a:cubicBezTo>
                  <a:cubicBezTo>
                    <a:pt x="20230" y="12473"/>
                    <a:pt x="20441" y="12575"/>
                    <a:pt x="20546" y="12676"/>
                  </a:cubicBezTo>
                  <a:cubicBezTo>
                    <a:pt x="20652" y="12879"/>
                    <a:pt x="20652" y="13082"/>
                    <a:pt x="20757" y="13285"/>
                  </a:cubicBezTo>
                  <a:cubicBezTo>
                    <a:pt x="20757" y="13285"/>
                    <a:pt x="20968" y="13487"/>
                    <a:pt x="20968" y="13589"/>
                  </a:cubicBezTo>
                  <a:cubicBezTo>
                    <a:pt x="20968" y="13792"/>
                    <a:pt x="20757" y="13994"/>
                    <a:pt x="20757" y="14197"/>
                  </a:cubicBezTo>
                  <a:cubicBezTo>
                    <a:pt x="20652" y="14197"/>
                    <a:pt x="20546" y="14400"/>
                    <a:pt x="20546" y="14501"/>
                  </a:cubicBezTo>
                  <a:cubicBezTo>
                    <a:pt x="20441" y="14501"/>
                    <a:pt x="20336" y="14603"/>
                    <a:pt x="20230" y="14603"/>
                  </a:cubicBezTo>
                  <a:cubicBezTo>
                    <a:pt x="20125" y="14501"/>
                    <a:pt x="20020" y="14400"/>
                    <a:pt x="19914" y="14299"/>
                  </a:cubicBezTo>
                  <a:cubicBezTo>
                    <a:pt x="19914" y="14299"/>
                    <a:pt x="19914" y="14096"/>
                    <a:pt x="19809" y="13994"/>
                  </a:cubicBezTo>
                  <a:cubicBezTo>
                    <a:pt x="19809" y="13994"/>
                    <a:pt x="19598" y="13994"/>
                    <a:pt x="19493" y="13994"/>
                  </a:cubicBezTo>
                  <a:cubicBezTo>
                    <a:pt x="19387" y="13994"/>
                    <a:pt x="19387" y="14096"/>
                    <a:pt x="19387" y="14197"/>
                  </a:cubicBezTo>
                  <a:cubicBezTo>
                    <a:pt x="19282" y="14197"/>
                    <a:pt x="19387" y="14400"/>
                    <a:pt x="19387" y="14501"/>
                  </a:cubicBezTo>
                  <a:cubicBezTo>
                    <a:pt x="19387" y="14501"/>
                    <a:pt x="19598" y="14704"/>
                    <a:pt x="19598" y="14704"/>
                  </a:cubicBezTo>
                  <a:cubicBezTo>
                    <a:pt x="19703" y="14806"/>
                    <a:pt x="19914" y="14806"/>
                    <a:pt x="19914" y="14907"/>
                  </a:cubicBezTo>
                  <a:cubicBezTo>
                    <a:pt x="19914" y="15008"/>
                    <a:pt x="19914" y="15211"/>
                    <a:pt x="19914" y="15313"/>
                  </a:cubicBezTo>
                  <a:cubicBezTo>
                    <a:pt x="19914" y="15313"/>
                    <a:pt x="19809" y="15515"/>
                    <a:pt x="19809" y="15515"/>
                  </a:cubicBezTo>
                  <a:cubicBezTo>
                    <a:pt x="19809" y="15718"/>
                    <a:pt x="19914" y="15820"/>
                    <a:pt x="20020" y="15921"/>
                  </a:cubicBezTo>
                  <a:cubicBezTo>
                    <a:pt x="20020" y="16023"/>
                    <a:pt x="20230" y="16225"/>
                    <a:pt x="20230" y="16327"/>
                  </a:cubicBezTo>
                  <a:cubicBezTo>
                    <a:pt x="20230" y="16428"/>
                    <a:pt x="20125" y="16631"/>
                    <a:pt x="20125" y="16732"/>
                  </a:cubicBezTo>
                  <a:cubicBezTo>
                    <a:pt x="20020" y="16732"/>
                    <a:pt x="19914" y="16834"/>
                    <a:pt x="19809" y="16834"/>
                  </a:cubicBezTo>
                  <a:cubicBezTo>
                    <a:pt x="19809" y="16732"/>
                    <a:pt x="19598" y="16732"/>
                    <a:pt x="19598" y="16631"/>
                  </a:cubicBezTo>
                  <a:cubicBezTo>
                    <a:pt x="19598" y="16631"/>
                    <a:pt x="19598" y="16428"/>
                    <a:pt x="19493" y="16327"/>
                  </a:cubicBezTo>
                  <a:cubicBezTo>
                    <a:pt x="19493" y="16327"/>
                    <a:pt x="19493" y="16225"/>
                    <a:pt x="19493" y="16124"/>
                  </a:cubicBezTo>
                  <a:cubicBezTo>
                    <a:pt x="19387" y="16124"/>
                    <a:pt x="19282" y="16124"/>
                    <a:pt x="19282" y="16124"/>
                  </a:cubicBezTo>
                  <a:cubicBezTo>
                    <a:pt x="19177" y="16124"/>
                    <a:pt x="19177" y="16124"/>
                    <a:pt x="19071" y="16225"/>
                  </a:cubicBezTo>
                  <a:cubicBezTo>
                    <a:pt x="19071" y="16225"/>
                    <a:pt x="19071" y="16225"/>
                    <a:pt x="19071" y="16225"/>
                  </a:cubicBezTo>
                  <a:cubicBezTo>
                    <a:pt x="18966" y="16124"/>
                    <a:pt x="18860" y="16023"/>
                    <a:pt x="18755" y="15921"/>
                  </a:cubicBezTo>
                  <a:cubicBezTo>
                    <a:pt x="18755" y="15921"/>
                    <a:pt x="18755" y="15617"/>
                    <a:pt x="18755" y="15617"/>
                  </a:cubicBezTo>
                  <a:cubicBezTo>
                    <a:pt x="18650" y="15414"/>
                    <a:pt x="18650" y="15211"/>
                    <a:pt x="18544" y="15110"/>
                  </a:cubicBezTo>
                  <a:cubicBezTo>
                    <a:pt x="18439" y="14907"/>
                    <a:pt x="18018" y="14806"/>
                    <a:pt x="17807" y="14704"/>
                  </a:cubicBezTo>
                  <a:cubicBezTo>
                    <a:pt x="17596" y="14704"/>
                    <a:pt x="17175" y="14603"/>
                    <a:pt x="16964" y="14603"/>
                  </a:cubicBezTo>
                  <a:cubicBezTo>
                    <a:pt x="16859" y="14603"/>
                    <a:pt x="16542" y="14501"/>
                    <a:pt x="16437" y="14501"/>
                  </a:cubicBezTo>
                  <a:cubicBezTo>
                    <a:pt x="16332" y="14501"/>
                    <a:pt x="16226" y="14603"/>
                    <a:pt x="16121" y="14603"/>
                  </a:cubicBezTo>
                  <a:cubicBezTo>
                    <a:pt x="16121" y="14603"/>
                    <a:pt x="16016" y="14400"/>
                    <a:pt x="15910" y="14400"/>
                  </a:cubicBezTo>
                  <a:cubicBezTo>
                    <a:pt x="15805" y="14400"/>
                    <a:pt x="15700" y="14299"/>
                    <a:pt x="15594" y="14400"/>
                  </a:cubicBezTo>
                  <a:cubicBezTo>
                    <a:pt x="15489" y="14400"/>
                    <a:pt x="15383" y="14400"/>
                    <a:pt x="15278" y="14501"/>
                  </a:cubicBezTo>
                  <a:cubicBezTo>
                    <a:pt x="15173" y="14501"/>
                    <a:pt x="15173" y="14704"/>
                    <a:pt x="15173" y="14806"/>
                  </a:cubicBezTo>
                  <a:cubicBezTo>
                    <a:pt x="15067" y="14907"/>
                    <a:pt x="14857" y="15008"/>
                    <a:pt x="14857" y="15008"/>
                  </a:cubicBezTo>
                  <a:cubicBezTo>
                    <a:pt x="14751" y="15110"/>
                    <a:pt x="14857" y="15414"/>
                    <a:pt x="14751" y="15414"/>
                  </a:cubicBezTo>
                  <a:cubicBezTo>
                    <a:pt x="14646" y="15515"/>
                    <a:pt x="14435" y="15414"/>
                    <a:pt x="14330" y="15414"/>
                  </a:cubicBezTo>
                  <a:cubicBezTo>
                    <a:pt x="14224" y="15414"/>
                    <a:pt x="14119" y="15313"/>
                    <a:pt x="14014" y="15313"/>
                  </a:cubicBezTo>
                  <a:cubicBezTo>
                    <a:pt x="14014" y="15313"/>
                    <a:pt x="13908" y="15313"/>
                    <a:pt x="13803" y="15313"/>
                  </a:cubicBezTo>
                  <a:cubicBezTo>
                    <a:pt x="13698" y="15313"/>
                    <a:pt x="13487" y="15414"/>
                    <a:pt x="13381" y="15515"/>
                  </a:cubicBezTo>
                  <a:cubicBezTo>
                    <a:pt x="13381" y="15617"/>
                    <a:pt x="13276" y="15718"/>
                    <a:pt x="13276" y="15718"/>
                  </a:cubicBezTo>
                  <a:cubicBezTo>
                    <a:pt x="13276" y="15820"/>
                    <a:pt x="13381" y="16023"/>
                    <a:pt x="13487" y="16124"/>
                  </a:cubicBezTo>
                  <a:cubicBezTo>
                    <a:pt x="13487" y="16225"/>
                    <a:pt x="13487" y="16327"/>
                    <a:pt x="13592" y="16428"/>
                  </a:cubicBezTo>
                  <a:cubicBezTo>
                    <a:pt x="13592" y="16530"/>
                    <a:pt x="13592" y="16834"/>
                    <a:pt x="13592" y="16935"/>
                  </a:cubicBezTo>
                  <a:cubicBezTo>
                    <a:pt x="13487" y="17037"/>
                    <a:pt x="13381" y="17239"/>
                    <a:pt x="13381" y="17341"/>
                  </a:cubicBezTo>
                  <a:cubicBezTo>
                    <a:pt x="13381" y="17544"/>
                    <a:pt x="13698" y="17746"/>
                    <a:pt x="13698" y="17949"/>
                  </a:cubicBezTo>
                  <a:cubicBezTo>
                    <a:pt x="13698" y="18051"/>
                    <a:pt x="13698" y="18254"/>
                    <a:pt x="13698" y="18355"/>
                  </a:cubicBezTo>
                  <a:cubicBezTo>
                    <a:pt x="13592" y="18456"/>
                    <a:pt x="13592" y="18761"/>
                    <a:pt x="13487" y="18862"/>
                  </a:cubicBezTo>
                  <a:cubicBezTo>
                    <a:pt x="13381" y="18963"/>
                    <a:pt x="13276" y="19166"/>
                    <a:pt x="13171" y="19268"/>
                  </a:cubicBezTo>
                  <a:cubicBezTo>
                    <a:pt x="13065" y="19369"/>
                    <a:pt x="12855" y="19470"/>
                    <a:pt x="12749" y="19470"/>
                  </a:cubicBezTo>
                  <a:cubicBezTo>
                    <a:pt x="12644" y="19470"/>
                    <a:pt x="12433" y="19470"/>
                    <a:pt x="12433" y="19470"/>
                  </a:cubicBezTo>
                  <a:cubicBezTo>
                    <a:pt x="12222" y="19470"/>
                    <a:pt x="12012" y="19470"/>
                    <a:pt x="11906" y="19470"/>
                  </a:cubicBezTo>
                  <a:cubicBezTo>
                    <a:pt x="11801" y="19369"/>
                    <a:pt x="11590" y="19268"/>
                    <a:pt x="11485" y="19268"/>
                  </a:cubicBezTo>
                  <a:cubicBezTo>
                    <a:pt x="11380" y="19166"/>
                    <a:pt x="11169" y="19166"/>
                    <a:pt x="11063" y="19166"/>
                  </a:cubicBezTo>
                  <a:cubicBezTo>
                    <a:pt x="10958" y="19166"/>
                    <a:pt x="10747" y="19065"/>
                    <a:pt x="10642" y="19065"/>
                  </a:cubicBezTo>
                  <a:cubicBezTo>
                    <a:pt x="10537" y="18963"/>
                    <a:pt x="10220" y="18963"/>
                    <a:pt x="10115" y="18963"/>
                  </a:cubicBezTo>
                  <a:cubicBezTo>
                    <a:pt x="10010" y="18963"/>
                    <a:pt x="9694" y="18963"/>
                    <a:pt x="9588" y="19065"/>
                  </a:cubicBezTo>
                  <a:cubicBezTo>
                    <a:pt x="9588" y="19166"/>
                    <a:pt x="9588" y="19268"/>
                    <a:pt x="9588" y="19369"/>
                  </a:cubicBezTo>
                  <a:cubicBezTo>
                    <a:pt x="9588" y="19470"/>
                    <a:pt x="9694" y="19673"/>
                    <a:pt x="9694" y="19876"/>
                  </a:cubicBezTo>
                  <a:cubicBezTo>
                    <a:pt x="9588" y="19876"/>
                    <a:pt x="9483" y="19977"/>
                    <a:pt x="9483" y="19977"/>
                  </a:cubicBezTo>
                  <a:cubicBezTo>
                    <a:pt x="9378" y="20079"/>
                    <a:pt x="9272" y="20180"/>
                    <a:pt x="9167" y="20282"/>
                  </a:cubicBezTo>
                  <a:cubicBezTo>
                    <a:pt x="9061" y="20282"/>
                    <a:pt x="8851" y="20383"/>
                    <a:pt x="8640" y="20485"/>
                  </a:cubicBezTo>
                  <a:cubicBezTo>
                    <a:pt x="8535" y="20485"/>
                    <a:pt x="8219" y="20586"/>
                    <a:pt x="8219" y="20687"/>
                  </a:cubicBezTo>
                  <a:cubicBezTo>
                    <a:pt x="8113" y="20789"/>
                    <a:pt x="8219" y="20992"/>
                    <a:pt x="8219" y="21194"/>
                  </a:cubicBezTo>
                  <a:cubicBezTo>
                    <a:pt x="8219" y="21194"/>
                    <a:pt x="8219" y="21296"/>
                    <a:pt x="8219" y="21397"/>
                  </a:cubicBezTo>
                  <a:cubicBezTo>
                    <a:pt x="8113" y="21397"/>
                    <a:pt x="8113" y="21397"/>
                    <a:pt x="8113" y="21397"/>
                  </a:cubicBezTo>
                  <a:cubicBezTo>
                    <a:pt x="7902" y="21499"/>
                    <a:pt x="7586" y="21600"/>
                    <a:pt x="7481" y="21499"/>
                  </a:cubicBezTo>
                  <a:cubicBezTo>
                    <a:pt x="7376" y="21499"/>
                    <a:pt x="7165" y="21296"/>
                    <a:pt x="7060" y="21296"/>
                  </a:cubicBezTo>
                  <a:cubicBezTo>
                    <a:pt x="6849" y="21194"/>
                    <a:pt x="6533" y="21194"/>
                    <a:pt x="6427" y="21194"/>
                  </a:cubicBezTo>
                  <a:cubicBezTo>
                    <a:pt x="6217" y="21194"/>
                    <a:pt x="6006" y="21397"/>
                    <a:pt x="5795" y="21397"/>
                  </a:cubicBezTo>
                  <a:cubicBezTo>
                    <a:pt x="5795" y="21397"/>
                    <a:pt x="5584" y="21397"/>
                    <a:pt x="5479" y="21296"/>
                  </a:cubicBezTo>
                  <a:cubicBezTo>
                    <a:pt x="5374" y="21194"/>
                    <a:pt x="5374" y="20992"/>
                    <a:pt x="5374" y="20890"/>
                  </a:cubicBezTo>
                  <a:cubicBezTo>
                    <a:pt x="5268" y="20687"/>
                    <a:pt x="5268" y="20383"/>
                    <a:pt x="5268" y="20180"/>
                  </a:cubicBezTo>
                  <a:cubicBezTo>
                    <a:pt x="5268" y="20079"/>
                    <a:pt x="5163" y="19876"/>
                    <a:pt x="5058" y="19876"/>
                  </a:cubicBezTo>
                  <a:cubicBezTo>
                    <a:pt x="5058" y="19775"/>
                    <a:pt x="4847" y="19876"/>
                    <a:pt x="4741" y="19876"/>
                  </a:cubicBezTo>
                  <a:cubicBezTo>
                    <a:pt x="4741" y="19775"/>
                    <a:pt x="4636" y="19673"/>
                    <a:pt x="4531" y="19673"/>
                  </a:cubicBezTo>
                  <a:cubicBezTo>
                    <a:pt x="4531" y="19572"/>
                    <a:pt x="4741" y="19369"/>
                    <a:pt x="4741" y="19268"/>
                  </a:cubicBezTo>
                  <a:cubicBezTo>
                    <a:pt x="4741" y="19166"/>
                    <a:pt x="4636" y="19166"/>
                    <a:pt x="4531" y="19065"/>
                  </a:cubicBezTo>
                  <a:cubicBezTo>
                    <a:pt x="4531" y="18963"/>
                    <a:pt x="4425" y="18659"/>
                    <a:pt x="4425" y="18558"/>
                  </a:cubicBezTo>
                  <a:cubicBezTo>
                    <a:pt x="4320" y="18456"/>
                    <a:pt x="4425" y="18152"/>
                    <a:pt x="4425" y="17949"/>
                  </a:cubicBezTo>
                  <a:cubicBezTo>
                    <a:pt x="4425" y="17848"/>
                    <a:pt x="4531" y="17645"/>
                    <a:pt x="4531" y="17544"/>
                  </a:cubicBezTo>
                  <a:cubicBezTo>
                    <a:pt x="4531" y="17442"/>
                    <a:pt x="4425" y="17341"/>
                    <a:pt x="4320" y="17341"/>
                  </a:cubicBezTo>
                  <a:cubicBezTo>
                    <a:pt x="4320" y="17239"/>
                    <a:pt x="4215" y="17138"/>
                    <a:pt x="4215" y="17037"/>
                  </a:cubicBezTo>
                  <a:cubicBezTo>
                    <a:pt x="4215" y="16935"/>
                    <a:pt x="4531" y="16732"/>
                    <a:pt x="4636" y="16631"/>
                  </a:cubicBezTo>
                  <a:cubicBezTo>
                    <a:pt x="4636" y="16530"/>
                    <a:pt x="4741" y="16225"/>
                    <a:pt x="4741" y="16124"/>
                  </a:cubicBezTo>
                  <a:cubicBezTo>
                    <a:pt x="4741" y="16023"/>
                    <a:pt x="4741" y="15718"/>
                    <a:pt x="4741" y="15617"/>
                  </a:cubicBezTo>
                  <a:cubicBezTo>
                    <a:pt x="4741" y="15515"/>
                    <a:pt x="4531" y="15414"/>
                    <a:pt x="4531" y="15313"/>
                  </a:cubicBezTo>
                  <a:cubicBezTo>
                    <a:pt x="4425" y="15211"/>
                    <a:pt x="4425" y="15008"/>
                    <a:pt x="4425" y="14907"/>
                  </a:cubicBezTo>
                  <a:cubicBezTo>
                    <a:pt x="4320" y="14806"/>
                    <a:pt x="4215" y="14603"/>
                    <a:pt x="4215" y="14603"/>
                  </a:cubicBezTo>
                  <a:cubicBezTo>
                    <a:pt x="4109" y="14501"/>
                    <a:pt x="4109" y="14299"/>
                    <a:pt x="4109" y="14299"/>
                  </a:cubicBezTo>
                  <a:cubicBezTo>
                    <a:pt x="4004" y="14197"/>
                    <a:pt x="4004" y="13994"/>
                    <a:pt x="3899" y="13994"/>
                  </a:cubicBezTo>
                  <a:cubicBezTo>
                    <a:pt x="3793" y="13893"/>
                    <a:pt x="3688" y="13893"/>
                    <a:pt x="3582" y="13893"/>
                  </a:cubicBezTo>
                  <a:cubicBezTo>
                    <a:pt x="3477" y="13994"/>
                    <a:pt x="3372" y="14096"/>
                    <a:pt x="3266" y="14096"/>
                  </a:cubicBezTo>
                  <a:cubicBezTo>
                    <a:pt x="3266" y="14197"/>
                    <a:pt x="3266" y="14400"/>
                    <a:pt x="3161" y="14501"/>
                  </a:cubicBezTo>
                  <a:cubicBezTo>
                    <a:pt x="3161" y="14603"/>
                    <a:pt x="2950" y="14704"/>
                    <a:pt x="2845" y="14806"/>
                  </a:cubicBezTo>
                  <a:cubicBezTo>
                    <a:pt x="2740" y="14907"/>
                    <a:pt x="2529" y="14907"/>
                    <a:pt x="2423" y="14907"/>
                  </a:cubicBezTo>
                  <a:cubicBezTo>
                    <a:pt x="2318" y="15008"/>
                    <a:pt x="2107" y="14907"/>
                    <a:pt x="2002" y="14907"/>
                  </a:cubicBezTo>
                  <a:cubicBezTo>
                    <a:pt x="1791" y="14907"/>
                    <a:pt x="1580" y="14806"/>
                    <a:pt x="1475" y="14806"/>
                  </a:cubicBezTo>
                  <a:cubicBezTo>
                    <a:pt x="1264" y="14806"/>
                    <a:pt x="1054" y="14806"/>
                    <a:pt x="843" y="14806"/>
                  </a:cubicBezTo>
                  <a:cubicBezTo>
                    <a:pt x="738" y="14806"/>
                    <a:pt x="527" y="14806"/>
                    <a:pt x="527" y="14806"/>
                  </a:cubicBezTo>
                  <a:cubicBezTo>
                    <a:pt x="421" y="14806"/>
                    <a:pt x="316" y="14907"/>
                    <a:pt x="211" y="14907"/>
                  </a:cubicBezTo>
                  <a:cubicBezTo>
                    <a:pt x="105" y="14907"/>
                    <a:pt x="105" y="14806"/>
                    <a:pt x="0" y="14806"/>
                  </a:cubicBezTo>
                  <a:cubicBezTo>
                    <a:pt x="0" y="14704"/>
                    <a:pt x="105" y="14603"/>
                    <a:pt x="105" y="14501"/>
                  </a:cubicBezTo>
                  <a:cubicBezTo>
                    <a:pt x="211" y="14400"/>
                    <a:pt x="211" y="14096"/>
                    <a:pt x="316" y="13994"/>
                  </a:cubicBezTo>
                  <a:cubicBezTo>
                    <a:pt x="316" y="13792"/>
                    <a:pt x="421" y="13589"/>
                    <a:pt x="527" y="13487"/>
                  </a:cubicBezTo>
                  <a:cubicBezTo>
                    <a:pt x="527" y="13386"/>
                    <a:pt x="738" y="13183"/>
                    <a:pt x="738" y="13082"/>
                  </a:cubicBezTo>
                  <a:cubicBezTo>
                    <a:pt x="843" y="12980"/>
                    <a:pt x="738" y="12676"/>
                    <a:pt x="843" y="12575"/>
                  </a:cubicBezTo>
                  <a:cubicBezTo>
                    <a:pt x="843" y="12473"/>
                    <a:pt x="1054" y="12372"/>
                    <a:pt x="1054" y="12169"/>
                  </a:cubicBezTo>
                  <a:cubicBezTo>
                    <a:pt x="1159" y="12068"/>
                    <a:pt x="1054" y="11865"/>
                    <a:pt x="1054" y="11763"/>
                  </a:cubicBezTo>
                  <a:cubicBezTo>
                    <a:pt x="1054" y="11662"/>
                    <a:pt x="948" y="11459"/>
                    <a:pt x="948" y="11358"/>
                  </a:cubicBezTo>
                  <a:cubicBezTo>
                    <a:pt x="948" y="11256"/>
                    <a:pt x="948" y="11054"/>
                    <a:pt x="948" y="10952"/>
                  </a:cubicBezTo>
                  <a:cubicBezTo>
                    <a:pt x="1054" y="10749"/>
                    <a:pt x="1264" y="10344"/>
                    <a:pt x="1475" y="10141"/>
                  </a:cubicBezTo>
                  <a:cubicBezTo>
                    <a:pt x="1580" y="10039"/>
                    <a:pt x="1791" y="10039"/>
                    <a:pt x="1897" y="9938"/>
                  </a:cubicBezTo>
                  <a:cubicBezTo>
                    <a:pt x="2002" y="9837"/>
                    <a:pt x="2213" y="9532"/>
                    <a:pt x="2213" y="9431"/>
                  </a:cubicBezTo>
                  <a:cubicBezTo>
                    <a:pt x="2318" y="9228"/>
                    <a:pt x="2529" y="8924"/>
                    <a:pt x="2634" y="8924"/>
                  </a:cubicBezTo>
                  <a:cubicBezTo>
                    <a:pt x="2740" y="8823"/>
                    <a:pt x="3161" y="8924"/>
                    <a:pt x="3266" y="8924"/>
                  </a:cubicBezTo>
                  <a:cubicBezTo>
                    <a:pt x="3372" y="8823"/>
                    <a:pt x="3582" y="8721"/>
                    <a:pt x="3688" y="8620"/>
                  </a:cubicBezTo>
                  <a:cubicBezTo>
                    <a:pt x="3793" y="8518"/>
                    <a:pt x="3899" y="8315"/>
                    <a:pt x="4004" y="8214"/>
                  </a:cubicBezTo>
                  <a:cubicBezTo>
                    <a:pt x="4004" y="8113"/>
                    <a:pt x="4109" y="7808"/>
                    <a:pt x="4109" y="7707"/>
                  </a:cubicBezTo>
                  <a:cubicBezTo>
                    <a:pt x="4109" y="7606"/>
                    <a:pt x="4109" y="7403"/>
                    <a:pt x="4004" y="7301"/>
                  </a:cubicBezTo>
                  <a:cubicBezTo>
                    <a:pt x="4004" y="7200"/>
                    <a:pt x="3899" y="7099"/>
                    <a:pt x="3793" y="7099"/>
                  </a:cubicBezTo>
                  <a:cubicBezTo>
                    <a:pt x="3688" y="7099"/>
                    <a:pt x="3477" y="7200"/>
                    <a:pt x="3372" y="7200"/>
                  </a:cubicBezTo>
                  <a:cubicBezTo>
                    <a:pt x="3266" y="7200"/>
                    <a:pt x="3266" y="7099"/>
                    <a:pt x="3266" y="6997"/>
                  </a:cubicBezTo>
                  <a:cubicBezTo>
                    <a:pt x="3266" y="6896"/>
                    <a:pt x="3266" y="6693"/>
                    <a:pt x="3266" y="6592"/>
                  </a:cubicBezTo>
                  <a:cubicBezTo>
                    <a:pt x="3266" y="6592"/>
                    <a:pt x="3372" y="6490"/>
                    <a:pt x="3372" y="6490"/>
                  </a:cubicBezTo>
                  <a:cubicBezTo>
                    <a:pt x="3477" y="6389"/>
                    <a:pt x="3688" y="6389"/>
                    <a:pt x="3793" y="6389"/>
                  </a:cubicBezTo>
                  <a:cubicBezTo>
                    <a:pt x="3899" y="6287"/>
                    <a:pt x="3793" y="6085"/>
                    <a:pt x="3793" y="5983"/>
                  </a:cubicBezTo>
                  <a:cubicBezTo>
                    <a:pt x="3793" y="5780"/>
                    <a:pt x="3688" y="5577"/>
                    <a:pt x="3688" y="5476"/>
                  </a:cubicBezTo>
                  <a:cubicBezTo>
                    <a:pt x="3688" y="5273"/>
                    <a:pt x="3688" y="4969"/>
                    <a:pt x="3793" y="4766"/>
                  </a:cubicBezTo>
                  <a:cubicBezTo>
                    <a:pt x="3793" y="4665"/>
                    <a:pt x="4004" y="4462"/>
                    <a:pt x="4004" y="4361"/>
                  </a:cubicBezTo>
                  <a:cubicBezTo>
                    <a:pt x="4004" y="4259"/>
                    <a:pt x="4004" y="4056"/>
                    <a:pt x="4004" y="3955"/>
                  </a:cubicBezTo>
                  <a:cubicBezTo>
                    <a:pt x="4004" y="3854"/>
                    <a:pt x="4004" y="3549"/>
                    <a:pt x="4004" y="3346"/>
                  </a:cubicBezTo>
                  <a:cubicBezTo>
                    <a:pt x="4004" y="3346"/>
                    <a:pt x="4004" y="3245"/>
                    <a:pt x="4004" y="3245"/>
                  </a:cubicBezTo>
                  <a:cubicBezTo>
                    <a:pt x="4109" y="3245"/>
                    <a:pt x="4109" y="3245"/>
                    <a:pt x="4215" y="3245"/>
                  </a:cubicBezTo>
                  <a:cubicBezTo>
                    <a:pt x="4320" y="3144"/>
                    <a:pt x="4425" y="3144"/>
                    <a:pt x="4531" y="3144"/>
                  </a:cubicBezTo>
                  <a:cubicBezTo>
                    <a:pt x="4741" y="3144"/>
                    <a:pt x="5058" y="3042"/>
                    <a:pt x="5163" y="3042"/>
                  </a:cubicBezTo>
                  <a:cubicBezTo>
                    <a:pt x="5268" y="3042"/>
                    <a:pt x="5479" y="3245"/>
                    <a:pt x="5584" y="3245"/>
                  </a:cubicBezTo>
                  <a:cubicBezTo>
                    <a:pt x="5690" y="3245"/>
                    <a:pt x="5795" y="3245"/>
                    <a:pt x="5900" y="3144"/>
                  </a:cubicBezTo>
                  <a:cubicBezTo>
                    <a:pt x="6006" y="3042"/>
                    <a:pt x="5795" y="2738"/>
                    <a:pt x="5900" y="2637"/>
                  </a:cubicBezTo>
                  <a:cubicBezTo>
                    <a:pt x="5900" y="2434"/>
                    <a:pt x="6217" y="2231"/>
                    <a:pt x="6322" y="2231"/>
                  </a:cubicBezTo>
                  <a:cubicBezTo>
                    <a:pt x="6533" y="2130"/>
                    <a:pt x="6849" y="2028"/>
                    <a:pt x="7060" y="2130"/>
                  </a:cubicBezTo>
                  <a:cubicBezTo>
                    <a:pt x="7165" y="2130"/>
                    <a:pt x="7481" y="2434"/>
                    <a:pt x="7586" y="2535"/>
                  </a:cubicBezTo>
                  <a:cubicBezTo>
                    <a:pt x="7692" y="2637"/>
                    <a:pt x="8008" y="2738"/>
                    <a:pt x="8113" y="2738"/>
                  </a:cubicBezTo>
                  <a:cubicBezTo>
                    <a:pt x="8324" y="2738"/>
                    <a:pt x="8535" y="2535"/>
                    <a:pt x="8535" y="2434"/>
                  </a:cubicBezTo>
                  <a:cubicBezTo>
                    <a:pt x="8640" y="2332"/>
                    <a:pt x="8745" y="2130"/>
                    <a:pt x="8851" y="2028"/>
                  </a:cubicBezTo>
                  <a:cubicBezTo>
                    <a:pt x="8956" y="1927"/>
                    <a:pt x="9167" y="1724"/>
                    <a:pt x="9272" y="1623"/>
                  </a:cubicBezTo>
                  <a:cubicBezTo>
                    <a:pt x="9272" y="1521"/>
                    <a:pt x="9272" y="1217"/>
                    <a:pt x="9272" y="1115"/>
                  </a:cubicBezTo>
                  <a:cubicBezTo>
                    <a:pt x="9272" y="1014"/>
                    <a:pt x="9272" y="811"/>
                    <a:pt x="9272" y="710"/>
                  </a:cubicBezTo>
                  <a:cubicBezTo>
                    <a:pt x="9272" y="608"/>
                    <a:pt x="9378" y="406"/>
                    <a:pt x="9483" y="304"/>
                  </a:cubicBezTo>
                  <a:cubicBezTo>
                    <a:pt x="9588" y="304"/>
                    <a:pt x="9694" y="203"/>
                    <a:pt x="9799" y="203"/>
                  </a:cubicBezTo>
                  <a:cubicBezTo>
                    <a:pt x="9904" y="101"/>
                    <a:pt x="10010" y="101"/>
                    <a:pt x="10115" y="101"/>
                  </a:cubicBezTo>
                  <a:close/>
                </a:path>
              </a:pathLst>
            </a:custGeom>
            <a:solidFill>
              <a:srgbClr val="C4C8CB"/>
            </a:solidFill>
            <a:ln w="3175" cap="flat">
              <a:solidFill>
                <a:srgbClr val="FFFFFF"/>
              </a:solidFill>
              <a:prstDash val="solid"/>
              <a:miter lim="800000"/>
            </a:ln>
            <a:effectLst/>
          </p:spPr>
          <p:txBody>
            <a:bodyPr wrap="square" lIns="162559" tIns="162559" rIns="162559" bIns="162559" numCol="1" anchor="t">
              <a:noAutofit/>
            </a:bodyPr>
            <a:lstStyle/>
            <a:p>
              <a:pPr defTabSz="457200">
                <a:defRPr sz="5600">
                  <a:latin typeface="Gill Sans"/>
                  <a:ea typeface="Gill Sans"/>
                  <a:cs typeface="Gill Sans"/>
                  <a:sym typeface="Gill Sans"/>
                </a:defRPr>
              </a:pPr>
              <a:endParaRPr sz="7465"/>
            </a:p>
          </p:txBody>
        </p:sp>
        <p:sp>
          <p:nvSpPr>
            <p:cNvPr id="12243" name="Shape 12243"/>
            <p:cNvSpPr/>
            <p:nvPr/>
          </p:nvSpPr>
          <p:spPr>
            <a:xfrm>
              <a:off x="2510368" y="7832731"/>
              <a:ext cx="334435" cy="716237"/>
            </a:xfrm>
            <a:custGeom>
              <a:cxnLst>
                <a:cxn ang="0">
                  <a:pos x="wd2" y="hd2"/>
                </a:cxn>
                <a:cxn ang="5400000">
                  <a:pos x="wd2" y="hd2"/>
                </a:cxn>
                <a:cxn ang="10800000">
                  <a:pos x="wd2" y="hd2"/>
                </a:cxn>
                <a:cxn ang="16200000">
                  <a:pos x="wd2" y="hd2"/>
                </a:cxn>
              </a:cxnLst>
              <a:rect l="0" t="0" r="r" b="b"/>
              <a:pathLst>
                <a:path w="21600" h="21497" extrusionOk="0">
                  <a:moveTo>
                    <a:pt x="5195" y="20801"/>
                  </a:moveTo>
                  <a:cubicBezTo>
                    <a:pt x="4922" y="20929"/>
                    <a:pt x="4648" y="21057"/>
                    <a:pt x="4375" y="21057"/>
                  </a:cubicBezTo>
                  <a:cubicBezTo>
                    <a:pt x="4101" y="21185"/>
                    <a:pt x="3828" y="21312"/>
                    <a:pt x="3554" y="21440"/>
                  </a:cubicBezTo>
                  <a:cubicBezTo>
                    <a:pt x="3281" y="21440"/>
                    <a:pt x="2734" y="21568"/>
                    <a:pt x="2734" y="21440"/>
                  </a:cubicBezTo>
                  <a:cubicBezTo>
                    <a:pt x="2461" y="21312"/>
                    <a:pt x="2187" y="20929"/>
                    <a:pt x="2187" y="20801"/>
                  </a:cubicBezTo>
                  <a:cubicBezTo>
                    <a:pt x="2187" y="20673"/>
                    <a:pt x="2461" y="20418"/>
                    <a:pt x="2734" y="20290"/>
                  </a:cubicBezTo>
                  <a:cubicBezTo>
                    <a:pt x="2734" y="20162"/>
                    <a:pt x="3008" y="19906"/>
                    <a:pt x="3008" y="19779"/>
                  </a:cubicBezTo>
                  <a:cubicBezTo>
                    <a:pt x="3281" y="19651"/>
                    <a:pt x="3008" y="19267"/>
                    <a:pt x="3008" y="19140"/>
                  </a:cubicBezTo>
                  <a:cubicBezTo>
                    <a:pt x="3008" y="19012"/>
                    <a:pt x="3281" y="18756"/>
                    <a:pt x="3554" y="18628"/>
                  </a:cubicBezTo>
                  <a:cubicBezTo>
                    <a:pt x="3554" y="18501"/>
                    <a:pt x="4101" y="18501"/>
                    <a:pt x="4101" y="18373"/>
                  </a:cubicBezTo>
                  <a:cubicBezTo>
                    <a:pt x="4375" y="18245"/>
                    <a:pt x="4648" y="17989"/>
                    <a:pt x="4648" y="17989"/>
                  </a:cubicBezTo>
                  <a:cubicBezTo>
                    <a:pt x="4375" y="17861"/>
                    <a:pt x="4101" y="17734"/>
                    <a:pt x="4101" y="17734"/>
                  </a:cubicBezTo>
                  <a:cubicBezTo>
                    <a:pt x="3828" y="17734"/>
                    <a:pt x="3281" y="17734"/>
                    <a:pt x="3008" y="17734"/>
                  </a:cubicBezTo>
                  <a:cubicBezTo>
                    <a:pt x="2734" y="17606"/>
                    <a:pt x="3008" y="17095"/>
                    <a:pt x="2734" y="16967"/>
                  </a:cubicBezTo>
                  <a:cubicBezTo>
                    <a:pt x="2734" y="16839"/>
                    <a:pt x="2187" y="16583"/>
                    <a:pt x="2187" y="16456"/>
                  </a:cubicBezTo>
                  <a:cubicBezTo>
                    <a:pt x="1914" y="16328"/>
                    <a:pt x="1914" y="15944"/>
                    <a:pt x="1914" y="15817"/>
                  </a:cubicBezTo>
                  <a:cubicBezTo>
                    <a:pt x="1914" y="15689"/>
                    <a:pt x="1914" y="15433"/>
                    <a:pt x="1641" y="15305"/>
                  </a:cubicBezTo>
                  <a:cubicBezTo>
                    <a:pt x="1641" y="15177"/>
                    <a:pt x="1367" y="15050"/>
                    <a:pt x="1094" y="14922"/>
                  </a:cubicBezTo>
                  <a:cubicBezTo>
                    <a:pt x="1094" y="14922"/>
                    <a:pt x="1094" y="14666"/>
                    <a:pt x="820" y="14538"/>
                  </a:cubicBezTo>
                  <a:cubicBezTo>
                    <a:pt x="820" y="14411"/>
                    <a:pt x="273" y="14283"/>
                    <a:pt x="273" y="14155"/>
                  </a:cubicBezTo>
                  <a:cubicBezTo>
                    <a:pt x="273" y="13899"/>
                    <a:pt x="0" y="13644"/>
                    <a:pt x="273" y="13388"/>
                  </a:cubicBezTo>
                  <a:cubicBezTo>
                    <a:pt x="273" y="13260"/>
                    <a:pt x="1094" y="13132"/>
                    <a:pt x="1094" y="13005"/>
                  </a:cubicBezTo>
                  <a:cubicBezTo>
                    <a:pt x="1367" y="12877"/>
                    <a:pt x="1367" y="12621"/>
                    <a:pt x="1641" y="12493"/>
                  </a:cubicBezTo>
                  <a:cubicBezTo>
                    <a:pt x="1641" y="12238"/>
                    <a:pt x="1641" y="11854"/>
                    <a:pt x="1641" y="11599"/>
                  </a:cubicBezTo>
                  <a:cubicBezTo>
                    <a:pt x="1641" y="11343"/>
                    <a:pt x="1094" y="10960"/>
                    <a:pt x="1094" y="10704"/>
                  </a:cubicBezTo>
                  <a:cubicBezTo>
                    <a:pt x="820" y="10576"/>
                    <a:pt x="547" y="10193"/>
                    <a:pt x="547" y="10065"/>
                  </a:cubicBezTo>
                  <a:cubicBezTo>
                    <a:pt x="273" y="9809"/>
                    <a:pt x="0" y="9426"/>
                    <a:pt x="0" y="9170"/>
                  </a:cubicBezTo>
                  <a:cubicBezTo>
                    <a:pt x="0" y="8787"/>
                    <a:pt x="0" y="8276"/>
                    <a:pt x="273" y="8020"/>
                  </a:cubicBezTo>
                  <a:cubicBezTo>
                    <a:pt x="547" y="7892"/>
                    <a:pt x="1094" y="7764"/>
                    <a:pt x="1367" y="7637"/>
                  </a:cubicBezTo>
                  <a:cubicBezTo>
                    <a:pt x="1641" y="7381"/>
                    <a:pt x="1914" y="6998"/>
                    <a:pt x="2187" y="6870"/>
                  </a:cubicBezTo>
                  <a:cubicBezTo>
                    <a:pt x="2461" y="6742"/>
                    <a:pt x="2734" y="6486"/>
                    <a:pt x="3008" y="6359"/>
                  </a:cubicBezTo>
                  <a:cubicBezTo>
                    <a:pt x="3281" y="6359"/>
                    <a:pt x="3828" y="6231"/>
                    <a:pt x="4101" y="6103"/>
                  </a:cubicBezTo>
                  <a:cubicBezTo>
                    <a:pt x="4375" y="5975"/>
                    <a:pt x="4922" y="5592"/>
                    <a:pt x="5195" y="5336"/>
                  </a:cubicBezTo>
                  <a:cubicBezTo>
                    <a:pt x="5195" y="5080"/>
                    <a:pt x="5742" y="4697"/>
                    <a:pt x="5742" y="4441"/>
                  </a:cubicBezTo>
                  <a:cubicBezTo>
                    <a:pt x="6015" y="4186"/>
                    <a:pt x="6562" y="3930"/>
                    <a:pt x="6562" y="3802"/>
                  </a:cubicBezTo>
                  <a:cubicBezTo>
                    <a:pt x="6835" y="3547"/>
                    <a:pt x="7109" y="3035"/>
                    <a:pt x="7382" y="2780"/>
                  </a:cubicBezTo>
                  <a:cubicBezTo>
                    <a:pt x="7382" y="2524"/>
                    <a:pt x="7656" y="2141"/>
                    <a:pt x="7929" y="2013"/>
                  </a:cubicBezTo>
                  <a:cubicBezTo>
                    <a:pt x="8203" y="2013"/>
                    <a:pt x="8749" y="1885"/>
                    <a:pt x="9023" y="2013"/>
                  </a:cubicBezTo>
                  <a:cubicBezTo>
                    <a:pt x="9296" y="2013"/>
                    <a:pt x="9570" y="2141"/>
                    <a:pt x="9843" y="2141"/>
                  </a:cubicBezTo>
                  <a:cubicBezTo>
                    <a:pt x="10116" y="2141"/>
                    <a:pt x="10663" y="2013"/>
                    <a:pt x="10663" y="2013"/>
                  </a:cubicBezTo>
                  <a:cubicBezTo>
                    <a:pt x="10937" y="1885"/>
                    <a:pt x="11210" y="1502"/>
                    <a:pt x="11484" y="1374"/>
                  </a:cubicBezTo>
                  <a:cubicBezTo>
                    <a:pt x="11757" y="1246"/>
                    <a:pt x="11757" y="735"/>
                    <a:pt x="12030" y="607"/>
                  </a:cubicBezTo>
                  <a:cubicBezTo>
                    <a:pt x="12030" y="351"/>
                    <a:pt x="12577" y="96"/>
                    <a:pt x="12851" y="96"/>
                  </a:cubicBezTo>
                  <a:cubicBezTo>
                    <a:pt x="13124" y="-32"/>
                    <a:pt x="13397" y="-32"/>
                    <a:pt x="13671" y="96"/>
                  </a:cubicBezTo>
                  <a:cubicBezTo>
                    <a:pt x="13944" y="96"/>
                    <a:pt x="14491" y="351"/>
                    <a:pt x="14765" y="479"/>
                  </a:cubicBezTo>
                  <a:cubicBezTo>
                    <a:pt x="14765" y="607"/>
                    <a:pt x="14491" y="863"/>
                    <a:pt x="14491" y="990"/>
                  </a:cubicBezTo>
                  <a:cubicBezTo>
                    <a:pt x="14491" y="1118"/>
                    <a:pt x="14765" y="1374"/>
                    <a:pt x="14765" y="1502"/>
                  </a:cubicBezTo>
                  <a:cubicBezTo>
                    <a:pt x="15038" y="1502"/>
                    <a:pt x="15311" y="1757"/>
                    <a:pt x="15585" y="1757"/>
                  </a:cubicBezTo>
                  <a:cubicBezTo>
                    <a:pt x="15858" y="1757"/>
                    <a:pt x="16132" y="1630"/>
                    <a:pt x="16405" y="1630"/>
                  </a:cubicBezTo>
                  <a:cubicBezTo>
                    <a:pt x="16678" y="1502"/>
                    <a:pt x="16952" y="1246"/>
                    <a:pt x="16952" y="990"/>
                  </a:cubicBezTo>
                  <a:cubicBezTo>
                    <a:pt x="16952" y="863"/>
                    <a:pt x="16405" y="607"/>
                    <a:pt x="16678" y="479"/>
                  </a:cubicBezTo>
                  <a:cubicBezTo>
                    <a:pt x="16678" y="351"/>
                    <a:pt x="16952" y="224"/>
                    <a:pt x="17225" y="96"/>
                  </a:cubicBezTo>
                  <a:cubicBezTo>
                    <a:pt x="17499" y="96"/>
                    <a:pt x="17772" y="224"/>
                    <a:pt x="18046" y="351"/>
                  </a:cubicBezTo>
                  <a:cubicBezTo>
                    <a:pt x="18319" y="351"/>
                    <a:pt x="18319" y="607"/>
                    <a:pt x="18592" y="735"/>
                  </a:cubicBezTo>
                  <a:cubicBezTo>
                    <a:pt x="18866" y="735"/>
                    <a:pt x="19413" y="735"/>
                    <a:pt x="19686" y="607"/>
                  </a:cubicBezTo>
                  <a:cubicBezTo>
                    <a:pt x="19959" y="607"/>
                    <a:pt x="20233" y="479"/>
                    <a:pt x="20506" y="479"/>
                  </a:cubicBezTo>
                  <a:cubicBezTo>
                    <a:pt x="20780" y="479"/>
                    <a:pt x="20780" y="863"/>
                    <a:pt x="20780" y="990"/>
                  </a:cubicBezTo>
                  <a:cubicBezTo>
                    <a:pt x="21053" y="990"/>
                    <a:pt x="21327" y="1118"/>
                    <a:pt x="21600" y="1246"/>
                  </a:cubicBezTo>
                  <a:cubicBezTo>
                    <a:pt x="21600" y="1246"/>
                    <a:pt x="21600" y="1502"/>
                    <a:pt x="21600" y="1502"/>
                  </a:cubicBezTo>
                  <a:cubicBezTo>
                    <a:pt x="21600" y="1630"/>
                    <a:pt x="21600" y="1885"/>
                    <a:pt x="21600" y="2013"/>
                  </a:cubicBezTo>
                  <a:cubicBezTo>
                    <a:pt x="21600" y="2141"/>
                    <a:pt x="21053" y="2269"/>
                    <a:pt x="21053" y="2396"/>
                  </a:cubicBezTo>
                  <a:cubicBezTo>
                    <a:pt x="21053" y="2524"/>
                    <a:pt x="21053" y="2780"/>
                    <a:pt x="21053" y="2908"/>
                  </a:cubicBezTo>
                  <a:cubicBezTo>
                    <a:pt x="21053" y="3035"/>
                    <a:pt x="20780" y="3291"/>
                    <a:pt x="20506" y="3291"/>
                  </a:cubicBezTo>
                  <a:cubicBezTo>
                    <a:pt x="20233" y="3291"/>
                    <a:pt x="19686" y="3291"/>
                    <a:pt x="19413" y="3419"/>
                  </a:cubicBezTo>
                  <a:cubicBezTo>
                    <a:pt x="18866" y="3547"/>
                    <a:pt x="18592" y="3930"/>
                    <a:pt x="18319" y="4058"/>
                  </a:cubicBezTo>
                  <a:cubicBezTo>
                    <a:pt x="18046" y="4186"/>
                    <a:pt x="17225" y="4186"/>
                    <a:pt x="16952" y="4314"/>
                  </a:cubicBezTo>
                  <a:cubicBezTo>
                    <a:pt x="16405" y="4441"/>
                    <a:pt x="15858" y="4697"/>
                    <a:pt x="15858" y="4953"/>
                  </a:cubicBezTo>
                  <a:cubicBezTo>
                    <a:pt x="15585" y="5208"/>
                    <a:pt x="15585" y="5847"/>
                    <a:pt x="15585" y="6103"/>
                  </a:cubicBezTo>
                  <a:cubicBezTo>
                    <a:pt x="15585" y="6486"/>
                    <a:pt x="15858" y="7125"/>
                    <a:pt x="16132" y="7509"/>
                  </a:cubicBezTo>
                  <a:cubicBezTo>
                    <a:pt x="16132" y="7764"/>
                    <a:pt x="16132" y="8276"/>
                    <a:pt x="16405" y="8531"/>
                  </a:cubicBezTo>
                  <a:cubicBezTo>
                    <a:pt x="16405" y="8659"/>
                    <a:pt x="16132" y="9043"/>
                    <a:pt x="16405" y="9298"/>
                  </a:cubicBezTo>
                  <a:cubicBezTo>
                    <a:pt x="16405" y="9554"/>
                    <a:pt x="17225" y="9809"/>
                    <a:pt x="17499" y="9937"/>
                  </a:cubicBezTo>
                  <a:cubicBezTo>
                    <a:pt x="17772" y="9937"/>
                    <a:pt x="18592" y="9937"/>
                    <a:pt x="18866" y="9937"/>
                  </a:cubicBezTo>
                  <a:cubicBezTo>
                    <a:pt x="19139" y="9937"/>
                    <a:pt x="19686" y="9937"/>
                    <a:pt x="19959" y="9937"/>
                  </a:cubicBezTo>
                  <a:cubicBezTo>
                    <a:pt x="20233" y="10193"/>
                    <a:pt x="20233" y="10704"/>
                    <a:pt x="19959" y="10832"/>
                  </a:cubicBezTo>
                  <a:cubicBezTo>
                    <a:pt x="19959" y="10960"/>
                    <a:pt x="19686" y="11215"/>
                    <a:pt x="19413" y="11343"/>
                  </a:cubicBezTo>
                  <a:cubicBezTo>
                    <a:pt x="19139" y="11343"/>
                    <a:pt x="18592" y="11343"/>
                    <a:pt x="18319" y="11471"/>
                  </a:cubicBezTo>
                  <a:cubicBezTo>
                    <a:pt x="17772" y="11471"/>
                    <a:pt x="16952" y="11599"/>
                    <a:pt x="16678" y="11727"/>
                  </a:cubicBezTo>
                  <a:cubicBezTo>
                    <a:pt x="16405" y="11727"/>
                    <a:pt x="15858" y="11982"/>
                    <a:pt x="15858" y="12110"/>
                  </a:cubicBezTo>
                  <a:cubicBezTo>
                    <a:pt x="15585" y="12110"/>
                    <a:pt x="15311" y="12366"/>
                    <a:pt x="15038" y="12493"/>
                  </a:cubicBezTo>
                  <a:cubicBezTo>
                    <a:pt x="14765" y="12621"/>
                    <a:pt x="14218" y="12749"/>
                    <a:pt x="13944" y="12877"/>
                  </a:cubicBezTo>
                  <a:cubicBezTo>
                    <a:pt x="13944" y="13005"/>
                    <a:pt x="13944" y="13132"/>
                    <a:pt x="13944" y="13260"/>
                  </a:cubicBezTo>
                  <a:cubicBezTo>
                    <a:pt x="13944" y="13388"/>
                    <a:pt x="14491" y="13644"/>
                    <a:pt x="14491" y="13772"/>
                  </a:cubicBezTo>
                  <a:cubicBezTo>
                    <a:pt x="14491" y="13899"/>
                    <a:pt x="14491" y="14283"/>
                    <a:pt x="14491" y="14411"/>
                  </a:cubicBezTo>
                  <a:cubicBezTo>
                    <a:pt x="14491" y="14538"/>
                    <a:pt x="13944" y="14666"/>
                    <a:pt x="13944" y="14794"/>
                  </a:cubicBezTo>
                  <a:cubicBezTo>
                    <a:pt x="13671" y="14922"/>
                    <a:pt x="13124" y="15050"/>
                    <a:pt x="12851" y="15050"/>
                  </a:cubicBezTo>
                  <a:cubicBezTo>
                    <a:pt x="12577" y="15177"/>
                    <a:pt x="11757" y="15050"/>
                    <a:pt x="11484" y="15177"/>
                  </a:cubicBezTo>
                  <a:cubicBezTo>
                    <a:pt x="11484" y="15177"/>
                    <a:pt x="10937" y="15433"/>
                    <a:pt x="10663" y="15561"/>
                  </a:cubicBezTo>
                  <a:cubicBezTo>
                    <a:pt x="10663" y="15689"/>
                    <a:pt x="10390" y="15944"/>
                    <a:pt x="9843" y="16072"/>
                  </a:cubicBezTo>
                  <a:cubicBezTo>
                    <a:pt x="9843" y="16200"/>
                    <a:pt x="9296" y="16200"/>
                    <a:pt x="9023" y="16200"/>
                  </a:cubicBezTo>
                  <a:cubicBezTo>
                    <a:pt x="8749" y="16328"/>
                    <a:pt x="8476" y="16456"/>
                    <a:pt x="8476" y="16583"/>
                  </a:cubicBezTo>
                  <a:cubicBezTo>
                    <a:pt x="8203" y="16711"/>
                    <a:pt x="7929" y="16967"/>
                    <a:pt x="7929" y="17095"/>
                  </a:cubicBezTo>
                  <a:cubicBezTo>
                    <a:pt x="7929" y="17222"/>
                    <a:pt x="7656" y="17478"/>
                    <a:pt x="7656" y="17478"/>
                  </a:cubicBezTo>
                  <a:cubicBezTo>
                    <a:pt x="7382" y="17606"/>
                    <a:pt x="6562" y="17606"/>
                    <a:pt x="6289" y="17734"/>
                  </a:cubicBezTo>
                  <a:cubicBezTo>
                    <a:pt x="6015" y="17861"/>
                    <a:pt x="6015" y="18245"/>
                    <a:pt x="6015" y="18373"/>
                  </a:cubicBezTo>
                  <a:cubicBezTo>
                    <a:pt x="6289" y="18501"/>
                    <a:pt x="6562" y="18756"/>
                    <a:pt x="6562" y="18884"/>
                  </a:cubicBezTo>
                  <a:cubicBezTo>
                    <a:pt x="6835" y="18884"/>
                    <a:pt x="6835" y="19140"/>
                    <a:pt x="6835" y="19267"/>
                  </a:cubicBezTo>
                  <a:cubicBezTo>
                    <a:pt x="6835" y="19395"/>
                    <a:pt x="6835" y="19779"/>
                    <a:pt x="6835" y="20034"/>
                  </a:cubicBezTo>
                  <a:cubicBezTo>
                    <a:pt x="6562" y="20162"/>
                    <a:pt x="6289" y="20418"/>
                    <a:pt x="6289" y="20418"/>
                  </a:cubicBezTo>
                  <a:cubicBezTo>
                    <a:pt x="6015" y="20546"/>
                    <a:pt x="5742" y="20546"/>
                    <a:pt x="5742" y="20546"/>
                  </a:cubicBezTo>
                  <a:cubicBezTo>
                    <a:pt x="5468" y="20546"/>
                    <a:pt x="5468" y="20801"/>
                    <a:pt x="5195" y="20801"/>
                  </a:cubicBezTo>
                  <a:close/>
                </a:path>
              </a:pathLst>
            </a:custGeom>
            <a:solidFill>
              <a:srgbClr val="C4C8CB"/>
            </a:solidFill>
            <a:ln w="3175" cap="flat">
              <a:solidFill>
                <a:srgbClr val="FFFFFF"/>
              </a:solidFill>
              <a:prstDash val="solid"/>
              <a:miter lim="800000"/>
            </a:ln>
            <a:effectLst/>
          </p:spPr>
          <p:txBody>
            <a:bodyPr wrap="square" lIns="162559" tIns="162559" rIns="162559" bIns="162559" numCol="1" anchor="t">
              <a:noAutofit/>
            </a:bodyPr>
            <a:lstStyle/>
            <a:p>
              <a:pPr defTabSz="457200">
                <a:defRPr sz="5600">
                  <a:latin typeface="Gill Sans"/>
                  <a:ea typeface="Gill Sans"/>
                  <a:cs typeface="Gill Sans"/>
                  <a:sym typeface="Gill Sans"/>
                </a:defRPr>
              </a:pPr>
              <a:endParaRPr sz="7465"/>
            </a:p>
          </p:txBody>
        </p:sp>
        <p:sp>
          <p:nvSpPr>
            <p:cNvPr id="12244" name="Shape 12244"/>
            <p:cNvSpPr/>
            <p:nvPr/>
          </p:nvSpPr>
          <p:spPr>
            <a:xfrm>
              <a:off x="2841626" y="7785101"/>
              <a:ext cx="96311" cy="90655"/>
            </a:xfrm>
            <a:custGeom>
              <a:cxnLst>
                <a:cxn ang="0">
                  <a:pos x="wd2" y="hd2"/>
                </a:cxn>
                <a:cxn ang="5400000">
                  <a:pos x="wd2" y="hd2"/>
                </a:cxn>
                <a:cxn ang="10800000">
                  <a:pos x="wd2" y="hd2"/>
                </a:cxn>
                <a:cxn ang="16200000">
                  <a:pos x="wd2" y="hd2"/>
                </a:cxn>
              </a:cxnLst>
              <a:rect l="0" t="0" r="r" b="b"/>
              <a:pathLst>
                <a:path w="21365" h="21025" extrusionOk="0">
                  <a:moveTo>
                    <a:pt x="8217" y="18655"/>
                  </a:moveTo>
                  <a:cubicBezTo>
                    <a:pt x="8217" y="17673"/>
                    <a:pt x="7278" y="15709"/>
                    <a:pt x="7278" y="14727"/>
                  </a:cubicBezTo>
                  <a:cubicBezTo>
                    <a:pt x="7278" y="13745"/>
                    <a:pt x="8217" y="11782"/>
                    <a:pt x="8217" y="10800"/>
                  </a:cubicBezTo>
                  <a:cubicBezTo>
                    <a:pt x="9156" y="9818"/>
                    <a:pt x="11035" y="8836"/>
                    <a:pt x="11974" y="8836"/>
                  </a:cubicBezTo>
                  <a:cubicBezTo>
                    <a:pt x="12913" y="8836"/>
                    <a:pt x="14791" y="8836"/>
                    <a:pt x="14791" y="8836"/>
                  </a:cubicBezTo>
                  <a:cubicBezTo>
                    <a:pt x="15730" y="8836"/>
                    <a:pt x="17608" y="8836"/>
                    <a:pt x="18548" y="8836"/>
                  </a:cubicBezTo>
                  <a:cubicBezTo>
                    <a:pt x="19487" y="7855"/>
                    <a:pt x="21365" y="6873"/>
                    <a:pt x="21365" y="5891"/>
                  </a:cubicBezTo>
                  <a:cubicBezTo>
                    <a:pt x="21365" y="4909"/>
                    <a:pt x="20426" y="2945"/>
                    <a:pt x="19487" y="1964"/>
                  </a:cubicBezTo>
                  <a:cubicBezTo>
                    <a:pt x="17608" y="982"/>
                    <a:pt x="14791" y="0"/>
                    <a:pt x="12913" y="0"/>
                  </a:cubicBezTo>
                  <a:cubicBezTo>
                    <a:pt x="11035" y="0"/>
                    <a:pt x="8217" y="0"/>
                    <a:pt x="7278" y="0"/>
                  </a:cubicBezTo>
                  <a:cubicBezTo>
                    <a:pt x="5400" y="0"/>
                    <a:pt x="3522" y="982"/>
                    <a:pt x="2582" y="1964"/>
                  </a:cubicBezTo>
                  <a:cubicBezTo>
                    <a:pt x="1643" y="2945"/>
                    <a:pt x="1643" y="3927"/>
                    <a:pt x="1643" y="4909"/>
                  </a:cubicBezTo>
                  <a:cubicBezTo>
                    <a:pt x="1643" y="5891"/>
                    <a:pt x="704" y="7855"/>
                    <a:pt x="704" y="8836"/>
                  </a:cubicBezTo>
                  <a:cubicBezTo>
                    <a:pt x="-235" y="9818"/>
                    <a:pt x="-235" y="11782"/>
                    <a:pt x="704" y="12764"/>
                  </a:cubicBezTo>
                  <a:cubicBezTo>
                    <a:pt x="704" y="13745"/>
                    <a:pt x="1643" y="14727"/>
                    <a:pt x="2582" y="15709"/>
                  </a:cubicBezTo>
                  <a:cubicBezTo>
                    <a:pt x="2582" y="16691"/>
                    <a:pt x="3522" y="18655"/>
                    <a:pt x="3522" y="19636"/>
                  </a:cubicBezTo>
                  <a:cubicBezTo>
                    <a:pt x="4461" y="20618"/>
                    <a:pt x="6339" y="21600"/>
                    <a:pt x="7278" y="20618"/>
                  </a:cubicBezTo>
                  <a:cubicBezTo>
                    <a:pt x="8217" y="20618"/>
                    <a:pt x="8217" y="18655"/>
                    <a:pt x="8217" y="18655"/>
                  </a:cubicBezTo>
                  <a:close/>
                </a:path>
              </a:pathLst>
            </a:custGeom>
            <a:solidFill>
              <a:srgbClr val="C4C8CB"/>
            </a:solidFill>
            <a:ln w="3175" cap="flat">
              <a:solidFill>
                <a:srgbClr val="FFFFFF"/>
              </a:solidFill>
              <a:prstDash val="solid"/>
              <a:miter lim="800000"/>
            </a:ln>
            <a:effectLst/>
          </p:spPr>
          <p:txBody>
            <a:bodyPr wrap="square" lIns="162559" tIns="162559" rIns="162559" bIns="162559" numCol="1" anchor="t">
              <a:noAutofit/>
            </a:bodyPr>
            <a:lstStyle/>
            <a:p>
              <a:pPr defTabSz="457200">
                <a:defRPr sz="5600">
                  <a:latin typeface="Gill Sans"/>
                  <a:ea typeface="Gill Sans"/>
                  <a:cs typeface="Gill Sans"/>
                  <a:sym typeface="Gill Sans"/>
                </a:defRPr>
              </a:pPr>
              <a:endParaRPr sz="7465"/>
            </a:p>
          </p:txBody>
        </p:sp>
        <p:sp>
          <p:nvSpPr>
            <p:cNvPr id="12245" name="Shape 12245"/>
            <p:cNvSpPr/>
            <p:nvPr/>
          </p:nvSpPr>
          <p:spPr>
            <a:xfrm>
              <a:off x="2874434" y="7501466"/>
              <a:ext cx="55036" cy="44215"/>
            </a:xfrm>
            <a:custGeom>
              <a:cxnLst>
                <a:cxn ang="0">
                  <a:pos x="wd2" y="hd2"/>
                </a:cxn>
                <a:cxn ang="5400000">
                  <a:pos x="wd2" y="hd2"/>
                </a:cxn>
                <a:cxn ang="10800000">
                  <a:pos x="wd2" y="hd2"/>
                </a:cxn>
                <a:cxn ang="16200000">
                  <a:pos x="wd2" y="hd2"/>
                </a:cxn>
              </a:cxnLst>
              <a:rect l="0" t="0" r="r" b="b"/>
              <a:pathLst>
                <a:path w="21600" h="20509" extrusionOk="0">
                  <a:moveTo>
                    <a:pt x="16615" y="19636"/>
                  </a:moveTo>
                  <a:cubicBezTo>
                    <a:pt x="14954" y="21600"/>
                    <a:pt x="9969" y="19636"/>
                    <a:pt x="8308" y="19636"/>
                  </a:cubicBezTo>
                  <a:cubicBezTo>
                    <a:pt x="6646" y="17673"/>
                    <a:pt x="4985" y="13745"/>
                    <a:pt x="3323" y="11782"/>
                  </a:cubicBezTo>
                  <a:cubicBezTo>
                    <a:pt x="3323" y="11782"/>
                    <a:pt x="1662" y="9818"/>
                    <a:pt x="0" y="9818"/>
                  </a:cubicBezTo>
                  <a:cubicBezTo>
                    <a:pt x="0" y="7855"/>
                    <a:pt x="0" y="3927"/>
                    <a:pt x="1662" y="1964"/>
                  </a:cubicBezTo>
                  <a:cubicBezTo>
                    <a:pt x="1662" y="1964"/>
                    <a:pt x="3323" y="0"/>
                    <a:pt x="4985" y="0"/>
                  </a:cubicBezTo>
                  <a:cubicBezTo>
                    <a:pt x="6646" y="0"/>
                    <a:pt x="9969" y="0"/>
                    <a:pt x="11631" y="0"/>
                  </a:cubicBezTo>
                  <a:cubicBezTo>
                    <a:pt x="13292" y="0"/>
                    <a:pt x="14954" y="1964"/>
                    <a:pt x="14954" y="3927"/>
                  </a:cubicBezTo>
                  <a:cubicBezTo>
                    <a:pt x="16615" y="3927"/>
                    <a:pt x="19938" y="3927"/>
                    <a:pt x="19938" y="5891"/>
                  </a:cubicBezTo>
                  <a:cubicBezTo>
                    <a:pt x="21600" y="5891"/>
                    <a:pt x="21600" y="9818"/>
                    <a:pt x="21600" y="11782"/>
                  </a:cubicBezTo>
                  <a:cubicBezTo>
                    <a:pt x="21600" y="11782"/>
                    <a:pt x="19938" y="13745"/>
                    <a:pt x="19938" y="15709"/>
                  </a:cubicBezTo>
                  <a:cubicBezTo>
                    <a:pt x="18277" y="15709"/>
                    <a:pt x="18277" y="19636"/>
                    <a:pt x="16615" y="19636"/>
                  </a:cubicBezTo>
                  <a:close/>
                </a:path>
              </a:pathLst>
            </a:custGeom>
            <a:solidFill>
              <a:srgbClr val="C4C8CB"/>
            </a:solidFill>
            <a:ln w="3175" cap="flat">
              <a:solidFill>
                <a:srgbClr val="FFFFFF"/>
              </a:solidFill>
              <a:prstDash val="solid"/>
              <a:miter lim="800000"/>
            </a:ln>
            <a:effectLst/>
          </p:spPr>
          <p:txBody>
            <a:bodyPr wrap="square" lIns="162559" tIns="162559" rIns="162559" bIns="162559" numCol="1" anchor="t">
              <a:noAutofit/>
            </a:bodyPr>
            <a:lstStyle/>
            <a:p>
              <a:pPr defTabSz="457200">
                <a:defRPr sz="5600">
                  <a:latin typeface="Gill Sans"/>
                  <a:ea typeface="Gill Sans"/>
                  <a:cs typeface="Gill Sans"/>
                  <a:sym typeface="Gill Sans"/>
                </a:defRPr>
              </a:pPr>
              <a:endParaRPr sz="7465"/>
            </a:p>
          </p:txBody>
        </p:sp>
        <p:sp>
          <p:nvSpPr>
            <p:cNvPr id="12246" name="Shape 12246"/>
            <p:cNvSpPr/>
            <p:nvPr/>
          </p:nvSpPr>
          <p:spPr>
            <a:xfrm>
              <a:off x="2374901" y="7185026"/>
              <a:ext cx="27284" cy="53975"/>
            </a:xfrm>
            <a:custGeom>
              <a:cxnLst>
                <a:cxn ang="0">
                  <a:pos x="wd2" y="hd2"/>
                </a:cxn>
                <a:cxn ang="5400000">
                  <a:pos x="wd2" y="hd2"/>
                </a:cxn>
                <a:cxn ang="10800000">
                  <a:pos x="wd2" y="hd2"/>
                </a:cxn>
                <a:cxn ang="16200000">
                  <a:pos x="wd2" y="hd2"/>
                </a:cxn>
              </a:cxnLst>
              <a:rect l="0" t="0" r="r" b="b"/>
              <a:pathLst>
                <a:path w="19886" h="21185" extrusionOk="0">
                  <a:moveTo>
                    <a:pt x="12343" y="21185"/>
                  </a:moveTo>
                  <a:cubicBezTo>
                    <a:pt x="12343" y="21185"/>
                    <a:pt x="6171" y="21185"/>
                    <a:pt x="6171" y="21185"/>
                  </a:cubicBezTo>
                  <a:cubicBezTo>
                    <a:pt x="3086" y="19523"/>
                    <a:pt x="0" y="16200"/>
                    <a:pt x="0" y="14539"/>
                  </a:cubicBezTo>
                  <a:cubicBezTo>
                    <a:pt x="0" y="12877"/>
                    <a:pt x="3086" y="9554"/>
                    <a:pt x="3086" y="7893"/>
                  </a:cubicBezTo>
                  <a:cubicBezTo>
                    <a:pt x="6171" y="6231"/>
                    <a:pt x="6171" y="1247"/>
                    <a:pt x="9257" y="1247"/>
                  </a:cubicBezTo>
                  <a:cubicBezTo>
                    <a:pt x="9257" y="-415"/>
                    <a:pt x="12343" y="-415"/>
                    <a:pt x="12343" y="1247"/>
                  </a:cubicBezTo>
                  <a:cubicBezTo>
                    <a:pt x="15429" y="1247"/>
                    <a:pt x="18514" y="4570"/>
                    <a:pt x="18514" y="6231"/>
                  </a:cubicBezTo>
                  <a:cubicBezTo>
                    <a:pt x="18514" y="7893"/>
                    <a:pt x="21600" y="9554"/>
                    <a:pt x="18514" y="11216"/>
                  </a:cubicBezTo>
                  <a:cubicBezTo>
                    <a:pt x="18514" y="12877"/>
                    <a:pt x="15429" y="14539"/>
                    <a:pt x="15429" y="16200"/>
                  </a:cubicBezTo>
                  <a:cubicBezTo>
                    <a:pt x="15429" y="16200"/>
                    <a:pt x="18514" y="19523"/>
                    <a:pt x="15429" y="19523"/>
                  </a:cubicBezTo>
                  <a:cubicBezTo>
                    <a:pt x="15429" y="21185"/>
                    <a:pt x="15429" y="21185"/>
                    <a:pt x="12343" y="21185"/>
                  </a:cubicBezTo>
                  <a:close/>
                </a:path>
              </a:pathLst>
            </a:custGeom>
            <a:solidFill>
              <a:srgbClr val="C4C8CB"/>
            </a:solidFill>
            <a:ln w="3175" cap="flat">
              <a:solidFill>
                <a:srgbClr val="FFFFFF"/>
              </a:solidFill>
              <a:prstDash val="solid"/>
              <a:miter lim="800000"/>
            </a:ln>
            <a:effectLst/>
          </p:spPr>
          <p:txBody>
            <a:bodyPr wrap="square" lIns="162559" tIns="162559" rIns="162559" bIns="162559" numCol="1" anchor="t">
              <a:noAutofit/>
            </a:bodyPr>
            <a:lstStyle/>
            <a:p>
              <a:pPr defTabSz="457200">
                <a:defRPr sz="5600">
                  <a:latin typeface="Gill Sans"/>
                  <a:ea typeface="Gill Sans"/>
                  <a:cs typeface="Gill Sans"/>
                  <a:sym typeface="Gill Sans"/>
                </a:defRPr>
              </a:pPr>
              <a:endParaRPr sz="7465"/>
            </a:p>
          </p:txBody>
        </p:sp>
        <p:sp>
          <p:nvSpPr>
            <p:cNvPr id="12247" name="Shape 12247"/>
            <p:cNvSpPr/>
            <p:nvPr/>
          </p:nvSpPr>
          <p:spPr>
            <a:xfrm>
              <a:off x="2236258" y="6815666"/>
              <a:ext cx="41276" cy="46567"/>
            </a:xfrm>
            <a:custGeom>
              <a:cxnLst>
                <a:cxn ang="0">
                  <a:pos x="wd2" y="hd2"/>
                </a:cxn>
                <a:cxn ang="5400000">
                  <a:pos x="wd2" y="hd2"/>
                </a:cxn>
                <a:cxn ang="10800000">
                  <a:pos x="wd2" y="hd2"/>
                </a:cxn>
                <a:cxn ang="16200000">
                  <a:pos x="wd2" y="hd2"/>
                </a:cxn>
              </a:cxnLst>
              <a:rect l="0" t="0" r="r" b="b"/>
              <a:pathLst>
                <a:path w="21060" h="21600" extrusionOk="0">
                  <a:moveTo>
                    <a:pt x="12420" y="21600"/>
                  </a:moveTo>
                  <a:cubicBezTo>
                    <a:pt x="10260" y="21600"/>
                    <a:pt x="5940" y="17673"/>
                    <a:pt x="5940" y="17673"/>
                  </a:cubicBezTo>
                  <a:cubicBezTo>
                    <a:pt x="5940" y="15709"/>
                    <a:pt x="5940" y="13745"/>
                    <a:pt x="5940" y="13745"/>
                  </a:cubicBezTo>
                  <a:cubicBezTo>
                    <a:pt x="3780" y="11782"/>
                    <a:pt x="1620" y="11782"/>
                    <a:pt x="1620" y="9818"/>
                  </a:cubicBezTo>
                  <a:cubicBezTo>
                    <a:pt x="-540" y="7855"/>
                    <a:pt x="-540" y="3927"/>
                    <a:pt x="1620" y="3927"/>
                  </a:cubicBezTo>
                  <a:cubicBezTo>
                    <a:pt x="1620" y="1964"/>
                    <a:pt x="3780" y="0"/>
                    <a:pt x="5940" y="0"/>
                  </a:cubicBezTo>
                  <a:cubicBezTo>
                    <a:pt x="5940" y="0"/>
                    <a:pt x="8100" y="0"/>
                    <a:pt x="8100" y="1964"/>
                  </a:cubicBezTo>
                  <a:cubicBezTo>
                    <a:pt x="10260" y="1964"/>
                    <a:pt x="14580" y="3927"/>
                    <a:pt x="16740" y="5891"/>
                  </a:cubicBezTo>
                  <a:cubicBezTo>
                    <a:pt x="16740" y="7855"/>
                    <a:pt x="16740" y="9818"/>
                    <a:pt x="16740" y="11782"/>
                  </a:cubicBezTo>
                  <a:cubicBezTo>
                    <a:pt x="16740" y="11782"/>
                    <a:pt x="18900" y="13745"/>
                    <a:pt x="18900" y="13745"/>
                  </a:cubicBezTo>
                  <a:cubicBezTo>
                    <a:pt x="21060" y="15709"/>
                    <a:pt x="21060" y="17673"/>
                    <a:pt x="21060" y="17673"/>
                  </a:cubicBezTo>
                  <a:cubicBezTo>
                    <a:pt x="21060" y="19636"/>
                    <a:pt x="18900" y="19636"/>
                    <a:pt x="18900" y="21600"/>
                  </a:cubicBezTo>
                  <a:cubicBezTo>
                    <a:pt x="16740" y="21600"/>
                    <a:pt x="14580" y="21600"/>
                    <a:pt x="12420" y="21600"/>
                  </a:cubicBezTo>
                  <a:close/>
                </a:path>
              </a:pathLst>
            </a:custGeom>
            <a:solidFill>
              <a:srgbClr val="C4C8CB"/>
            </a:solidFill>
            <a:ln w="3175" cap="flat">
              <a:solidFill>
                <a:srgbClr val="FFFFFF"/>
              </a:solidFill>
              <a:prstDash val="solid"/>
              <a:miter lim="800000"/>
            </a:ln>
            <a:effectLst/>
          </p:spPr>
          <p:txBody>
            <a:bodyPr wrap="square" lIns="162559" tIns="162559" rIns="162559" bIns="162559" numCol="1" anchor="t">
              <a:noAutofit/>
            </a:bodyPr>
            <a:lstStyle/>
            <a:p>
              <a:pPr defTabSz="457200">
                <a:defRPr sz="5600">
                  <a:latin typeface="Gill Sans"/>
                  <a:ea typeface="Gill Sans"/>
                  <a:cs typeface="Gill Sans"/>
                  <a:sym typeface="Gill Sans"/>
                </a:defRPr>
              </a:pPr>
              <a:endParaRPr sz="7465"/>
            </a:p>
          </p:txBody>
        </p:sp>
        <p:sp>
          <p:nvSpPr>
            <p:cNvPr id="12248" name="Shape 12248"/>
            <p:cNvSpPr/>
            <p:nvPr/>
          </p:nvSpPr>
          <p:spPr>
            <a:xfrm>
              <a:off x="2303991" y="6816725"/>
              <a:ext cx="51626" cy="66676"/>
            </a:xfrm>
            <a:custGeom>
              <a:cxnLst>
                <a:cxn ang="0">
                  <a:pos x="wd2" y="hd2"/>
                </a:cxn>
                <a:cxn ang="5400000">
                  <a:pos x="wd2" y="hd2"/>
                </a:cxn>
                <a:cxn ang="10800000">
                  <a:pos x="wd2" y="hd2"/>
                </a:cxn>
                <a:cxn ang="16200000">
                  <a:pos x="wd2" y="hd2"/>
                </a:cxn>
              </a:cxnLst>
              <a:rect l="0" t="0" r="r" b="b"/>
              <a:pathLst>
                <a:path w="20262" h="21263" extrusionOk="0">
                  <a:moveTo>
                    <a:pt x="14539" y="19913"/>
                  </a:moveTo>
                  <a:cubicBezTo>
                    <a:pt x="12877" y="19913"/>
                    <a:pt x="11216" y="17213"/>
                    <a:pt x="9554" y="15863"/>
                  </a:cubicBezTo>
                  <a:cubicBezTo>
                    <a:pt x="7893" y="14513"/>
                    <a:pt x="6231" y="13163"/>
                    <a:pt x="6231" y="13163"/>
                  </a:cubicBezTo>
                  <a:cubicBezTo>
                    <a:pt x="6231" y="11813"/>
                    <a:pt x="6231" y="10463"/>
                    <a:pt x="6231" y="9113"/>
                  </a:cubicBezTo>
                  <a:cubicBezTo>
                    <a:pt x="4570" y="7763"/>
                    <a:pt x="1247" y="7763"/>
                    <a:pt x="1247" y="6413"/>
                  </a:cubicBezTo>
                  <a:cubicBezTo>
                    <a:pt x="-415" y="6413"/>
                    <a:pt x="-415" y="3713"/>
                    <a:pt x="1247" y="2363"/>
                  </a:cubicBezTo>
                  <a:cubicBezTo>
                    <a:pt x="1247" y="1013"/>
                    <a:pt x="1247" y="1013"/>
                    <a:pt x="2908" y="1013"/>
                  </a:cubicBezTo>
                  <a:cubicBezTo>
                    <a:pt x="4570" y="-337"/>
                    <a:pt x="7893" y="-337"/>
                    <a:pt x="9554" y="1013"/>
                  </a:cubicBezTo>
                  <a:cubicBezTo>
                    <a:pt x="11216" y="1013"/>
                    <a:pt x="11216" y="5063"/>
                    <a:pt x="11216" y="6413"/>
                  </a:cubicBezTo>
                  <a:cubicBezTo>
                    <a:pt x="12877" y="7763"/>
                    <a:pt x="16200" y="10463"/>
                    <a:pt x="16200" y="11813"/>
                  </a:cubicBezTo>
                  <a:cubicBezTo>
                    <a:pt x="17862" y="11813"/>
                    <a:pt x="19523" y="13163"/>
                    <a:pt x="19523" y="13163"/>
                  </a:cubicBezTo>
                  <a:cubicBezTo>
                    <a:pt x="19523" y="14513"/>
                    <a:pt x="21185" y="17213"/>
                    <a:pt x="19523" y="18563"/>
                  </a:cubicBezTo>
                  <a:cubicBezTo>
                    <a:pt x="19523" y="19913"/>
                    <a:pt x="17862" y="19913"/>
                    <a:pt x="17862" y="21263"/>
                  </a:cubicBezTo>
                  <a:cubicBezTo>
                    <a:pt x="17862" y="21263"/>
                    <a:pt x="14539" y="21263"/>
                    <a:pt x="14539" y="19913"/>
                  </a:cubicBezTo>
                  <a:close/>
                </a:path>
              </a:pathLst>
            </a:custGeom>
            <a:solidFill>
              <a:srgbClr val="C4C8CB"/>
            </a:solidFill>
            <a:ln w="3175" cap="flat">
              <a:solidFill>
                <a:srgbClr val="FFFFFF"/>
              </a:solidFill>
              <a:prstDash val="solid"/>
              <a:miter lim="800000"/>
            </a:ln>
            <a:effectLst/>
          </p:spPr>
          <p:txBody>
            <a:bodyPr wrap="square" lIns="162559" tIns="162559" rIns="162559" bIns="162559" numCol="1" anchor="t">
              <a:noAutofit/>
            </a:bodyPr>
            <a:lstStyle/>
            <a:p>
              <a:pPr defTabSz="457200">
                <a:defRPr sz="5600">
                  <a:latin typeface="Gill Sans"/>
                  <a:ea typeface="Gill Sans"/>
                  <a:cs typeface="Gill Sans"/>
                  <a:sym typeface="Gill Sans"/>
                </a:defRPr>
              </a:pPr>
              <a:endParaRPr sz="7465"/>
            </a:p>
          </p:txBody>
        </p:sp>
        <p:sp>
          <p:nvSpPr>
            <p:cNvPr id="12249" name="Shape 12249"/>
            <p:cNvSpPr/>
            <p:nvPr/>
          </p:nvSpPr>
          <p:spPr>
            <a:xfrm>
              <a:off x="2281768" y="6832600"/>
              <a:ext cx="44217" cy="65382"/>
            </a:xfrm>
            <a:custGeom>
              <a:cxnLst>
                <a:cxn ang="0">
                  <a:pos x="wd2" y="hd2"/>
                </a:cxn>
                <a:cxn ang="5400000">
                  <a:pos x="wd2" y="hd2"/>
                </a:cxn>
                <a:cxn ang="10800000">
                  <a:pos x="wd2" y="hd2"/>
                </a:cxn>
                <a:cxn ang="16200000">
                  <a:pos x="wd2" y="hd2"/>
                </a:cxn>
              </a:cxnLst>
              <a:rect l="0" t="0" r="r" b="b"/>
              <a:pathLst>
                <a:path w="20509" h="20850" extrusionOk="0">
                  <a:moveTo>
                    <a:pt x="9818" y="9450"/>
                  </a:moveTo>
                  <a:cubicBezTo>
                    <a:pt x="9818" y="8100"/>
                    <a:pt x="7855" y="6750"/>
                    <a:pt x="7855" y="5400"/>
                  </a:cubicBezTo>
                  <a:cubicBezTo>
                    <a:pt x="5891" y="4050"/>
                    <a:pt x="5891" y="2700"/>
                    <a:pt x="3927" y="1350"/>
                  </a:cubicBezTo>
                  <a:cubicBezTo>
                    <a:pt x="3927" y="1350"/>
                    <a:pt x="1964" y="0"/>
                    <a:pt x="1964" y="0"/>
                  </a:cubicBezTo>
                  <a:cubicBezTo>
                    <a:pt x="0" y="0"/>
                    <a:pt x="0" y="2700"/>
                    <a:pt x="0" y="4050"/>
                  </a:cubicBezTo>
                  <a:cubicBezTo>
                    <a:pt x="0" y="4050"/>
                    <a:pt x="3927" y="6750"/>
                    <a:pt x="3927" y="6750"/>
                  </a:cubicBezTo>
                  <a:cubicBezTo>
                    <a:pt x="3927" y="8100"/>
                    <a:pt x="5891" y="10800"/>
                    <a:pt x="5891" y="12150"/>
                  </a:cubicBezTo>
                  <a:cubicBezTo>
                    <a:pt x="5891" y="13500"/>
                    <a:pt x="5891" y="16200"/>
                    <a:pt x="7855" y="17550"/>
                  </a:cubicBezTo>
                  <a:cubicBezTo>
                    <a:pt x="7855" y="17550"/>
                    <a:pt x="11782" y="18900"/>
                    <a:pt x="11782" y="20250"/>
                  </a:cubicBezTo>
                  <a:cubicBezTo>
                    <a:pt x="13745" y="20250"/>
                    <a:pt x="19636" y="21600"/>
                    <a:pt x="19636" y="20250"/>
                  </a:cubicBezTo>
                  <a:cubicBezTo>
                    <a:pt x="21600" y="20250"/>
                    <a:pt x="19636" y="17550"/>
                    <a:pt x="19636" y="16200"/>
                  </a:cubicBezTo>
                  <a:cubicBezTo>
                    <a:pt x="17673" y="16200"/>
                    <a:pt x="13745" y="14850"/>
                    <a:pt x="11782" y="14850"/>
                  </a:cubicBezTo>
                  <a:cubicBezTo>
                    <a:pt x="11782" y="13500"/>
                    <a:pt x="11782" y="12150"/>
                    <a:pt x="11782" y="12150"/>
                  </a:cubicBezTo>
                  <a:cubicBezTo>
                    <a:pt x="11782" y="10800"/>
                    <a:pt x="11782" y="9450"/>
                    <a:pt x="9818" y="9450"/>
                  </a:cubicBezTo>
                  <a:close/>
                </a:path>
              </a:pathLst>
            </a:custGeom>
            <a:solidFill>
              <a:srgbClr val="C4C8CB"/>
            </a:solidFill>
            <a:ln w="3175" cap="flat">
              <a:solidFill>
                <a:srgbClr val="FFFFFF"/>
              </a:solidFill>
              <a:prstDash val="solid"/>
              <a:miter lim="800000"/>
            </a:ln>
            <a:effectLst/>
          </p:spPr>
          <p:txBody>
            <a:bodyPr wrap="square" lIns="162559" tIns="162559" rIns="162559" bIns="162559" numCol="1" anchor="t">
              <a:noAutofit/>
            </a:bodyPr>
            <a:lstStyle/>
            <a:p>
              <a:pPr defTabSz="457200">
                <a:defRPr sz="5600">
                  <a:latin typeface="Gill Sans"/>
                  <a:ea typeface="Gill Sans"/>
                  <a:cs typeface="Gill Sans"/>
                  <a:sym typeface="Gill Sans"/>
                </a:defRPr>
              </a:pPr>
              <a:endParaRPr sz="7465"/>
            </a:p>
          </p:txBody>
        </p:sp>
        <p:sp>
          <p:nvSpPr>
            <p:cNvPr id="12250" name="Shape 12250"/>
            <p:cNvSpPr/>
            <p:nvPr/>
          </p:nvSpPr>
          <p:spPr>
            <a:xfrm>
              <a:off x="2371725" y="6870701"/>
              <a:ext cx="20110" cy="25401"/>
            </a:xfrm>
            <a:custGeom>
              <a:cxnLst>
                <a:cxn ang="0">
                  <a:pos x="wd2" y="hd2"/>
                </a:cxn>
                <a:cxn ang="5400000">
                  <a:pos x="wd2" y="hd2"/>
                </a:cxn>
                <a:cxn ang="10800000">
                  <a:pos x="wd2" y="hd2"/>
                </a:cxn>
                <a:cxn ang="16200000">
                  <a:pos x="wd2" y="hd2"/>
                </a:cxn>
              </a:cxnLst>
              <a:rect l="0" t="0" r="r" b="b"/>
              <a:pathLst>
                <a:path w="20520" h="21600" extrusionOk="0">
                  <a:moveTo>
                    <a:pt x="11880" y="0"/>
                  </a:moveTo>
                  <a:cubicBezTo>
                    <a:pt x="7560" y="0"/>
                    <a:pt x="3240" y="3600"/>
                    <a:pt x="3240" y="3600"/>
                  </a:cubicBezTo>
                  <a:cubicBezTo>
                    <a:pt x="-1080" y="7200"/>
                    <a:pt x="-1080" y="10800"/>
                    <a:pt x="3240" y="10800"/>
                  </a:cubicBezTo>
                  <a:cubicBezTo>
                    <a:pt x="3240" y="14400"/>
                    <a:pt x="7560" y="21600"/>
                    <a:pt x="11880" y="21600"/>
                  </a:cubicBezTo>
                  <a:cubicBezTo>
                    <a:pt x="11880" y="21600"/>
                    <a:pt x="16200" y="18000"/>
                    <a:pt x="20520" y="18000"/>
                  </a:cubicBezTo>
                  <a:cubicBezTo>
                    <a:pt x="20520" y="14400"/>
                    <a:pt x="20520" y="7200"/>
                    <a:pt x="20520" y="7200"/>
                  </a:cubicBezTo>
                  <a:cubicBezTo>
                    <a:pt x="16200" y="3600"/>
                    <a:pt x="11880" y="0"/>
                    <a:pt x="11880" y="0"/>
                  </a:cubicBezTo>
                  <a:close/>
                </a:path>
              </a:pathLst>
            </a:custGeom>
            <a:solidFill>
              <a:srgbClr val="C4C8CB"/>
            </a:solidFill>
            <a:ln w="3175" cap="flat">
              <a:solidFill>
                <a:srgbClr val="FFFFFF"/>
              </a:solidFill>
              <a:prstDash val="solid"/>
              <a:miter lim="800000"/>
            </a:ln>
            <a:effectLst/>
          </p:spPr>
          <p:txBody>
            <a:bodyPr wrap="square" lIns="162559" tIns="162559" rIns="162559" bIns="162559" numCol="1" anchor="t">
              <a:noAutofit/>
            </a:bodyPr>
            <a:lstStyle/>
            <a:p>
              <a:pPr defTabSz="457200">
                <a:defRPr sz="5600">
                  <a:latin typeface="Gill Sans"/>
                  <a:ea typeface="Gill Sans"/>
                  <a:cs typeface="Gill Sans"/>
                  <a:sym typeface="Gill Sans"/>
                </a:defRPr>
              </a:pPr>
              <a:endParaRPr sz="7465"/>
            </a:p>
          </p:txBody>
        </p:sp>
        <p:sp>
          <p:nvSpPr>
            <p:cNvPr id="12251" name="Shape 12251"/>
            <p:cNvSpPr/>
            <p:nvPr/>
          </p:nvSpPr>
          <p:spPr>
            <a:xfrm>
              <a:off x="2484968" y="6829426"/>
              <a:ext cx="25401" cy="30458"/>
            </a:xfrm>
            <a:custGeom>
              <a:cxnLst>
                <a:cxn ang="0">
                  <a:pos x="wd2" y="hd2"/>
                </a:cxn>
                <a:cxn ang="5400000">
                  <a:pos x="wd2" y="hd2"/>
                </a:cxn>
                <a:cxn ang="10800000">
                  <a:pos x="wd2" y="hd2"/>
                </a:cxn>
                <a:cxn ang="16200000">
                  <a:pos x="wd2" y="hd2"/>
                </a:cxn>
              </a:cxnLst>
              <a:rect l="0" t="0" r="r" b="b"/>
              <a:pathLst>
                <a:path w="21600" h="19425" extrusionOk="0">
                  <a:moveTo>
                    <a:pt x="21600" y="15525"/>
                  </a:moveTo>
                  <a:cubicBezTo>
                    <a:pt x="18000" y="15525"/>
                    <a:pt x="14400" y="18225"/>
                    <a:pt x="10800" y="18225"/>
                  </a:cubicBezTo>
                  <a:cubicBezTo>
                    <a:pt x="10800" y="18225"/>
                    <a:pt x="3600" y="20925"/>
                    <a:pt x="3600" y="18225"/>
                  </a:cubicBezTo>
                  <a:cubicBezTo>
                    <a:pt x="0" y="18225"/>
                    <a:pt x="0" y="12825"/>
                    <a:pt x="0" y="10125"/>
                  </a:cubicBezTo>
                  <a:cubicBezTo>
                    <a:pt x="0" y="7425"/>
                    <a:pt x="0" y="2025"/>
                    <a:pt x="3600" y="2025"/>
                  </a:cubicBezTo>
                  <a:cubicBezTo>
                    <a:pt x="3600" y="-675"/>
                    <a:pt x="10800" y="-675"/>
                    <a:pt x="10800" y="2025"/>
                  </a:cubicBezTo>
                  <a:cubicBezTo>
                    <a:pt x="14400" y="2025"/>
                    <a:pt x="18000" y="4725"/>
                    <a:pt x="18000" y="7425"/>
                  </a:cubicBezTo>
                  <a:cubicBezTo>
                    <a:pt x="18000" y="7425"/>
                    <a:pt x="21600" y="12825"/>
                    <a:pt x="21600" y="15525"/>
                  </a:cubicBezTo>
                  <a:close/>
                </a:path>
              </a:pathLst>
            </a:custGeom>
            <a:solidFill>
              <a:srgbClr val="C4C8CB"/>
            </a:solidFill>
            <a:ln w="3175" cap="flat">
              <a:solidFill>
                <a:srgbClr val="FFFFFF"/>
              </a:solidFill>
              <a:prstDash val="solid"/>
              <a:miter lim="800000"/>
            </a:ln>
            <a:effectLst/>
          </p:spPr>
          <p:txBody>
            <a:bodyPr wrap="square" lIns="162559" tIns="162559" rIns="162559" bIns="162559" numCol="1" anchor="t">
              <a:noAutofit/>
            </a:bodyPr>
            <a:lstStyle/>
            <a:p>
              <a:pPr defTabSz="457200">
                <a:defRPr sz="5600">
                  <a:latin typeface="Gill Sans"/>
                  <a:ea typeface="Gill Sans"/>
                  <a:cs typeface="Gill Sans"/>
                  <a:sym typeface="Gill Sans"/>
                </a:defRPr>
              </a:pPr>
              <a:endParaRPr sz="7465"/>
            </a:p>
          </p:txBody>
        </p:sp>
        <p:sp>
          <p:nvSpPr>
            <p:cNvPr id="12252" name="Shape 12252"/>
            <p:cNvSpPr/>
            <p:nvPr/>
          </p:nvSpPr>
          <p:spPr>
            <a:xfrm>
              <a:off x="2468034" y="7086600"/>
              <a:ext cx="27156" cy="33867"/>
            </a:xfrm>
            <a:custGeom>
              <a:cxnLst>
                <a:cxn ang="0">
                  <a:pos x="wd2" y="hd2"/>
                </a:cxn>
                <a:cxn ang="5400000">
                  <a:pos x="wd2" y="hd2"/>
                </a:cxn>
                <a:cxn ang="10800000">
                  <a:pos x="wd2" y="hd2"/>
                </a:cxn>
                <a:cxn ang="16200000">
                  <a:pos x="wd2" y="hd2"/>
                </a:cxn>
              </a:cxnLst>
              <a:rect l="0" t="0" r="r" b="b"/>
              <a:pathLst>
                <a:path w="19792" h="21600" extrusionOk="0">
                  <a:moveTo>
                    <a:pt x="12343" y="21600"/>
                  </a:moveTo>
                  <a:cubicBezTo>
                    <a:pt x="15429" y="18900"/>
                    <a:pt x="18514" y="16200"/>
                    <a:pt x="18514" y="13500"/>
                  </a:cubicBezTo>
                  <a:cubicBezTo>
                    <a:pt x="21600" y="10800"/>
                    <a:pt x="18514" y="5400"/>
                    <a:pt x="15429" y="2700"/>
                  </a:cubicBezTo>
                  <a:cubicBezTo>
                    <a:pt x="12343" y="0"/>
                    <a:pt x="6171" y="0"/>
                    <a:pt x="6171" y="0"/>
                  </a:cubicBezTo>
                  <a:cubicBezTo>
                    <a:pt x="3086" y="2700"/>
                    <a:pt x="3086" y="5400"/>
                    <a:pt x="3086" y="8100"/>
                  </a:cubicBezTo>
                  <a:cubicBezTo>
                    <a:pt x="3086" y="8100"/>
                    <a:pt x="0" y="10800"/>
                    <a:pt x="0" y="10800"/>
                  </a:cubicBezTo>
                  <a:cubicBezTo>
                    <a:pt x="0" y="10800"/>
                    <a:pt x="0" y="16200"/>
                    <a:pt x="0" y="16200"/>
                  </a:cubicBezTo>
                  <a:cubicBezTo>
                    <a:pt x="0" y="18900"/>
                    <a:pt x="3086" y="21600"/>
                    <a:pt x="3086" y="21600"/>
                  </a:cubicBezTo>
                  <a:cubicBezTo>
                    <a:pt x="6171" y="21600"/>
                    <a:pt x="9257" y="21600"/>
                    <a:pt x="12343" y="21600"/>
                  </a:cubicBezTo>
                  <a:close/>
                </a:path>
              </a:pathLst>
            </a:custGeom>
            <a:solidFill>
              <a:srgbClr val="C4C8CB"/>
            </a:solidFill>
            <a:ln w="3175" cap="flat">
              <a:solidFill>
                <a:srgbClr val="FFFFFF"/>
              </a:solidFill>
              <a:prstDash val="solid"/>
              <a:miter lim="800000"/>
            </a:ln>
            <a:effectLst/>
          </p:spPr>
          <p:txBody>
            <a:bodyPr wrap="square" lIns="162559" tIns="162559" rIns="162559" bIns="162559" numCol="1" anchor="t">
              <a:noAutofit/>
            </a:bodyPr>
            <a:lstStyle/>
            <a:p>
              <a:pPr defTabSz="457200">
                <a:defRPr sz="5600">
                  <a:latin typeface="Gill Sans"/>
                  <a:ea typeface="Gill Sans"/>
                  <a:cs typeface="Gill Sans"/>
                  <a:sym typeface="Gill Sans"/>
                </a:defRPr>
              </a:pPr>
              <a:endParaRPr sz="7465"/>
            </a:p>
          </p:txBody>
        </p:sp>
        <p:sp>
          <p:nvSpPr>
            <p:cNvPr id="12253" name="Shape 12253"/>
            <p:cNvSpPr/>
            <p:nvPr/>
          </p:nvSpPr>
          <p:spPr>
            <a:xfrm>
              <a:off x="2531533" y="7110248"/>
              <a:ext cx="33868" cy="43028"/>
            </a:xfrm>
            <a:custGeom>
              <a:cxnLst>
                <a:cxn ang="0">
                  <a:pos x="wd2" y="hd2"/>
                </a:cxn>
                <a:cxn ang="5400000">
                  <a:pos x="wd2" y="hd2"/>
                </a:cxn>
                <a:cxn ang="10800000">
                  <a:pos x="wd2" y="hd2"/>
                </a:cxn>
                <a:cxn ang="16200000">
                  <a:pos x="wd2" y="hd2"/>
                </a:cxn>
              </a:cxnLst>
              <a:rect l="0" t="0" r="r" b="b"/>
              <a:pathLst>
                <a:path w="21600" h="19959" extrusionOk="0">
                  <a:moveTo>
                    <a:pt x="2700" y="8668"/>
                  </a:moveTo>
                  <a:cubicBezTo>
                    <a:pt x="2700" y="8668"/>
                    <a:pt x="8100" y="6705"/>
                    <a:pt x="8100" y="4741"/>
                  </a:cubicBezTo>
                  <a:cubicBezTo>
                    <a:pt x="8100" y="2777"/>
                    <a:pt x="8100" y="814"/>
                    <a:pt x="8100" y="814"/>
                  </a:cubicBezTo>
                  <a:cubicBezTo>
                    <a:pt x="10800" y="-1150"/>
                    <a:pt x="16200" y="814"/>
                    <a:pt x="18900" y="2777"/>
                  </a:cubicBezTo>
                  <a:cubicBezTo>
                    <a:pt x="21600" y="2777"/>
                    <a:pt x="21600" y="6705"/>
                    <a:pt x="21600" y="8668"/>
                  </a:cubicBezTo>
                  <a:cubicBezTo>
                    <a:pt x="21600" y="10632"/>
                    <a:pt x="18900" y="12595"/>
                    <a:pt x="16200" y="14559"/>
                  </a:cubicBezTo>
                  <a:cubicBezTo>
                    <a:pt x="16200" y="14559"/>
                    <a:pt x="13500" y="18486"/>
                    <a:pt x="10800" y="18486"/>
                  </a:cubicBezTo>
                  <a:cubicBezTo>
                    <a:pt x="10800" y="20450"/>
                    <a:pt x="5400" y="20450"/>
                    <a:pt x="2700" y="18486"/>
                  </a:cubicBezTo>
                  <a:cubicBezTo>
                    <a:pt x="0" y="18486"/>
                    <a:pt x="0" y="16523"/>
                    <a:pt x="0" y="14559"/>
                  </a:cubicBezTo>
                  <a:cubicBezTo>
                    <a:pt x="0" y="12595"/>
                    <a:pt x="0" y="10632"/>
                    <a:pt x="2700" y="8668"/>
                  </a:cubicBezTo>
                  <a:close/>
                </a:path>
              </a:pathLst>
            </a:custGeom>
            <a:solidFill>
              <a:srgbClr val="C4C8CB"/>
            </a:solidFill>
            <a:ln w="3175" cap="flat">
              <a:solidFill>
                <a:srgbClr val="FFFFFF"/>
              </a:solidFill>
              <a:prstDash val="solid"/>
              <a:miter lim="800000"/>
            </a:ln>
            <a:effectLst/>
          </p:spPr>
          <p:txBody>
            <a:bodyPr wrap="square" lIns="162559" tIns="162559" rIns="162559" bIns="162559" numCol="1" anchor="t">
              <a:noAutofit/>
            </a:bodyPr>
            <a:lstStyle/>
            <a:p>
              <a:pPr defTabSz="457200">
                <a:defRPr sz="5600">
                  <a:latin typeface="Gill Sans"/>
                  <a:ea typeface="Gill Sans"/>
                  <a:cs typeface="Gill Sans"/>
                  <a:sym typeface="Gill Sans"/>
                </a:defRPr>
              </a:pPr>
              <a:endParaRPr sz="7465"/>
            </a:p>
          </p:txBody>
        </p:sp>
        <p:sp>
          <p:nvSpPr>
            <p:cNvPr id="12254" name="Shape 12254"/>
            <p:cNvSpPr/>
            <p:nvPr/>
          </p:nvSpPr>
          <p:spPr>
            <a:xfrm>
              <a:off x="2561168" y="7014635"/>
              <a:ext cx="50801" cy="70908"/>
            </a:xfrm>
            <a:custGeom>
              <a:cxnLst>
                <a:cxn ang="0">
                  <a:pos x="wd2" y="hd2"/>
                </a:cxn>
                <a:cxn ang="5400000">
                  <a:pos x="wd2" y="hd2"/>
                </a:cxn>
                <a:cxn ang="10800000">
                  <a:pos x="wd2" y="hd2"/>
                </a:cxn>
                <a:cxn ang="16200000">
                  <a:pos x="wd2" y="hd2"/>
                </a:cxn>
              </a:cxnLst>
              <a:rect l="0" t="0" r="r" b="b"/>
              <a:pathLst>
                <a:path w="21600" h="21282" extrusionOk="0">
                  <a:moveTo>
                    <a:pt x="16200" y="15247"/>
                  </a:moveTo>
                  <a:cubicBezTo>
                    <a:pt x="16200" y="13976"/>
                    <a:pt x="16200" y="11435"/>
                    <a:pt x="16200" y="10165"/>
                  </a:cubicBezTo>
                  <a:cubicBezTo>
                    <a:pt x="18000" y="8894"/>
                    <a:pt x="19800" y="8894"/>
                    <a:pt x="19800" y="7624"/>
                  </a:cubicBezTo>
                  <a:cubicBezTo>
                    <a:pt x="21600" y="7624"/>
                    <a:pt x="21600" y="5082"/>
                    <a:pt x="21600" y="3812"/>
                  </a:cubicBezTo>
                  <a:cubicBezTo>
                    <a:pt x="21600" y="2541"/>
                    <a:pt x="19800" y="0"/>
                    <a:pt x="18000" y="0"/>
                  </a:cubicBezTo>
                  <a:cubicBezTo>
                    <a:pt x="16200" y="0"/>
                    <a:pt x="14400" y="2541"/>
                    <a:pt x="14400" y="2541"/>
                  </a:cubicBezTo>
                  <a:cubicBezTo>
                    <a:pt x="12600" y="3812"/>
                    <a:pt x="9000" y="3812"/>
                    <a:pt x="7200" y="5082"/>
                  </a:cubicBezTo>
                  <a:cubicBezTo>
                    <a:pt x="7200" y="6353"/>
                    <a:pt x="5400" y="8894"/>
                    <a:pt x="5400" y="10165"/>
                  </a:cubicBezTo>
                  <a:cubicBezTo>
                    <a:pt x="3600" y="11435"/>
                    <a:pt x="1800" y="12706"/>
                    <a:pt x="1800" y="12706"/>
                  </a:cubicBezTo>
                  <a:cubicBezTo>
                    <a:pt x="0" y="13976"/>
                    <a:pt x="0" y="16518"/>
                    <a:pt x="0" y="16518"/>
                  </a:cubicBezTo>
                  <a:cubicBezTo>
                    <a:pt x="1800" y="17788"/>
                    <a:pt x="1800" y="20329"/>
                    <a:pt x="3600" y="20329"/>
                  </a:cubicBezTo>
                  <a:cubicBezTo>
                    <a:pt x="5400" y="21600"/>
                    <a:pt x="9000" y="21600"/>
                    <a:pt x="9000" y="20329"/>
                  </a:cubicBezTo>
                  <a:cubicBezTo>
                    <a:pt x="10800" y="20329"/>
                    <a:pt x="10800" y="17788"/>
                    <a:pt x="10800" y="17788"/>
                  </a:cubicBezTo>
                  <a:cubicBezTo>
                    <a:pt x="12600" y="16518"/>
                    <a:pt x="14400" y="15247"/>
                    <a:pt x="16200" y="15247"/>
                  </a:cubicBezTo>
                  <a:close/>
                </a:path>
              </a:pathLst>
            </a:custGeom>
            <a:solidFill>
              <a:srgbClr val="C4C8CB"/>
            </a:solidFill>
            <a:ln w="3175" cap="flat">
              <a:solidFill>
                <a:srgbClr val="FFFFFF"/>
              </a:solidFill>
              <a:prstDash val="solid"/>
              <a:miter lim="800000"/>
            </a:ln>
            <a:effectLst/>
          </p:spPr>
          <p:txBody>
            <a:bodyPr wrap="square" lIns="162559" tIns="162559" rIns="162559" bIns="162559" numCol="1" anchor="t">
              <a:noAutofit/>
            </a:bodyPr>
            <a:lstStyle/>
            <a:p>
              <a:pPr defTabSz="457200">
                <a:defRPr sz="5600">
                  <a:latin typeface="Gill Sans"/>
                  <a:ea typeface="Gill Sans"/>
                  <a:cs typeface="Gill Sans"/>
                  <a:sym typeface="Gill Sans"/>
                </a:defRPr>
              </a:pPr>
              <a:endParaRPr sz="7465"/>
            </a:p>
          </p:txBody>
        </p:sp>
        <p:sp>
          <p:nvSpPr>
            <p:cNvPr id="12255" name="Shape 12255"/>
            <p:cNvSpPr/>
            <p:nvPr/>
          </p:nvSpPr>
          <p:spPr>
            <a:xfrm>
              <a:off x="2586568" y="6900333"/>
              <a:ext cx="50801" cy="35620"/>
            </a:xfrm>
            <a:custGeom>
              <a:cxnLst>
                <a:cxn ang="0">
                  <a:pos x="wd2" y="hd2"/>
                </a:cxn>
                <a:cxn ang="5400000">
                  <a:pos x="wd2" y="hd2"/>
                </a:cxn>
                <a:cxn ang="10800000">
                  <a:pos x="wd2" y="hd2"/>
                </a:cxn>
                <a:cxn ang="16200000">
                  <a:pos x="wd2" y="hd2"/>
                </a:cxn>
              </a:cxnLst>
              <a:rect l="0" t="0" r="r" b="b"/>
              <a:pathLst>
                <a:path w="21600" h="20194" extrusionOk="0">
                  <a:moveTo>
                    <a:pt x="19800" y="16800"/>
                  </a:moveTo>
                  <a:cubicBezTo>
                    <a:pt x="18000" y="19200"/>
                    <a:pt x="14400" y="21600"/>
                    <a:pt x="12600" y="19200"/>
                  </a:cubicBezTo>
                  <a:cubicBezTo>
                    <a:pt x="10800" y="19200"/>
                    <a:pt x="7200" y="19200"/>
                    <a:pt x="5400" y="16800"/>
                  </a:cubicBezTo>
                  <a:cubicBezTo>
                    <a:pt x="3600" y="14400"/>
                    <a:pt x="1800" y="12000"/>
                    <a:pt x="1800" y="12000"/>
                  </a:cubicBezTo>
                  <a:cubicBezTo>
                    <a:pt x="1800" y="9600"/>
                    <a:pt x="0" y="7200"/>
                    <a:pt x="0" y="4800"/>
                  </a:cubicBezTo>
                  <a:cubicBezTo>
                    <a:pt x="0" y="2400"/>
                    <a:pt x="3600" y="2400"/>
                    <a:pt x="5400" y="0"/>
                  </a:cubicBezTo>
                  <a:cubicBezTo>
                    <a:pt x="7200" y="0"/>
                    <a:pt x="9000" y="2400"/>
                    <a:pt x="10800" y="2400"/>
                  </a:cubicBezTo>
                  <a:cubicBezTo>
                    <a:pt x="12600" y="2400"/>
                    <a:pt x="16200" y="2400"/>
                    <a:pt x="18000" y="2400"/>
                  </a:cubicBezTo>
                  <a:cubicBezTo>
                    <a:pt x="18000" y="2400"/>
                    <a:pt x="19800" y="4800"/>
                    <a:pt x="19800" y="4800"/>
                  </a:cubicBezTo>
                  <a:cubicBezTo>
                    <a:pt x="21600" y="4800"/>
                    <a:pt x="21600" y="7200"/>
                    <a:pt x="21600" y="9600"/>
                  </a:cubicBezTo>
                  <a:cubicBezTo>
                    <a:pt x="21600" y="12000"/>
                    <a:pt x="21600" y="16800"/>
                    <a:pt x="19800" y="16800"/>
                  </a:cubicBezTo>
                  <a:close/>
                </a:path>
              </a:pathLst>
            </a:custGeom>
            <a:solidFill>
              <a:srgbClr val="C4C8CB"/>
            </a:solidFill>
            <a:ln w="3175" cap="flat">
              <a:solidFill>
                <a:srgbClr val="FFFFFF"/>
              </a:solidFill>
              <a:prstDash val="solid"/>
              <a:miter lim="800000"/>
            </a:ln>
            <a:effectLst/>
          </p:spPr>
          <p:txBody>
            <a:bodyPr wrap="square" lIns="162559" tIns="162559" rIns="162559" bIns="162559" numCol="1" anchor="t">
              <a:noAutofit/>
            </a:bodyPr>
            <a:lstStyle/>
            <a:p>
              <a:pPr defTabSz="457200">
                <a:defRPr sz="5600">
                  <a:latin typeface="Gill Sans"/>
                  <a:ea typeface="Gill Sans"/>
                  <a:cs typeface="Gill Sans"/>
                  <a:sym typeface="Gill Sans"/>
                </a:defRPr>
              </a:pPr>
              <a:endParaRPr sz="7465"/>
            </a:p>
          </p:txBody>
        </p:sp>
        <p:sp>
          <p:nvSpPr>
            <p:cNvPr id="12256" name="Shape 12256"/>
            <p:cNvSpPr/>
            <p:nvPr/>
          </p:nvSpPr>
          <p:spPr>
            <a:xfrm>
              <a:off x="2650066" y="6891866"/>
              <a:ext cx="21169" cy="21167"/>
            </a:xfrm>
            <a:custGeom>
              <a:cxnLst>
                <a:cxn ang="0">
                  <a:pos x="wd2" y="hd2"/>
                </a:cxn>
                <a:cxn ang="5400000">
                  <a:pos x="wd2" y="hd2"/>
                </a:cxn>
                <a:cxn ang="10800000">
                  <a:pos x="wd2" y="hd2"/>
                </a:cxn>
                <a:cxn ang="16200000">
                  <a:pos x="wd2" y="hd2"/>
                </a:cxn>
              </a:cxnLst>
              <a:rect l="0" t="0" r="r" b="b"/>
              <a:pathLst>
                <a:path w="21600" h="21600" extrusionOk="0">
                  <a:moveTo>
                    <a:pt x="8640" y="21600"/>
                  </a:moveTo>
                  <a:cubicBezTo>
                    <a:pt x="4320" y="21600"/>
                    <a:pt x="0" y="17280"/>
                    <a:pt x="0" y="17280"/>
                  </a:cubicBezTo>
                  <a:cubicBezTo>
                    <a:pt x="0" y="12960"/>
                    <a:pt x="0" y="8640"/>
                    <a:pt x="0" y="4320"/>
                  </a:cubicBezTo>
                  <a:cubicBezTo>
                    <a:pt x="4320" y="0"/>
                    <a:pt x="8640" y="0"/>
                    <a:pt x="12960" y="0"/>
                  </a:cubicBezTo>
                  <a:cubicBezTo>
                    <a:pt x="12960" y="0"/>
                    <a:pt x="17280" y="0"/>
                    <a:pt x="21600" y="4320"/>
                  </a:cubicBezTo>
                  <a:cubicBezTo>
                    <a:pt x="21600" y="4320"/>
                    <a:pt x="21600" y="12960"/>
                    <a:pt x="21600" y="12960"/>
                  </a:cubicBezTo>
                  <a:cubicBezTo>
                    <a:pt x="21600" y="17280"/>
                    <a:pt x="17280" y="17280"/>
                    <a:pt x="17280" y="17280"/>
                  </a:cubicBezTo>
                  <a:cubicBezTo>
                    <a:pt x="12960" y="21600"/>
                    <a:pt x="8640" y="21600"/>
                    <a:pt x="8640" y="21600"/>
                  </a:cubicBezTo>
                  <a:close/>
                </a:path>
              </a:pathLst>
            </a:custGeom>
            <a:solidFill>
              <a:srgbClr val="C4C8CB"/>
            </a:solidFill>
            <a:ln w="3175" cap="flat">
              <a:solidFill>
                <a:srgbClr val="FFFFFF"/>
              </a:solidFill>
              <a:prstDash val="solid"/>
              <a:miter lim="800000"/>
            </a:ln>
            <a:effectLst/>
          </p:spPr>
          <p:txBody>
            <a:bodyPr wrap="square" lIns="162559" tIns="162559" rIns="162559" bIns="162559" numCol="1" anchor="t">
              <a:noAutofit/>
            </a:bodyPr>
            <a:lstStyle/>
            <a:p>
              <a:pPr defTabSz="457200">
                <a:defRPr sz="5600">
                  <a:latin typeface="Gill Sans"/>
                  <a:ea typeface="Gill Sans"/>
                  <a:cs typeface="Gill Sans"/>
                  <a:sym typeface="Gill Sans"/>
                </a:defRPr>
              </a:pPr>
              <a:endParaRPr sz="7465"/>
            </a:p>
          </p:txBody>
        </p:sp>
        <p:sp>
          <p:nvSpPr>
            <p:cNvPr id="12257" name="Shape 12257"/>
            <p:cNvSpPr/>
            <p:nvPr/>
          </p:nvSpPr>
          <p:spPr>
            <a:xfrm>
              <a:off x="2662768" y="6832600"/>
              <a:ext cx="29635" cy="33867"/>
            </a:xfrm>
            <a:custGeom>
              <a:cxnLst>
                <a:cxn ang="0">
                  <a:pos x="wd2" y="hd2"/>
                </a:cxn>
                <a:cxn ang="5400000">
                  <a:pos x="wd2" y="hd2"/>
                </a:cxn>
                <a:cxn ang="10800000">
                  <a:pos x="wd2" y="hd2"/>
                </a:cxn>
                <a:cxn ang="16200000">
                  <a:pos x="wd2" y="hd2"/>
                </a:cxn>
              </a:cxnLst>
              <a:rect l="0" t="0" r="r" b="b"/>
              <a:pathLst>
                <a:path w="21600" h="21600" extrusionOk="0">
                  <a:moveTo>
                    <a:pt x="12343" y="21600"/>
                  </a:moveTo>
                  <a:cubicBezTo>
                    <a:pt x="9257" y="21600"/>
                    <a:pt x="9257" y="16200"/>
                    <a:pt x="6171" y="16200"/>
                  </a:cubicBezTo>
                  <a:cubicBezTo>
                    <a:pt x="6171" y="13500"/>
                    <a:pt x="3086" y="13500"/>
                    <a:pt x="0" y="10800"/>
                  </a:cubicBezTo>
                  <a:cubicBezTo>
                    <a:pt x="0" y="10800"/>
                    <a:pt x="0" y="5400"/>
                    <a:pt x="0" y="2700"/>
                  </a:cubicBezTo>
                  <a:cubicBezTo>
                    <a:pt x="0" y="2700"/>
                    <a:pt x="3086" y="0"/>
                    <a:pt x="6171" y="0"/>
                  </a:cubicBezTo>
                  <a:cubicBezTo>
                    <a:pt x="9257" y="0"/>
                    <a:pt x="12343" y="2700"/>
                    <a:pt x="12343" y="2700"/>
                  </a:cubicBezTo>
                  <a:cubicBezTo>
                    <a:pt x="15429" y="5400"/>
                    <a:pt x="18514" y="8100"/>
                    <a:pt x="21600" y="10800"/>
                  </a:cubicBezTo>
                  <a:cubicBezTo>
                    <a:pt x="21600" y="10800"/>
                    <a:pt x="18514" y="16200"/>
                    <a:pt x="18514" y="16200"/>
                  </a:cubicBezTo>
                  <a:cubicBezTo>
                    <a:pt x="18514" y="18900"/>
                    <a:pt x="15429" y="21600"/>
                    <a:pt x="12343" y="21600"/>
                  </a:cubicBezTo>
                  <a:close/>
                </a:path>
              </a:pathLst>
            </a:custGeom>
            <a:solidFill>
              <a:srgbClr val="C4C8CB"/>
            </a:solidFill>
            <a:ln w="3175" cap="flat">
              <a:solidFill>
                <a:srgbClr val="FFFFFF"/>
              </a:solidFill>
              <a:prstDash val="solid"/>
              <a:miter lim="800000"/>
            </a:ln>
            <a:effectLst/>
          </p:spPr>
          <p:txBody>
            <a:bodyPr wrap="square" lIns="162559" tIns="162559" rIns="162559" bIns="162559" numCol="1" anchor="t">
              <a:noAutofit/>
            </a:bodyPr>
            <a:lstStyle/>
            <a:p>
              <a:pPr defTabSz="457200">
                <a:defRPr sz="5600">
                  <a:latin typeface="Gill Sans"/>
                  <a:ea typeface="Gill Sans"/>
                  <a:cs typeface="Gill Sans"/>
                  <a:sym typeface="Gill Sans"/>
                </a:defRPr>
              </a:pPr>
              <a:endParaRPr sz="7465"/>
            </a:p>
          </p:txBody>
        </p:sp>
        <p:sp>
          <p:nvSpPr>
            <p:cNvPr id="12258" name="Shape 12258"/>
            <p:cNvSpPr/>
            <p:nvPr/>
          </p:nvSpPr>
          <p:spPr>
            <a:xfrm>
              <a:off x="2692400" y="6887635"/>
              <a:ext cx="21169" cy="21166"/>
            </a:xfrm>
            <a:custGeom>
              <a:cxnLst>
                <a:cxn ang="0">
                  <a:pos x="wd2" y="hd2"/>
                </a:cxn>
                <a:cxn ang="5400000">
                  <a:pos x="wd2" y="hd2"/>
                </a:cxn>
                <a:cxn ang="10800000">
                  <a:pos x="wd2" y="hd2"/>
                </a:cxn>
                <a:cxn ang="16200000">
                  <a:pos x="wd2" y="hd2"/>
                </a:cxn>
              </a:cxnLst>
              <a:rect l="0" t="0" r="r" b="b"/>
              <a:pathLst>
                <a:path w="21600" h="21600" extrusionOk="0">
                  <a:moveTo>
                    <a:pt x="12960" y="21600"/>
                  </a:moveTo>
                  <a:cubicBezTo>
                    <a:pt x="8640" y="21600"/>
                    <a:pt x="4320" y="21600"/>
                    <a:pt x="0" y="21600"/>
                  </a:cubicBezTo>
                  <a:cubicBezTo>
                    <a:pt x="0" y="17280"/>
                    <a:pt x="0" y="8640"/>
                    <a:pt x="0" y="4320"/>
                  </a:cubicBezTo>
                  <a:cubicBezTo>
                    <a:pt x="4320" y="4320"/>
                    <a:pt x="8640" y="0"/>
                    <a:pt x="8640" y="0"/>
                  </a:cubicBezTo>
                  <a:cubicBezTo>
                    <a:pt x="12960" y="0"/>
                    <a:pt x="17280" y="0"/>
                    <a:pt x="17280" y="4320"/>
                  </a:cubicBezTo>
                  <a:cubicBezTo>
                    <a:pt x="21600" y="4320"/>
                    <a:pt x="21600" y="12960"/>
                    <a:pt x="21600" y="17280"/>
                  </a:cubicBezTo>
                  <a:cubicBezTo>
                    <a:pt x="21600" y="17280"/>
                    <a:pt x="21600" y="21600"/>
                    <a:pt x="17280" y="21600"/>
                  </a:cubicBezTo>
                  <a:cubicBezTo>
                    <a:pt x="17280" y="21600"/>
                    <a:pt x="12960" y="21600"/>
                    <a:pt x="12960" y="21600"/>
                  </a:cubicBezTo>
                  <a:close/>
                </a:path>
              </a:pathLst>
            </a:custGeom>
            <a:solidFill>
              <a:srgbClr val="C4C8CB"/>
            </a:solidFill>
            <a:ln w="3175" cap="flat">
              <a:solidFill>
                <a:srgbClr val="FFFFFF"/>
              </a:solidFill>
              <a:prstDash val="solid"/>
              <a:miter lim="800000"/>
            </a:ln>
            <a:effectLst/>
          </p:spPr>
          <p:txBody>
            <a:bodyPr wrap="square" lIns="162559" tIns="162559" rIns="162559" bIns="162559" numCol="1" anchor="t">
              <a:noAutofit/>
            </a:bodyPr>
            <a:lstStyle/>
            <a:p>
              <a:pPr defTabSz="457200">
                <a:defRPr sz="5600">
                  <a:latin typeface="Gill Sans"/>
                  <a:ea typeface="Gill Sans"/>
                  <a:cs typeface="Gill Sans"/>
                  <a:sym typeface="Gill Sans"/>
                </a:defRPr>
              </a:pPr>
              <a:endParaRPr sz="7465"/>
            </a:p>
          </p:txBody>
        </p:sp>
        <p:sp>
          <p:nvSpPr>
            <p:cNvPr id="12259" name="Shape 12259"/>
            <p:cNvSpPr/>
            <p:nvPr/>
          </p:nvSpPr>
          <p:spPr>
            <a:xfrm>
              <a:off x="2683933" y="6938435"/>
              <a:ext cx="25401" cy="21166"/>
            </a:xfrm>
            <a:custGeom>
              <a:cxnLst>
                <a:cxn ang="0">
                  <a:pos x="wd2" y="hd2"/>
                </a:cxn>
                <a:cxn ang="5400000">
                  <a:pos x="wd2" y="hd2"/>
                </a:cxn>
                <a:cxn ang="10800000">
                  <a:pos x="wd2" y="hd2"/>
                </a:cxn>
                <a:cxn ang="16200000">
                  <a:pos x="wd2" y="hd2"/>
                </a:cxn>
              </a:cxnLst>
              <a:rect l="0" t="0" r="r" b="b"/>
              <a:pathLst>
                <a:path w="21600" h="21600" extrusionOk="0">
                  <a:moveTo>
                    <a:pt x="18000" y="17280"/>
                  </a:moveTo>
                  <a:cubicBezTo>
                    <a:pt x="14400" y="21600"/>
                    <a:pt x="10800" y="21600"/>
                    <a:pt x="7200" y="21600"/>
                  </a:cubicBezTo>
                  <a:cubicBezTo>
                    <a:pt x="7200" y="21600"/>
                    <a:pt x="0" y="21600"/>
                    <a:pt x="0" y="17280"/>
                  </a:cubicBezTo>
                  <a:cubicBezTo>
                    <a:pt x="0" y="12960"/>
                    <a:pt x="0" y="4320"/>
                    <a:pt x="3600" y="4320"/>
                  </a:cubicBezTo>
                  <a:cubicBezTo>
                    <a:pt x="3600" y="0"/>
                    <a:pt x="10800" y="0"/>
                    <a:pt x="10800" y="0"/>
                  </a:cubicBezTo>
                  <a:cubicBezTo>
                    <a:pt x="14400" y="0"/>
                    <a:pt x="18000" y="4320"/>
                    <a:pt x="21600" y="4320"/>
                  </a:cubicBezTo>
                  <a:cubicBezTo>
                    <a:pt x="21600" y="8640"/>
                    <a:pt x="18000" y="17280"/>
                    <a:pt x="18000" y="17280"/>
                  </a:cubicBezTo>
                  <a:close/>
                </a:path>
              </a:pathLst>
            </a:custGeom>
            <a:solidFill>
              <a:srgbClr val="C4C8CB"/>
            </a:solidFill>
            <a:ln w="3175" cap="flat">
              <a:solidFill>
                <a:srgbClr val="FFFFFF"/>
              </a:solidFill>
              <a:prstDash val="solid"/>
              <a:miter lim="800000"/>
            </a:ln>
            <a:effectLst/>
          </p:spPr>
          <p:txBody>
            <a:bodyPr wrap="square" lIns="162559" tIns="162559" rIns="162559" bIns="162559" numCol="1" anchor="t">
              <a:noAutofit/>
            </a:bodyPr>
            <a:lstStyle/>
            <a:p>
              <a:pPr defTabSz="457200">
                <a:defRPr sz="5600">
                  <a:latin typeface="Gill Sans"/>
                  <a:ea typeface="Gill Sans"/>
                  <a:cs typeface="Gill Sans"/>
                  <a:sym typeface="Gill Sans"/>
                </a:defRPr>
              </a:pPr>
              <a:endParaRPr sz="7465"/>
            </a:p>
          </p:txBody>
        </p:sp>
        <p:sp>
          <p:nvSpPr>
            <p:cNvPr id="12260" name="Shape 12260"/>
            <p:cNvSpPr/>
            <p:nvPr/>
          </p:nvSpPr>
          <p:spPr>
            <a:xfrm>
              <a:off x="2616200" y="6720653"/>
              <a:ext cx="50801" cy="69614"/>
            </a:xfrm>
            <a:custGeom>
              <a:cxnLst>
                <a:cxn ang="0">
                  <a:pos x="wd2" y="hd2"/>
                </a:cxn>
                <a:cxn ang="5400000">
                  <a:pos x="wd2" y="hd2"/>
                </a:cxn>
                <a:cxn ang="10800000">
                  <a:pos x="wd2" y="hd2"/>
                </a:cxn>
                <a:cxn ang="16200000">
                  <a:pos x="wd2" y="hd2"/>
                </a:cxn>
              </a:cxnLst>
              <a:rect l="0" t="0" r="r" b="b"/>
              <a:pathLst>
                <a:path w="21600" h="20894" extrusionOk="0">
                  <a:moveTo>
                    <a:pt x="18000" y="9459"/>
                  </a:moveTo>
                  <a:cubicBezTo>
                    <a:pt x="18000" y="8188"/>
                    <a:pt x="18000" y="6918"/>
                    <a:pt x="18000" y="5647"/>
                  </a:cubicBezTo>
                  <a:cubicBezTo>
                    <a:pt x="19800" y="5647"/>
                    <a:pt x="21600" y="4376"/>
                    <a:pt x="21600" y="4376"/>
                  </a:cubicBezTo>
                  <a:cubicBezTo>
                    <a:pt x="21600" y="3106"/>
                    <a:pt x="21600" y="565"/>
                    <a:pt x="21600" y="565"/>
                  </a:cubicBezTo>
                  <a:cubicBezTo>
                    <a:pt x="19800" y="-706"/>
                    <a:pt x="14400" y="565"/>
                    <a:pt x="14400" y="565"/>
                  </a:cubicBezTo>
                  <a:cubicBezTo>
                    <a:pt x="12600" y="565"/>
                    <a:pt x="10800" y="3106"/>
                    <a:pt x="9000" y="3106"/>
                  </a:cubicBezTo>
                  <a:cubicBezTo>
                    <a:pt x="9000" y="4376"/>
                    <a:pt x="5400" y="4376"/>
                    <a:pt x="3600" y="5647"/>
                  </a:cubicBezTo>
                  <a:cubicBezTo>
                    <a:pt x="3600" y="5647"/>
                    <a:pt x="3600" y="9459"/>
                    <a:pt x="3600" y="10729"/>
                  </a:cubicBezTo>
                  <a:cubicBezTo>
                    <a:pt x="3600" y="10729"/>
                    <a:pt x="1800" y="10729"/>
                    <a:pt x="0" y="12000"/>
                  </a:cubicBezTo>
                  <a:cubicBezTo>
                    <a:pt x="0" y="12000"/>
                    <a:pt x="0" y="14541"/>
                    <a:pt x="0" y="14541"/>
                  </a:cubicBezTo>
                  <a:cubicBezTo>
                    <a:pt x="1800" y="15812"/>
                    <a:pt x="3600" y="15812"/>
                    <a:pt x="3600" y="15812"/>
                  </a:cubicBezTo>
                  <a:cubicBezTo>
                    <a:pt x="5400" y="17082"/>
                    <a:pt x="5400" y="18353"/>
                    <a:pt x="5400" y="19623"/>
                  </a:cubicBezTo>
                  <a:cubicBezTo>
                    <a:pt x="7200" y="19623"/>
                    <a:pt x="9000" y="20894"/>
                    <a:pt x="10800" y="20894"/>
                  </a:cubicBezTo>
                  <a:cubicBezTo>
                    <a:pt x="10800" y="20894"/>
                    <a:pt x="10800" y="18353"/>
                    <a:pt x="10800" y="18353"/>
                  </a:cubicBezTo>
                  <a:cubicBezTo>
                    <a:pt x="12600" y="17082"/>
                    <a:pt x="14400" y="15812"/>
                    <a:pt x="14400" y="14541"/>
                  </a:cubicBezTo>
                  <a:cubicBezTo>
                    <a:pt x="14400" y="14541"/>
                    <a:pt x="14400" y="13270"/>
                    <a:pt x="14400" y="12000"/>
                  </a:cubicBezTo>
                  <a:cubicBezTo>
                    <a:pt x="14400" y="12000"/>
                    <a:pt x="16200" y="9459"/>
                    <a:pt x="18000" y="9459"/>
                  </a:cubicBezTo>
                  <a:close/>
                </a:path>
              </a:pathLst>
            </a:custGeom>
            <a:solidFill>
              <a:srgbClr val="C4C8CB"/>
            </a:solidFill>
            <a:ln w="3175" cap="flat">
              <a:solidFill>
                <a:srgbClr val="FFFFFF"/>
              </a:solidFill>
              <a:prstDash val="solid"/>
              <a:miter lim="800000"/>
            </a:ln>
            <a:effectLst/>
          </p:spPr>
          <p:txBody>
            <a:bodyPr wrap="square" lIns="162559" tIns="162559" rIns="162559" bIns="162559" numCol="1" anchor="t">
              <a:noAutofit/>
            </a:bodyPr>
            <a:lstStyle/>
            <a:p>
              <a:pPr defTabSz="457200">
                <a:defRPr sz="5600">
                  <a:latin typeface="Gill Sans"/>
                  <a:ea typeface="Gill Sans"/>
                  <a:cs typeface="Gill Sans"/>
                  <a:sym typeface="Gill Sans"/>
                </a:defRPr>
              </a:pPr>
              <a:endParaRPr sz="7465"/>
            </a:p>
          </p:txBody>
        </p:sp>
        <p:sp>
          <p:nvSpPr>
            <p:cNvPr id="12261" name="Shape 12261"/>
            <p:cNvSpPr/>
            <p:nvPr/>
          </p:nvSpPr>
          <p:spPr>
            <a:xfrm>
              <a:off x="2700866" y="6653048"/>
              <a:ext cx="33868" cy="35620"/>
            </a:xfrm>
            <a:custGeom>
              <a:cxnLst>
                <a:cxn ang="0">
                  <a:pos x="wd2" y="hd2"/>
                </a:cxn>
                <a:cxn ang="5400000">
                  <a:pos x="wd2" y="hd2"/>
                </a:cxn>
                <a:cxn ang="10800000">
                  <a:pos x="wd2" y="hd2"/>
                </a:cxn>
                <a:cxn ang="16200000">
                  <a:pos x="wd2" y="hd2"/>
                </a:cxn>
              </a:cxnLst>
              <a:rect l="0" t="0" r="r" b="b"/>
              <a:pathLst>
                <a:path w="21600" h="20194" extrusionOk="0">
                  <a:moveTo>
                    <a:pt x="21600" y="5794"/>
                  </a:moveTo>
                  <a:cubicBezTo>
                    <a:pt x="21600" y="5794"/>
                    <a:pt x="18900" y="994"/>
                    <a:pt x="16200" y="994"/>
                  </a:cubicBezTo>
                  <a:cubicBezTo>
                    <a:pt x="13500" y="-1406"/>
                    <a:pt x="8100" y="994"/>
                    <a:pt x="8100" y="3394"/>
                  </a:cubicBezTo>
                  <a:cubicBezTo>
                    <a:pt x="5400" y="3394"/>
                    <a:pt x="2700" y="5794"/>
                    <a:pt x="0" y="8194"/>
                  </a:cubicBezTo>
                  <a:cubicBezTo>
                    <a:pt x="0" y="8194"/>
                    <a:pt x="0" y="12994"/>
                    <a:pt x="0" y="12994"/>
                  </a:cubicBezTo>
                  <a:cubicBezTo>
                    <a:pt x="2700" y="15394"/>
                    <a:pt x="5400" y="17794"/>
                    <a:pt x="5400" y="20194"/>
                  </a:cubicBezTo>
                  <a:cubicBezTo>
                    <a:pt x="8100" y="20194"/>
                    <a:pt x="13500" y="20194"/>
                    <a:pt x="13500" y="17794"/>
                  </a:cubicBezTo>
                  <a:cubicBezTo>
                    <a:pt x="18900" y="17794"/>
                    <a:pt x="21600" y="10594"/>
                    <a:pt x="21600" y="5794"/>
                  </a:cubicBezTo>
                  <a:close/>
                </a:path>
              </a:pathLst>
            </a:custGeom>
            <a:solidFill>
              <a:srgbClr val="C4C8CB"/>
            </a:solidFill>
            <a:ln w="3175" cap="flat">
              <a:solidFill>
                <a:srgbClr val="FFFFFF"/>
              </a:solidFill>
              <a:prstDash val="solid"/>
              <a:miter lim="800000"/>
            </a:ln>
            <a:effectLst/>
          </p:spPr>
          <p:txBody>
            <a:bodyPr wrap="square" lIns="162559" tIns="162559" rIns="162559" bIns="162559" numCol="1" anchor="t">
              <a:noAutofit/>
            </a:bodyPr>
            <a:lstStyle/>
            <a:p>
              <a:pPr defTabSz="457200">
                <a:defRPr sz="5600">
                  <a:latin typeface="Gill Sans"/>
                  <a:ea typeface="Gill Sans"/>
                  <a:cs typeface="Gill Sans"/>
                  <a:sym typeface="Gill Sans"/>
                </a:defRPr>
              </a:pPr>
              <a:endParaRPr sz="7465"/>
            </a:p>
          </p:txBody>
        </p:sp>
        <p:sp>
          <p:nvSpPr>
            <p:cNvPr id="12262" name="Shape 12262"/>
            <p:cNvSpPr/>
            <p:nvPr/>
          </p:nvSpPr>
          <p:spPr>
            <a:xfrm>
              <a:off x="2751666" y="6633635"/>
              <a:ext cx="29636" cy="27281"/>
            </a:xfrm>
            <a:custGeom>
              <a:cxnLst>
                <a:cxn ang="0">
                  <a:pos x="wd2" y="hd2"/>
                </a:cxn>
                <a:cxn ang="5400000">
                  <a:pos x="wd2" y="hd2"/>
                </a:cxn>
                <a:cxn ang="10800000">
                  <a:pos x="wd2" y="hd2"/>
                </a:cxn>
                <a:cxn ang="16200000">
                  <a:pos x="wd2" y="hd2"/>
                </a:cxn>
              </a:cxnLst>
              <a:rect l="0" t="0" r="r" b="b"/>
              <a:pathLst>
                <a:path w="21600" h="19886" extrusionOk="0">
                  <a:moveTo>
                    <a:pt x="15429" y="18514"/>
                  </a:moveTo>
                  <a:cubicBezTo>
                    <a:pt x="15429" y="21600"/>
                    <a:pt x="6171" y="18514"/>
                    <a:pt x="3086" y="18514"/>
                  </a:cubicBezTo>
                  <a:cubicBezTo>
                    <a:pt x="3086" y="15429"/>
                    <a:pt x="0" y="12343"/>
                    <a:pt x="0" y="9257"/>
                  </a:cubicBezTo>
                  <a:cubicBezTo>
                    <a:pt x="0" y="6171"/>
                    <a:pt x="3086" y="3086"/>
                    <a:pt x="3086" y="0"/>
                  </a:cubicBezTo>
                  <a:cubicBezTo>
                    <a:pt x="6171" y="0"/>
                    <a:pt x="12343" y="0"/>
                    <a:pt x="12343" y="0"/>
                  </a:cubicBezTo>
                  <a:cubicBezTo>
                    <a:pt x="15429" y="0"/>
                    <a:pt x="15429" y="0"/>
                    <a:pt x="15429" y="3086"/>
                  </a:cubicBezTo>
                  <a:cubicBezTo>
                    <a:pt x="18514" y="3086"/>
                    <a:pt x="21600" y="6171"/>
                    <a:pt x="21600" y="9257"/>
                  </a:cubicBezTo>
                  <a:cubicBezTo>
                    <a:pt x="21600" y="12343"/>
                    <a:pt x="18514" y="18514"/>
                    <a:pt x="15429" y="18514"/>
                  </a:cubicBezTo>
                  <a:close/>
                </a:path>
              </a:pathLst>
            </a:custGeom>
            <a:solidFill>
              <a:srgbClr val="C4C8CB"/>
            </a:solidFill>
            <a:ln w="3175" cap="flat">
              <a:solidFill>
                <a:srgbClr val="FFFFFF"/>
              </a:solidFill>
              <a:prstDash val="solid"/>
              <a:miter lim="800000"/>
            </a:ln>
            <a:effectLst/>
          </p:spPr>
          <p:txBody>
            <a:bodyPr wrap="square" lIns="162559" tIns="162559" rIns="162559" bIns="162559" numCol="1" anchor="t">
              <a:noAutofit/>
            </a:bodyPr>
            <a:lstStyle/>
            <a:p>
              <a:pPr defTabSz="457200">
                <a:defRPr sz="5600">
                  <a:latin typeface="Gill Sans"/>
                  <a:ea typeface="Gill Sans"/>
                  <a:cs typeface="Gill Sans"/>
                  <a:sym typeface="Gill Sans"/>
                </a:defRPr>
              </a:pPr>
              <a:endParaRPr sz="7465"/>
            </a:p>
          </p:txBody>
        </p:sp>
        <p:sp>
          <p:nvSpPr>
            <p:cNvPr id="12263" name="Shape 12263"/>
            <p:cNvSpPr/>
            <p:nvPr/>
          </p:nvSpPr>
          <p:spPr>
            <a:xfrm>
              <a:off x="2806701" y="6498168"/>
              <a:ext cx="21169" cy="29633"/>
            </a:xfrm>
            <a:custGeom>
              <a:cxnLst>
                <a:cxn ang="0">
                  <a:pos x="wd2" y="hd2"/>
                </a:cxn>
                <a:cxn ang="5400000">
                  <a:pos x="wd2" y="hd2"/>
                </a:cxn>
                <a:cxn ang="10800000">
                  <a:pos x="wd2" y="hd2"/>
                </a:cxn>
                <a:cxn ang="16200000">
                  <a:pos x="wd2" y="hd2"/>
                </a:cxn>
              </a:cxnLst>
              <a:rect l="0" t="0" r="r" b="b"/>
              <a:pathLst>
                <a:path w="21600" h="21600" extrusionOk="0">
                  <a:moveTo>
                    <a:pt x="21600" y="3086"/>
                  </a:moveTo>
                  <a:cubicBezTo>
                    <a:pt x="17280" y="3086"/>
                    <a:pt x="8640" y="0"/>
                    <a:pt x="4320" y="0"/>
                  </a:cubicBezTo>
                  <a:cubicBezTo>
                    <a:pt x="4320" y="0"/>
                    <a:pt x="0" y="3086"/>
                    <a:pt x="0" y="6171"/>
                  </a:cubicBezTo>
                  <a:cubicBezTo>
                    <a:pt x="0" y="6171"/>
                    <a:pt x="0" y="12343"/>
                    <a:pt x="0" y="12343"/>
                  </a:cubicBezTo>
                  <a:cubicBezTo>
                    <a:pt x="0" y="15429"/>
                    <a:pt x="4320" y="21600"/>
                    <a:pt x="8640" y="21600"/>
                  </a:cubicBezTo>
                  <a:cubicBezTo>
                    <a:pt x="12960" y="21600"/>
                    <a:pt x="12960" y="18514"/>
                    <a:pt x="17280" y="15429"/>
                  </a:cubicBezTo>
                  <a:cubicBezTo>
                    <a:pt x="17280" y="15429"/>
                    <a:pt x="21600" y="12343"/>
                    <a:pt x="21600" y="9257"/>
                  </a:cubicBezTo>
                  <a:cubicBezTo>
                    <a:pt x="21600" y="9257"/>
                    <a:pt x="21600" y="6171"/>
                    <a:pt x="21600" y="3086"/>
                  </a:cubicBezTo>
                  <a:close/>
                </a:path>
              </a:pathLst>
            </a:custGeom>
            <a:solidFill>
              <a:srgbClr val="C4C8CB"/>
            </a:solidFill>
            <a:ln w="3175" cap="flat">
              <a:solidFill>
                <a:srgbClr val="FFFFFF"/>
              </a:solidFill>
              <a:prstDash val="solid"/>
              <a:miter lim="800000"/>
            </a:ln>
            <a:effectLst/>
          </p:spPr>
          <p:txBody>
            <a:bodyPr wrap="square" lIns="162559" tIns="162559" rIns="162559" bIns="162559" numCol="1" anchor="t">
              <a:noAutofit/>
            </a:bodyPr>
            <a:lstStyle/>
            <a:p>
              <a:pPr defTabSz="457200">
                <a:defRPr sz="5600">
                  <a:latin typeface="Gill Sans"/>
                  <a:ea typeface="Gill Sans"/>
                  <a:cs typeface="Gill Sans"/>
                  <a:sym typeface="Gill Sans"/>
                </a:defRPr>
              </a:pPr>
              <a:endParaRPr sz="7465"/>
            </a:p>
          </p:txBody>
        </p:sp>
        <p:sp>
          <p:nvSpPr>
            <p:cNvPr id="12264" name="Shape 12264"/>
            <p:cNvSpPr/>
            <p:nvPr/>
          </p:nvSpPr>
          <p:spPr>
            <a:xfrm>
              <a:off x="2315634" y="7083426"/>
              <a:ext cx="27284" cy="72663"/>
            </a:xfrm>
            <a:custGeom>
              <a:cxnLst>
                <a:cxn ang="0">
                  <a:pos x="wd2" y="hd2"/>
                </a:cxn>
                <a:cxn ang="5400000">
                  <a:pos x="wd2" y="hd2"/>
                </a:cxn>
                <a:cxn ang="10800000">
                  <a:pos x="wd2" y="hd2"/>
                </a:cxn>
                <a:cxn ang="16200000">
                  <a:pos x="wd2" y="hd2"/>
                </a:cxn>
              </a:cxnLst>
              <a:rect l="0" t="0" r="r" b="b"/>
              <a:pathLst>
                <a:path w="19886" h="20597" extrusionOk="0">
                  <a:moveTo>
                    <a:pt x="15429" y="20100"/>
                  </a:moveTo>
                  <a:cubicBezTo>
                    <a:pt x="12343" y="21300"/>
                    <a:pt x="9257" y="20100"/>
                    <a:pt x="6171" y="18900"/>
                  </a:cubicBezTo>
                  <a:cubicBezTo>
                    <a:pt x="6171" y="18900"/>
                    <a:pt x="6171" y="17700"/>
                    <a:pt x="6171" y="16500"/>
                  </a:cubicBezTo>
                  <a:cubicBezTo>
                    <a:pt x="3086" y="15300"/>
                    <a:pt x="6171" y="12900"/>
                    <a:pt x="3086" y="11700"/>
                  </a:cubicBezTo>
                  <a:cubicBezTo>
                    <a:pt x="3086" y="10500"/>
                    <a:pt x="3086" y="8100"/>
                    <a:pt x="0" y="6900"/>
                  </a:cubicBezTo>
                  <a:cubicBezTo>
                    <a:pt x="0" y="5700"/>
                    <a:pt x="3086" y="3300"/>
                    <a:pt x="3086" y="3300"/>
                  </a:cubicBezTo>
                  <a:cubicBezTo>
                    <a:pt x="3086" y="2100"/>
                    <a:pt x="3086" y="900"/>
                    <a:pt x="6171" y="900"/>
                  </a:cubicBezTo>
                  <a:cubicBezTo>
                    <a:pt x="6171" y="-300"/>
                    <a:pt x="12343" y="-300"/>
                    <a:pt x="12343" y="900"/>
                  </a:cubicBezTo>
                  <a:cubicBezTo>
                    <a:pt x="15429" y="900"/>
                    <a:pt x="15429" y="2100"/>
                    <a:pt x="15429" y="3300"/>
                  </a:cubicBezTo>
                  <a:cubicBezTo>
                    <a:pt x="18514" y="3300"/>
                    <a:pt x="18514" y="4500"/>
                    <a:pt x="18514" y="4500"/>
                  </a:cubicBezTo>
                  <a:cubicBezTo>
                    <a:pt x="21600" y="5700"/>
                    <a:pt x="18514" y="8100"/>
                    <a:pt x="18514" y="8100"/>
                  </a:cubicBezTo>
                  <a:cubicBezTo>
                    <a:pt x="18514" y="9300"/>
                    <a:pt x="18514" y="11700"/>
                    <a:pt x="18514" y="12900"/>
                  </a:cubicBezTo>
                  <a:cubicBezTo>
                    <a:pt x="18514" y="14100"/>
                    <a:pt x="18514" y="15300"/>
                    <a:pt x="18514" y="16500"/>
                  </a:cubicBezTo>
                  <a:cubicBezTo>
                    <a:pt x="18514" y="16500"/>
                    <a:pt x="18514" y="17700"/>
                    <a:pt x="18514" y="18900"/>
                  </a:cubicBezTo>
                  <a:cubicBezTo>
                    <a:pt x="15429" y="18900"/>
                    <a:pt x="15429" y="20100"/>
                    <a:pt x="15429" y="20100"/>
                  </a:cubicBezTo>
                  <a:close/>
                </a:path>
              </a:pathLst>
            </a:custGeom>
            <a:solidFill>
              <a:srgbClr val="C4C8CB"/>
            </a:solidFill>
            <a:ln w="3175" cap="flat">
              <a:solidFill>
                <a:srgbClr val="FFFFFF"/>
              </a:solidFill>
              <a:prstDash val="solid"/>
              <a:miter lim="800000"/>
            </a:ln>
            <a:effectLst/>
          </p:spPr>
          <p:txBody>
            <a:bodyPr wrap="square" lIns="162559" tIns="162559" rIns="162559" bIns="162559" numCol="1" anchor="t">
              <a:noAutofit/>
            </a:bodyPr>
            <a:lstStyle/>
            <a:p>
              <a:pPr defTabSz="457200">
                <a:defRPr sz="5600">
                  <a:latin typeface="Gill Sans"/>
                  <a:ea typeface="Gill Sans"/>
                  <a:cs typeface="Gill Sans"/>
                  <a:sym typeface="Gill Sans"/>
                </a:defRPr>
              </a:pPr>
              <a:endParaRPr sz="7465"/>
            </a:p>
          </p:txBody>
        </p:sp>
        <p:sp>
          <p:nvSpPr>
            <p:cNvPr id="12265" name="Shape 12265"/>
            <p:cNvSpPr/>
            <p:nvPr/>
          </p:nvSpPr>
          <p:spPr>
            <a:xfrm>
              <a:off x="2302933" y="6294968"/>
              <a:ext cx="495302" cy="575734"/>
            </a:xfrm>
            <a:custGeom>
              <a:cxnLst>
                <a:cxn ang="0">
                  <a:pos x="wd2" y="hd2"/>
                </a:cxn>
                <a:cxn ang="5400000">
                  <a:pos x="wd2" y="hd2"/>
                </a:cxn>
                <a:cxn ang="10800000">
                  <a:pos x="wd2" y="hd2"/>
                </a:cxn>
                <a:cxn ang="16200000">
                  <a:pos x="wd2" y="hd2"/>
                </a:cxn>
              </a:cxnLst>
              <a:rect l="0" t="0" r="r" b="b"/>
              <a:pathLst>
                <a:path w="21600" h="21600" extrusionOk="0">
                  <a:moveTo>
                    <a:pt x="21600" y="10324"/>
                  </a:moveTo>
                  <a:cubicBezTo>
                    <a:pt x="21600" y="10482"/>
                    <a:pt x="21600" y="10800"/>
                    <a:pt x="21600" y="10959"/>
                  </a:cubicBezTo>
                  <a:cubicBezTo>
                    <a:pt x="21415" y="11118"/>
                    <a:pt x="21046" y="11435"/>
                    <a:pt x="20862" y="11435"/>
                  </a:cubicBezTo>
                  <a:cubicBezTo>
                    <a:pt x="20677" y="11594"/>
                    <a:pt x="20308" y="11435"/>
                    <a:pt x="20123" y="11435"/>
                  </a:cubicBezTo>
                  <a:cubicBezTo>
                    <a:pt x="19938" y="11435"/>
                    <a:pt x="19754" y="11276"/>
                    <a:pt x="19569" y="11276"/>
                  </a:cubicBezTo>
                  <a:cubicBezTo>
                    <a:pt x="19569" y="11276"/>
                    <a:pt x="19385" y="11118"/>
                    <a:pt x="19200" y="11118"/>
                  </a:cubicBezTo>
                  <a:cubicBezTo>
                    <a:pt x="19200" y="11118"/>
                    <a:pt x="19015" y="11276"/>
                    <a:pt x="19015" y="11435"/>
                  </a:cubicBezTo>
                  <a:cubicBezTo>
                    <a:pt x="18831" y="11435"/>
                    <a:pt x="18462" y="11435"/>
                    <a:pt x="18277" y="11435"/>
                  </a:cubicBezTo>
                  <a:cubicBezTo>
                    <a:pt x="18277" y="11594"/>
                    <a:pt x="18092" y="11912"/>
                    <a:pt x="17908" y="12071"/>
                  </a:cubicBezTo>
                  <a:cubicBezTo>
                    <a:pt x="17723" y="12071"/>
                    <a:pt x="17354" y="12229"/>
                    <a:pt x="17169" y="12229"/>
                  </a:cubicBezTo>
                  <a:cubicBezTo>
                    <a:pt x="16985" y="12388"/>
                    <a:pt x="16615" y="12706"/>
                    <a:pt x="16615" y="12865"/>
                  </a:cubicBezTo>
                  <a:cubicBezTo>
                    <a:pt x="16431" y="13024"/>
                    <a:pt x="16246" y="13500"/>
                    <a:pt x="16062" y="13659"/>
                  </a:cubicBezTo>
                  <a:cubicBezTo>
                    <a:pt x="16062" y="13818"/>
                    <a:pt x="16062" y="14294"/>
                    <a:pt x="16062" y="14453"/>
                  </a:cubicBezTo>
                  <a:cubicBezTo>
                    <a:pt x="15877" y="14612"/>
                    <a:pt x="15508" y="14771"/>
                    <a:pt x="15323" y="14929"/>
                  </a:cubicBezTo>
                  <a:cubicBezTo>
                    <a:pt x="15138" y="14929"/>
                    <a:pt x="14769" y="15088"/>
                    <a:pt x="14769" y="15247"/>
                  </a:cubicBezTo>
                  <a:cubicBezTo>
                    <a:pt x="14585" y="15247"/>
                    <a:pt x="14400" y="15565"/>
                    <a:pt x="14400" y="15724"/>
                  </a:cubicBezTo>
                  <a:cubicBezTo>
                    <a:pt x="14215" y="15724"/>
                    <a:pt x="14031" y="15882"/>
                    <a:pt x="13846" y="15882"/>
                  </a:cubicBezTo>
                  <a:cubicBezTo>
                    <a:pt x="13662" y="16041"/>
                    <a:pt x="13292" y="16200"/>
                    <a:pt x="13108" y="16359"/>
                  </a:cubicBezTo>
                  <a:cubicBezTo>
                    <a:pt x="12923" y="16518"/>
                    <a:pt x="12738" y="16835"/>
                    <a:pt x="12738" y="16994"/>
                  </a:cubicBezTo>
                  <a:cubicBezTo>
                    <a:pt x="12554" y="17153"/>
                    <a:pt x="12185" y="17312"/>
                    <a:pt x="12185" y="17312"/>
                  </a:cubicBezTo>
                  <a:cubicBezTo>
                    <a:pt x="12000" y="17471"/>
                    <a:pt x="11631" y="17947"/>
                    <a:pt x="11446" y="17947"/>
                  </a:cubicBezTo>
                  <a:cubicBezTo>
                    <a:pt x="11262" y="18106"/>
                    <a:pt x="10892" y="17947"/>
                    <a:pt x="10708" y="18106"/>
                  </a:cubicBezTo>
                  <a:cubicBezTo>
                    <a:pt x="10523" y="18106"/>
                    <a:pt x="10338" y="18424"/>
                    <a:pt x="10338" y="18582"/>
                  </a:cubicBezTo>
                  <a:cubicBezTo>
                    <a:pt x="10338" y="18741"/>
                    <a:pt x="10708" y="18900"/>
                    <a:pt x="10708" y="19059"/>
                  </a:cubicBezTo>
                  <a:cubicBezTo>
                    <a:pt x="10523" y="19218"/>
                    <a:pt x="10338" y="19535"/>
                    <a:pt x="10154" y="19535"/>
                  </a:cubicBezTo>
                  <a:cubicBezTo>
                    <a:pt x="9969" y="19694"/>
                    <a:pt x="9415" y="19535"/>
                    <a:pt x="9231" y="19535"/>
                  </a:cubicBezTo>
                  <a:cubicBezTo>
                    <a:pt x="9046" y="19535"/>
                    <a:pt x="8677" y="19535"/>
                    <a:pt x="8492" y="19376"/>
                  </a:cubicBezTo>
                  <a:cubicBezTo>
                    <a:pt x="8308" y="19376"/>
                    <a:pt x="8308" y="18900"/>
                    <a:pt x="8308" y="18900"/>
                  </a:cubicBezTo>
                  <a:cubicBezTo>
                    <a:pt x="8123" y="18741"/>
                    <a:pt x="7754" y="18741"/>
                    <a:pt x="7569" y="18900"/>
                  </a:cubicBezTo>
                  <a:cubicBezTo>
                    <a:pt x="7569" y="18900"/>
                    <a:pt x="7200" y="19218"/>
                    <a:pt x="7200" y="19376"/>
                  </a:cubicBezTo>
                  <a:cubicBezTo>
                    <a:pt x="7015" y="19535"/>
                    <a:pt x="7015" y="19853"/>
                    <a:pt x="7015" y="20171"/>
                  </a:cubicBezTo>
                  <a:cubicBezTo>
                    <a:pt x="7015" y="20329"/>
                    <a:pt x="7200" y="20647"/>
                    <a:pt x="7200" y="20806"/>
                  </a:cubicBezTo>
                  <a:cubicBezTo>
                    <a:pt x="7015" y="20965"/>
                    <a:pt x="6831" y="21282"/>
                    <a:pt x="6646" y="21441"/>
                  </a:cubicBezTo>
                  <a:cubicBezTo>
                    <a:pt x="6462" y="21441"/>
                    <a:pt x="6277" y="21600"/>
                    <a:pt x="6092" y="21600"/>
                  </a:cubicBezTo>
                  <a:cubicBezTo>
                    <a:pt x="5723" y="21600"/>
                    <a:pt x="5354" y="21282"/>
                    <a:pt x="5169" y="21282"/>
                  </a:cubicBezTo>
                  <a:cubicBezTo>
                    <a:pt x="4985" y="21282"/>
                    <a:pt x="4431" y="21441"/>
                    <a:pt x="4246" y="21282"/>
                  </a:cubicBezTo>
                  <a:cubicBezTo>
                    <a:pt x="3877" y="21282"/>
                    <a:pt x="3508" y="21124"/>
                    <a:pt x="3323" y="20965"/>
                  </a:cubicBezTo>
                  <a:cubicBezTo>
                    <a:pt x="2954" y="20806"/>
                    <a:pt x="2585" y="20329"/>
                    <a:pt x="2400" y="20171"/>
                  </a:cubicBezTo>
                  <a:cubicBezTo>
                    <a:pt x="2215" y="19853"/>
                    <a:pt x="2215" y="19535"/>
                    <a:pt x="2215" y="19376"/>
                  </a:cubicBezTo>
                  <a:cubicBezTo>
                    <a:pt x="2031" y="19218"/>
                    <a:pt x="2031" y="18900"/>
                    <a:pt x="2031" y="18741"/>
                  </a:cubicBezTo>
                  <a:cubicBezTo>
                    <a:pt x="2031" y="18582"/>
                    <a:pt x="2215" y="18265"/>
                    <a:pt x="2400" y="18265"/>
                  </a:cubicBezTo>
                  <a:cubicBezTo>
                    <a:pt x="2400" y="18106"/>
                    <a:pt x="2400" y="17788"/>
                    <a:pt x="2585" y="17788"/>
                  </a:cubicBezTo>
                  <a:cubicBezTo>
                    <a:pt x="2585" y="17471"/>
                    <a:pt x="2769" y="17153"/>
                    <a:pt x="2954" y="16994"/>
                  </a:cubicBezTo>
                  <a:cubicBezTo>
                    <a:pt x="2954" y="16835"/>
                    <a:pt x="3138" y="16518"/>
                    <a:pt x="3138" y="16359"/>
                  </a:cubicBezTo>
                  <a:cubicBezTo>
                    <a:pt x="3138" y="16200"/>
                    <a:pt x="3138" y="15724"/>
                    <a:pt x="2954" y="15565"/>
                  </a:cubicBezTo>
                  <a:cubicBezTo>
                    <a:pt x="2954" y="15406"/>
                    <a:pt x="2585" y="15088"/>
                    <a:pt x="2400" y="14929"/>
                  </a:cubicBezTo>
                  <a:cubicBezTo>
                    <a:pt x="2400" y="14929"/>
                    <a:pt x="2215" y="14771"/>
                    <a:pt x="2031" y="14612"/>
                  </a:cubicBezTo>
                  <a:cubicBezTo>
                    <a:pt x="2031" y="14453"/>
                    <a:pt x="2215" y="13976"/>
                    <a:pt x="2031" y="13818"/>
                  </a:cubicBezTo>
                  <a:cubicBezTo>
                    <a:pt x="2031" y="13659"/>
                    <a:pt x="2031" y="13341"/>
                    <a:pt x="2031" y="13341"/>
                  </a:cubicBezTo>
                  <a:cubicBezTo>
                    <a:pt x="1846" y="13182"/>
                    <a:pt x="1846" y="12865"/>
                    <a:pt x="1662" y="12865"/>
                  </a:cubicBezTo>
                  <a:cubicBezTo>
                    <a:pt x="1477" y="12865"/>
                    <a:pt x="1292" y="13024"/>
                    <a:pt x="1292" y="13182"/>
                  </a:cubicBezTo>
                  <a:cubicBezTo>
                    <a:pt x="1108" y="13341"/>
                    <a:pt x="1292" y="13659"/>
                    <a:pt x="1108" y="13659"/>
                  </a:cubicBezTo>
                  <a:cubicBezTo>
                    <a:pt x="1108" y="13818"/>
                    <a:pt x="554" y="13818"/>
                    <a:pt x="369" y="13818"/>
                  </a:cubicBezTo>
                  <a:cubicBezTo>
                    <a:pt x="185" y="13659"/>
                    <a:pt x="185" y="13500"/>
                    <a:pt x="185" y="13341"/>
                  </a:cubicBezTo>
                  <a:cubicBezTo>
                    <a:pt x="0" y="13341"/>
                    <a:pt x="0" y="13024"/>
                    <a:pt x="0" y="13024"/>
                  </a:cubicBezTo>
                  <a:cubicBezTo>
                    <a:pt x="0" y="12865"/>
                    <a:pt x="185" y="12865"/>
                    <a:pt x="369" y="12706"/>
                  </a:cubicBezTo>
                  <a:cubicBezTo>
                    <a:pt x="369" y="12706"/>
                    <a:pt x="369" y="12547"/>
                    <a:pt x="554" y="12547"/>
                  </a:cubicBezTo>
                  <a:cubicBezTo>
                    <a:pt x="738" y="12547"/>
                    <a:pt x="923" y="12547"/>
                    <a:pt x="923" y="12547"/>
                  </a:cubicBezTo>
                  <a:cubicBezTo>
                    <a:pt x="1108" y="12388"/>
                    <a:pt x="1662" y="12388"/>
                    <a:pt x="1846" y="12388"/>
                  </a:cubicBezTo>
                  <a:cubicBezTo>
                    <a:pt x="2031" y="12229"/>
                    <a:pt x="2585" y="12071"/>
                    <a:pt x="2769" y="11912"/>
                  </a:cubicBezTo>
                  <a:cubicBezTo>
                    <a:pt x="2954" y="11912"/>
                    <a:pt x="3508" y="11594"/>
                    <a:pt x="3877" y="11594"/>
                  </a:cubicBezTo>
                  <a:cubicBezTo>
                    <a:pt x="4062" y="11435"/>
                    <a:pt x="4615" y="11594"/>
                    <a:pt x="4985" y="11435"/>
                  </a:cubicBezTo>
                  <a:cubicBezTo>
                    <a:pt x="5169" y="11435"/>
                    <a:pt x="5538" y="11118"/>
                    <a:pt x="5723" y="10959"/>
                  </a:cubicBezTo>
                  <a:cubicBezTo>
                    <a:pt x="5908" y="10959"/>
                    <a:pt x="6277" y="10800"/>
                    <a:pt x="6462" y="10800"/>
                  </a:cubicBezTo>
                  <a:cubicBezTo>
                    <a:pt x="6646" y="10641"/>
                    <a:pt x="6831" y="10324"/>
                    <a:pt x="7015" y="10165"/>
                  </a:cubicBezTo>
                  <a:cubicBezTo>
                    <a:pt x="7015" y="10006"/>
                    <a:pt x="7200" y="9688"/>
                    <a:pt x="7385" y="9529"/>
                  </a:cubicBezTo>
                  <a:cubicBezTo>
                    <a:pt x="7385" y="9371"/>
                    <a:pt x="7754" y="9212"/>
                    <a:pt x="7938" y="9053"/>
                  </a:cubicBezTo>
                  <a:cubicBezTo>
                    <a:pt x="8123" y="9053"/>
                    <a:pt x="8308" y="8576"/>
                    <a:pt x="8492" y="8418"/>
                  </a:cubicBezTo>
                  <a:cubicBezTo>
                    <a:pt x="8677" y="8418"/>
                    <a:pt x="9231" y="8259"/>
                    <a:pt x="9415" y="8100"/>
                  </a:cubicBezTo>
                  <a:cubicBezTo>
                    <a:pt x="9600" y="8100"/>
                    <a:pt x="10154" y="7941"/>
                    <a:pt x="10338" y="7624"/>
                  </a:cubicBezTo>
                  <a:cubicBezTo>
                    <a:pt x="10338" y="7624"/>
                    <a:pt x="10523" y="7306"/>
                    <a:pt x="10523" y="7147"/>
                  </a:cubicBezTo>
                  <a:cubicBezTo>
                    <a:pt x="10523" y="6988"/>
                    <a:pt x="10708" y="6671"/>
                    <a:pt x="10708" y="6512"/>
                  </a:cubicBezTo>
                  <a:cubicBezTo>
                    <a:pt x="10892" y="6194"/>
                    <a:pt x="10708" y="5718"/>
                    <a:pt x="10708" y="5400"/>
                  </a:cubicBezTo>
                  <a:cubicBezTo>
                    <a:pt x="10892" y="5082"/>
                    <a:pt x="11077" y="4447"/>
                    <a:pt x="11262" y="4129"/>
                  </a:cubicBezTo>
                  <a:cubicBezTo>
                    <a:pt x="11262" y="3971"/>
                    <a:pt x="11446" y="3653"/>
                    <a:pt x="11446" y="3494"/>
                  </a:cubicBezTo>
                  <a:cubicBezTo>
                    <a:pt x="11446" y="3335"/>
                    <a:pt x="11262" y="3018"/>
                    <a:pt x="11262" y="2859"/>
                  </a:cubicBezTo>
                  <a:cubicBezTo>
                    <a:pt x="11262" y="2541"/>
                    <a:pt x="11262" y="1906"/>
                    <a:pt x="11446" y="1588"/>
                  </a:cubicBezTo>
                  <a:cubicBezTo>
                    <a:pt x="11446" y="1429"/>
                    <a:pt x="11815" y="1271"/>
                    <a:pt x="12000" y="1112"/>
                  </a:cubicBezTo>
                  <a:cubicBezTo>
                    <a:pt x="12185" y="953"/>
                    <a:pt x="12369" y="476"/>
                    <a:pt x="12554" y="318"/>
                  </a:cubicBezTo>
                  <a:cubicBezTo>
                    <a:pt x="12554" y="159"/>
                    <a:pt x="12738" y="0"/>
                    <a:pt x="12923" y="0"/>
                  </a:cubicBezTo>
                  <a:cubicBezTo>
                    <a:pt x="12923" y="0"/>
                    <a:pt x="13108" y="159"/>
                    <a:pt x="13108" y="318"/>
                  </a:cubicBezTo>
                  <a:cubicBezTo>
                    <a:pt x="13292" y="318"/>
                    <a:pt x="13108" y="635"/>
                    <a:pt x="13108" y="794"/>
                  </a:cubicBezTo>
                  <a:cubicBezTo>
                    <a:pt x="13292" y="953"/>
                    <a:pt x="13292" y="1112"/>
                    <a:pt x="13292" y="1271"/>
                  </a:cubicBezTo>
                  <a:cubicBezTo>
                    <a:pt x="13477" y="1271"/>
                    <a:pt x="13662" y="1429"/>
                    <a:pt x="13662" y="1429"/>
                  </a:cubicBezTo>
                  <a:cubicBezTo>
                    <a:pt x="13846" y="1271"/>
                    <a:pt x="13846" y="1112"/>
                    <a:pt x="14031" y="1112"/>
                  </a:cubicBezTo>
                  <a:cubicBezTo>
                    <a:pt x="14031" y="953"/>
                    <a:pt x="14031" y="635"/>
                    <a:pt x="14215" y="635"/>
                  </a:cubicBezTo>
                  <a:cubicBezTo>
                    <a:pt x="14215" y="635"/>
                    <a:pt x="14400" y="635"/>
                    <a:pt x="14585" y="635"/>
                  </a:cubicBezTo>
                  <a:cubicBezTo>
                    <a:pt x="14585" y="635"/>
                    <a:pt x="14954" y="635"/>
                    <a:pt x="15138" y="635"/>
                  </a:cubicBezTo>
                  <a:cubicBezTo>
                    <a:pt x="15138" y="635"/>
                    <a:pt x="15508" y="953"/>
                    <a:pt x="15508" y="1112"/>
                  </a:cubicBezTo>
                  <a:cubicBezTo>
                    <a:pt x="15692" y="1271"/>
                    <a:pt x="15877" y="1588"/>
                    <a:pt x="15877" y="1747"/>
                  </a:cubicBezTo>
                  <a:cubicBezTo>
                    <a:pt x="15877" y="1906"/>
                    <a:pt x="15692" y="2224"/>
                    <a:pt x="15692" y="2382"/>
                  </a:cubicBezTo>
                  <a:cubicBezTo>
                    <a:pt x="15692" y="2541"/>
                    <a:pt x="15692" y="2859"/>
                    <a:pt x="15877" y="3176"/>
                  </a:cubicBezTo>
                  <a:cubicBezTo>
                    <a:pt x="15877" y="3335"/>
                    <a:pt x="16062" y="3653"/>
                    <a:pt x="16062" y="3653"/>
                  </a:cubicBezTo>
                  <a:cubicBezTo>
                    <a:pt x="16246" y="3812"/>
                    <a:pt x="16615" y="3971"/>
                    <a:pt x="16615" y="3812"/>
                  </a:cubicBezTo>
                  <a:cubicBezTo>
                    <a:pt x="16800" y="3812"/>
                    <a:pt x="16985" y="3494"/>
                    <a:pt x="16985" y="3335"/>
                  </a:cubicBezTo>
                  <a:cubicBezTo>
                    <a:pt x="16800" y="3176"/>
                    <a:pt x="16615" y="3018"/>
                    <a:pt x="16615" y="3018"/>
                  </a:cubicBezTo>
                  <a:cubicBezTo>
                    <a:pt x="16431" y="2859"/>
                    <a:pt x="16431" y="2382"/>
                    <a:pt x="16431" y="2224"/>
                  </a:cubicBezTo>
                  <a:cubicBezTo>
                    <a:pt x="16615" y="2065"/>
                    <a:pt x="16800" y="1747"/>
                    <a:pt x="16985" y="1588"/>
                  </a:cubicBezTo>
                  <a:cubicBezTo>
                    <a:pt x="16985" y="1429"/>
                    <a:pt x="16985" y="1271"/>
                    <a:pt x="16985" y="1271"/>
                  </a:cubicBezTo>
                  <a:cubicBezTo>
                    <a:pt x="17169" y="1112"/>
                    <a:pt x="17354" y="1271"/>
                    <a:pt x="17354" y="1271"/>
                  </a:cubicBezTo>
                  <a:cubicBezTo>
                    <a:pt x="17538" y="1429"/>
                    <a:pt x="17723" y="1747"/>
                    <a:pt x="17723" y="1906"/>
                  </a:cubicBezTo>
                  <a:cubicBezTo>
                    <a:pt x="17723" y="2224"/>
                    <a:pt x="17723" y="2700"/>
                    <a:pt x="17723" y="3018"/>
                  </a:cubicBezTo>
                  <a:cubicBezTo>
                    <a:pt x="17908" y="3335"/>
                    <a:pt x="18092" y="3653"/>
                    <a:pt x="18277" y="3812"/>
                  </a:cubicBezTo>
                  <a:cubicBezTo>
                    <a:pt x="18277" y="3971"/>
                    <a:pt x="18092" y="4447"/>
                    <a:pt x="18092" y="4606"/>
                  </a:cubicBezTo>
                  <a:cubicBezTo>
                    <a:pt x="18092" y="4765"/>
                    <a:pt x="18462" y="4924"/>
                    <a:pt x="18462" y="5082"/>
                  </a:cubicBezTo>
                  <a:cubicBezTo>
                    <a:pt x="18646" y="5241"/>
                    <a:pt x="19015" y="5400"/>
                    <a:pt x="19200" y="5559"/>
                  </a:cubicBezTo>
                  <a:cubicBezTo>
                    <a:pt x="19200" y="5559"/>
                    <a:pt x="19200" y="5876"/>
                    <a:pt x="19385" y="5876"/>
                  </a:cubicBezTo>
                  <a:cubicBezTo>
                    <a:pt x="19569" y="6035"/>
                    <a:pt x="19754" y="6194"/>
                    <a:pt x="19938" y="6194"/>
                  </a:cubicBezTo>
                  <a:cubicBezTo>
                    <a:pt x="20123" y="6194"/>
                    <a:pt x="20492" y="6194"/>
                    <a:pt x="20677" y="6194"/>
                  </a:cubicBezTo>
                  <a:cubicBezTo>
                    <a:pt x="20862" y="6194"/>
                    <a:pt x="21231" y="6353"/>
                    <a:pt x="21415" y="6512"/>
                  </a:cubicBezTo>
                  <a:cubicBezTo>
                    <a:pt x="21415" y="6512"/>
                    <a:pt x="21415" y="6988"/>
                    <a:pt x="21415" y="7147"/>
                  </a:cubicBezTo>
                  <a:cubicBezTo>
                    <a:pt x="21415" y="7306"/>
                    <a:pt x="21415" y="7624"/>
                    <a:pt x="21231" y="7782"/>
                  </a:cubicBezTo>
                  <a:cubicBezTo>
                    <a:pt x="21231" y="7941"/>
                    <a:pt x="21046" y="8259"/>
                    <a:pt x="20862" y="8259"/>
                  </a:cubicBezTo>
                  <a:cubicBezTo>
                    <a:pt x="20677" y="8259"/>
                    <a:pt x="20308" y="7941"/>
                    <a:pt x="20123" y="7782"/>
                  </a:cubicBezTo>
                  <a:cubicBezTo>
                    <a:pt x="20123" y="7624"/>
                    <a:pt x="20123" y="7306"/>
                    <a:pt x="19938" y="7147"/>
                  </a:cubicBezTo>
                  <a:cubicBezTo>
                    <a:pt x="19938" y="6988"/>
                    <a:pt x="19754" y="6829"/>
                    <a:pt x="19569" y="6829"/>
                  </a:cubicBezTo>
                  <a:cubicBezTo>
                    <a:pt x="19385" y="6829"/>
                    <a:pt x="19200" y="6988"/>
                    <a:pt x="19200" y="7147"/>
                  </a:cubicBezTo>
                  <a:cubicBezTo>
                    <a:pt x="19015" y="7306"/>
                    <a:pt x="19015" y="7465"/>
                    <a:pt x="19015" y="7624"/>
                  </a:cubicBezTo>
                  <a:cubicBezTo>
                    <a:pt x="19015" y="7782"/>
                    <a:pt x="19385" y="8100"/>
                    <a:pt x="19200" y="8259"/>
                  </a:cubicBezTo>
                  <a:cubicBezTo>
                    <a:pt x="19200" y="8418"/>
                    <a:pt x="19015" y="8418"/>
                    <a:pt x="18831" y="8576"/>
                  </a:cubicBezTo>
                  <a:cubicBezTo>
                    <a:pt x="18831" y="8576"/>
                    <a:pt x="18646" y="8894"/>
                    <a:pt x="18462" y="8894"/>
                  </a:cubicBezTo>
                  <a:cubicBezTo>
                    <a:pt x="18462" y="9053"/>
                    <a:pt x="18092" y="9212"/>
                    <a:pt x="17908" y="9212"/>
                  </a:cubicBezTo>
                  <a:cubicBezTo>
                    <a:pt x="17908" y="9371"/>
                    <a:pt x="17723" y="9529"/>
                    <a:pt x="17538" y="9529"/>
                  </a:cubicBezTo>
                  <a:cubicBezTo>
                    <a:pt x="17538" y="9688"/>
                    <a:pt x="17538" y="10006"/>
                    <a:pt x="17538" y="10006"/>
                  </a:cubicBezTo>
                  <a:cubicBezTo>
                    <a:pt x="17723" y="10165"/>
                    <a:pt x="18462" y="10006"/>
                    <a:pt x="18646" y="9847"/>
                  </a:cubicBezTo>
                  <a:cubicBezTo>
                    <a:pt x="18831" y="9847"/>
                    <a:pt x="18831" y="9529"/>
                    <a:pt x="19015" y="9529"/>
                  </a:cubicBezTo>
                  <a:cubicBezTo>
                    <a:pt x="19200" y="9529"/>
                    <a:pt x="19754" y="9529"/>
                    <a:pt x="19938" y="9529"/>
                  </a:cubicBezTo>
                  <a:cubicBezTo>
                    <a:pt x="19938" y="9371"/>
                    <a:pt x="20123" y="9371"/>
                    <a:pt x="20308" y="9212"/>
                  </a:cubicBezTo>
                  <a:cubicBezTo>
                    <a:pt x="20492" y="9212"/>
                    <a:pt x="20862" y="9371"/>
                    <a:pt x="20862" y="9529"/>
                  </a:cubicBezTo>
                  <a:cubicBezTo>
                    <a:pt x="21046" y="9529"/>
                    <a:pt x="20862" y="9847"/>
                    <a:pt x="21046" y="10006"/>
                  </a:cubicBezTo>
                  <a:cubicBezTo>
                    <a:pt x="21046" y="10165"/>
                    <a:pt x="21415" y="10165"/>
                    <a:pt x="21600" y="10324"/>
                  </a:cubicBezTo>
                  <a:close/>
                </a:path>
              </a:pathLst>
            </a:custGeom>
            <a:solidFill>
              <a:srgbClr val="C4C8CB"/>
            </a:solidFill>
            <a:ln w="3175" cap="flat">
              <a:solidFill>
                <a:srgbClr val="FFFFFF"/>
              </a:solidFill>
              <a:prstDash val="solid"/>
              <a:miter lim="800000"/>
            </a:ln>
            <a:effectLst/>
          </p:spPr>
          <p:txBody>
            <a:bodyPr wrap="square" lIns="162559" tIns="162559" rIns="162559" bIns="162559" numCol="1" anchor="t">
              <a:noAutofit/>
            </a:bodyPr>
            <a:lstStyle/>
            <a:p>
              <a:pPr defTabSz="457200">
                <a:defRPr sz="5600">
                  <a:latin typeface="Gill Sans"/>
                  <a:ea typeface="Gill Sans"/>
                  <a:cs typeface="Gill Sans"/>
                  <a:sym typeface="Gill Sans"/>
                </a:defRPr>
              </a:pPr>
              <a:endParaRPr sz="7465"/>
            </a:p>
          </p:txBody>
        </p:sp>
        <p:sp>
          <p:nvSpPr>
            <p:cNvPr id="12266" name="Shape 12266"/>
            <p:cNvSpPr/>
            <p:nvPr/>
          </p:nvSpPr>
          <p:spPr>
            <a:xfrm>
              <a:off x="2167466" y="6811435"/>
              <a:ext cx="485768" cy="355601"/>
            </a:xfrm>
            <a:custGeom>
              <a:cxnLst>
                <a:cxn ang="0">
                  <a:pos x="wd2" y="hd2"/>
                </a:cxn>
                <a:cxn ang="5400000">
                  <a:pos x="wd2" y="hd2"/>
                </a:cxn>
                <a:cxn ang="10800000">
                  <a:pos x="wd2" y="hd2"/>
                </a:cxn>
                <a:cxn ang="16200000">
                  <a:pos x="wd2" y="hd2"/>
                </a:cxn>
              </a:cxnLst>
              <a:rect l="0" t="0" r="r" b="b"/>
              <a:pathLst>
                <a:path w="21553" h="21600" extrusionOk="0">
                  <a:moveTo>
                    <a:pt x="21411" y="2571"/>
                  </a:moveTo>
                  <a:cubicBezTo>
                    <a:pt x="21600" y="2829"/>
                    <a:pt x="21600" y="3600"/>
                    <a:pt x="21411" y="3857"/>
                  </a:cubicBezTo>
                  <a:cubicBezTo>
                    <a:pt x="21411" y="4114"/>
                    <a:pt x="21032" y="4114"/>
                    <a:pt x="20842" y="4114"/>
                  </a:cubicBezTo>
                  <a:cubicBezTo>
                    <a:pt x="20653" y="4114"/>
                    <a:pt x="20463" y="4629"/>
                    <a:pt x="20463" y="4629"/>
                  </a:cubicBezTo>
                  <a:cubicBezTo>
                    <a:pt x="20274" y="4886"/>
                    <a:pt x="19705" y="4629"/>
                    <a:pt x="19516" y="4629"/>
                  </a:cubicBezTo>
                  <a:cubicBezTo>
                    <a:pt x="19137" y="4629"/>
                    <a:pt x="18568" y="4886"/>
                    <a:pt x="18189" y="4886"/>
                  </a:cubicBezTo>
                  <a:cubicBezTo>
                    <a:pt x="18000" y="4886"/>
                    <a:pt x="17811" y="4629"/>
                    <a:pt x="17621" y="4886"/>
                  </a:cubicBezTo>
                  <a:cubicBezTo>
                    <a:pt x="17432" y="4886"/>
                    <a:pt x="16863" y="4886"/>
                    <a:pt x="16674" y="4886"/>
                  </a:cubicBezTo>
                  <a:cubicBezTo>
                    <a:pt x="16484" y="5143"/>
                    <a:pt x="16484" y="5914"/>
                    <a:pt x="16484" y="6171"/>
                  </a:cubicBezTo>
                  <a:cubicBezTo>
                    <a:pt x="16295" y="6686"/>
                    <a:pt x="16295" y="7457"/>
                    <a:pt x="16484" y="7714"/>
                  </a:cubicBezTo>
                  <a:cubicBezTo>
                    <a:pt x="16484" y="7971"/>
                    <a:pt x="16674" y="8743"/>
                    <a:pt x="16674" y="9000"/>
                  </a:cubicBezTo>
                  <a:cubicBezTo>
                    <a:pt x="16863" y="9000"/>
                    <a:pt x="17053" y="9000"/>
                    <a:pt x="17053" y="9257"/>
                  </a:cubicBezTo>
                  <a:cubicBezTo>
                    <a:pt x="17242" y="9257"/>
                    <a:pt x="17811" y="9514"/>
                    <a:pt x="17811" y="9771"/>
                  </a:cubicBezTo>
                  <a:cubicBezTo>
                    <a:pt x="18000" y="10029"/>
                    <a:pt x="18379" y="10543"/>
                    <a:pt x="18379" y="11057"/>
                  </a:cubicBezTo>
                  <a:cubicBezTo>
                    <a:pt x="18379" y="11057"/>
                    <a:pt x="18000" y="11571"/>
                    <a:pt x="18000" y="11571"/>
                  </a:cubicBezTo>
                  <a:cubicBezTo>
                    <a:pt x="17811" y="11829"/>
                    <a:pt x="17432" y="12086"/>
                    <a:pt x="17053" y="12343"/>
                  </a:cubicBezTo>
                  <a:cubicBezTo>
                    <a:pt x="16863" y="12343"/>
                    <a:pt x="16484" y="12343"/>
                    <a:pt x="16295" y="12600"/>
                  </a:cubicBezTo>
                  <a:cubicBezTo>
                    <a:pt x="15916" y="12600"/>
                    <a:pt x="15537" y="13114"/>
                    <a:pt x="15347" y="13371"/>
                  </a:cubicBezTo>
                  <a:cubicBezTo>
                    <a:pt x="14968" y="13629"/>
                    <a:pt x="14400" y="13629"/>
                    <a:pt x="14021" y="13886"/>
                  </a:cubicBezTo>
                  <a:cubicBezTo>
                    <a:pt x="13832" y="14143"/>
                    <a:pt x="13642" y="14400"/>
                    <a:pt x="13453" y="14657"/>
                  </a:cubicBezTo>
                  <a:cubicBezTo>
                    <a:pt x="13263" y="14657"/>
                    <a:pt x="12884" y="14914"/>
                    <a:pt x="12884" y="14914"/>
                  </a:cubicBezTo>
                  <a:cubicBezTo>
                    <a:pt x="12695" y="15171"/>
                    <a:pt x="12505" y="15943"/>
                    <a:pt x="12316" y="16200"/>
                  </a:cubicBezTo>
                  <a:cubicBezTo>
                    <a:pt x="12316" y="16457"/>
                    <a:pt x="12126" y="16971"/>
                    <a:pt x="11937" y="17229"/>
                  </a:cubicBezTo>
                  <a:cubicBezTo>
                    <a:pt x="11937" y="17486"/>
                    <a:pt x="11937" y="18000"/>
                    <a:pt x="11937" y="18257"/>
                  </a:cubicBezTo>
                  <a:cubicBezTo>
                    <a:pt x="11937" y="18514"/>
                    <a:pt x="11558" y="19029"/>
                    <a:pt x="11558" y="19286"/>
                  </a:cubicBezTo>
                  <a:cubicBezTo>
                    <a:pt x="11558" y="19543"/>
                    <a:pt x="11558" y="20571"/>
                    <a:pt x="11368" y="20829"/>
                  </a:cubicBezTo>
                  <a:cubicBezTo>
                    <a:pt x="11368" y="21086"/>
                    <a:pt x="10800" y="21600"/>
                    <a:pt x="10611" y="21600"/>
                  </a:cubicBezTo>
                  <a:cubicBezTo>
                    <a:pt x="10421" y="21600"/>
                    <a:pt x="10042" y="21600"/>
                    <a:pt x="9853" y="21600"/>
                  </a:cubicBezTo>
                  <a:cubicBezTo>
                    <a:pt x="9663" y="21600"/>
                    <a:pt x="9474" y="21086"/>
                    <a:pt x="9284" y="21086"/>
                  </a:cubicBezTo>
                  <a:cubicBezTo>
                    <a:pt x="9284" y="21086"/>
                    <a:pt x="9095" y="21600"/>
                    <a:pt x="8905" y="21600"/>
                  </a:cubicBezTo>
                  <a:cubicBezTo>
                    <a:pt x="8716" y="21600"/>
                    <a:pt x="8526" y="21343"/>
                    <a:pt x="8337" y="21343"/>
                  </a:cubicBezTo>
                  <a:cubicBezTo>
                    <a:pt x="8337" y="21086"/>
                    <a:pt x="8147" y="20571"/>
                    <a:pt x="8147" y="20314"/>
                  </a:cubicBezTo>
                  <a:cubicBezTo>
                    <a:pt x="8147" y="20057"/>
                    <a:pt x="8147" y="19543"/>
                    <a:pt x="8147" y="19286"/>
                  </a:cubicBezTo>
                  <a:cubicBezTo>
                    <a:pt x="8337" y="19029"/>
                    <a:pt x="8337" y="18771"/>
                    <a:pt x="8526" y="18514"/>
                  </a:cubicBezTo>
                  <a:cubicBezTo>
                    <a:pt x="8526" y="18257"/>
                    <a:pt x="8337" y="17486"/>
                    <a:pt x="8337" y="17229"/>
                  </a:cubicBezTo>
                  <a:cubicBezTo>
                    <a:pt x="8337" y="16971"/>
                    <a:pt x="8716" y="16714"/>
                    <a:pt x="8716" y="16457"/>
                  </a:cubicBezTo>
                  <a:cubicBezTo>
                    <a:pt x="8716" y="15943"/>
                    <a:pt x="8716" y="15171"/>
                    <a:pt x="8716" y="14914"/>
                  </a:cubicBezTo>
                  <a:cubicBezTo>
                    <a:pt x="8526" y="14657"/>
                    <a:pt x="8526" y="14143"/>
                    <a:pt x="8337" y="13886"/>
                  </a:cubicBezTo>
                  <a:cubicBezTo>
                    <a:pt x="8337" y="13886"/>
                    <a:pt x="8147" y="13629"/>
                    <a:pt x="7958" y="13629"/>
                  </a:cubicBezTo>
                  <a:cubicBezTo>
                    <a:pt x="7768" y="13629"/>
                    <a:pt x="7389" y="13371"/>
                    <a:pt x="7200" y="13114"/>
                  </a:cubicBezTo>
                  <a:cubicBezTo>
                    <a:pt x="7200" y="13114"/>
                    <a:pt x="7200" y="12600"/>
                    <a:pt x="7011" y="12343"/>
                  </a:cubicBezTo>
                  <a:cubicBezTo>
                    <a:pt x="7011" y="12343"/>
                    <a:pt x="6821" y="11829"/>
                    <a:pt x="6632" y="12086"/>
                  </a:cubicBezTo>
                  <a:cubicBezTo>
                    <a:pt x="6442" y="12086"/>
                    <a:pt x="6632" y="12600"/>
                    <a:pt x="6442" y="12857"/>
                  </a:cubicBezTo>
                  <a:cubicBezTo>
                    <a:pt x="6442" y="13371"/>
                    <a:pt x="5874" y="13886"/>
                    <a:pt x="5874" y="14143"/>
                  </a:cubicBezTo>
                  <a:cubicBezTo>
                    <a:pt x="5684" y="14400"/>
                    <a:pt x="5874" y="15171"/>
                    <a:pt x="5874" y="15429"/>
                  </a:cubicBezTo>
                  <a:cubicBezTo>
                    <a:pt x="5874" y="15686"/>
                    <a:pt x="5684" y="15943"/>
                    <a:pt x="5495" y="16200"/>
                  </a:cubicBezTo>
                  <a:cubicBezTo>
                    <a:pt x="5495" y="16457"/>
                    <a:pt x="5684" y="16971"/>
                    <a:pt x="5684" y="17486"/>
                  </a:cubicBezTo>
                  <a:cubicBezTo>
                    <a:pt x="5684" y="17486"/>
                    <a:pt x="5874" y="18000"/>
                    <a:pt x="5874" y="18257"/>
                  </a:cubicBezTo>
                  <a:cubicBezTo>
                    <a:pt x="5874" y="18257"/>
                    <a:pt x="5874" y="18514"/>
                    <a:pt x="5874" y="18514"/>
                  </a:cubicBezTo>
                  <a:cubicBezTo>
                    <a:pt x="5684" y="18514"/>
                    <a:pt x="5495" y="18514"/>
                    <a:pt x="5305" y="18514"/>
                  </a:cubicBezTo>
                  <a:cubicBezTo>
                    <a:pt x="5116" y="18257"/>
                    <a:pt x="4926" y="18000"/>
                    <a:pt x="4737" y="17743"/>
                  </a:cubicBezTo>
                  <a:cubicBezTo>
                    <a:pt x="4547" y="17743"/>
                    <a:pt x="4168" y="18000"/>
                    <a:pt x="3979" y="17743"/>
                  </a:cubicBezTo>
                  <a:cubicBezTo>
                    <a:pt x="3600" y="17743"/>
                    <a:pt x="3221" y="17486"/>
                    <a:pt x="3032" y="17486"/>
                  </a:cubicBezTo>
                  <a:cubicBezTo>
                    <a:pt x="2842" y="17486"/>
                    <a:pt x="2653" y="17229"/>
                    <a:pt x="2463" y="17229"/>
                  </a:cubicBezTo>
                  <a:cubicBezTo>
                    <a:pt x="2463" y="17229"/>
                    <a:pt x="2084" y="17229"/>
                    <a:pt x="1895" y="17229"/>
                  </a:cubicBezTo>
                  <a:cubicBezTo>
                    <a:pt x="1895" y="17229"/>
                    <a:pt x="1516" y="16971"/>
                    <a:pt x="1326" y="16714"/>
                  </a:cubicBezTo>
                  <a:cubicBezTo>
                    <a:pt x="1137" y="16200"/>
                    <a:pt x="1137" y="15171"/>
                    <a:pt x="1137" y="14657"/>
                  </a:cubicBezTo>
                  <a:cubicBezTo>
                    <a:pt x="1137" y="14400"/>
                    <a:pt x="1516" y="13629"/>
                    <a:pt x="1516" y="13114"/>
                  </a:cubicBezTo>
                  <a:cubicBezTo>
                    <a:pt x="1326" y="12857"/>
                    <a:pt x="947" y="12086"/>
                    <a:pt x="947" y="11829"/>
                  </a:cubicBezTo>
                  <a:cubicBezTo>
                    <a:pt x="947" y="11571"/>
                    <a:pt x="1137" y="10800"/>
                    <a:pt x="947" y="10543"/>
                  </a:cubicBezTo>
                  <a:cubicBezTo>
                    <a:pt x="947" y="10286"/>
                    <a:pt x="758" y="10029"/>
                    <a:pt x="568" y="9771"/>
                  </a:cubicBezTo>
                  <a:cubicBezTo>
                    <a:pt x="568" y="9514"/>
                    <a:pt x="189" y="9514"/>
                    <a:pt x="189" y="9257"/>
                  </a:cubicBezTo>
                  <a:cubicBezTo>
                    <a:pt x="0" y="9000"/>
                    <a:pt x="0" y="8486"/>
                    <a:pt x="0" y="8229"/>
                  </a:cubicBezTo>
                  <a:cubicBezTo>
                    <a:pt x="0" y="8229"/>
                    <a:pt x="0" y="7714"/>
                    <a:pt x="0" y="7714"/>
                  </a:cubicBezTo>
                  <a:cubicBezTo>
                    <a:pt x="0" y="7457"/>
                    <a:pt x="189" y="7200"/>
                    <a:pt x="379" y="7200"/>
                  </a:cubicBezTo>
                  <a:cubicBezTo>
                    <a:pt x="379" y="7200"/>
                    <a:pt x="568" y="7457"/>
                    <a:pt x="758" y="7457"/>
                  </a:cubicBezTo>
                  <a:cubicBezTo>
                    <a:pt x="947" y="7457"/>
                    <a:pt x="1326" y="7457"/>
                    <a:pt x="1516" y="7457"/>
                  </a:cubicBezTo>
                  <a:cubicBezTo>
                    <a:pt x="1705" y="7457"/>
                    <a:pt x="2084" y="7200"/>
                    <a:pt x="2084" y="7200"/>
                  </a:cubicBezTo>
                  <a:cubicBezTo>
                    <a:pt x="2274" y="6943"/>
                    <a:pt x="2274" y="6686"/>
                    <a:pt x="2274" y="6429"/>
                  </a:cubicBezTo>
                  <a:cubicBezTo>
                    <a:pt x="2084" y="6429"/>
                    <a:pt x="1895" y="5914"/>
                    <a:pt x="1705" y="5914"/>
                  </a:cubicBezTo>
                  <a:cubicBezTo>
                    <a:pt x="1705" y="5657"/>
                    <a:pt x="1895" y="5400"/>
                    <a:pt x="1895" y="5143"/>
                  </a:cubicBezTo>
                  <a:cubicBezTo>
                    <a:pt x="2084" y="5143"/>
                    <a:pt x="2653" y="5143"/>
                    <a:pt x="2842" y="5143"/>
                  </a:cubicBezTo>
                  <a:cubicBezTo>
                    <a:pt x="3032" y="5143"/>
                    <a:pt x="3411" y="5400"/>
                    <a:pt x="3600" y="5400"/>
                  </a:cubicBezTo>
                  <a:cubicBezTo>
                    <a:pt x="3789" y="5657"/>
                    <a:pt x="3979" y="5914"/>
                    <a:pt x="3979" y="6171"/>
                  </a:cubicBezTo>
                  <a:cubicBezTo>
                    <a:pt x="4168" y="6429"/>
                    <a:pt x="4547" y="6686"/>
                    <a:pt x="4737" y="6943"/>
                  </a:cubicBezTo>
                  <a:cubicBezTo>
                    <a:pt x="4737" y="6943"/>
                    <a:pt x="4926" y="7457"/>
                    <a:pt x="5116" y="7457"/>
                  </a:cubicBezTo>
                  <a:cubicBezTo>
                    <a:pt x="5305" y="7457"/>
                    <a:pt x="5495" y="7457"/>
                    <a:pt x="5495" y="7200"/>
                  </a:cubicBezTo>
                  <a:cubicBezTo>
                    <a:pt x="5684" y="7200"/>
                    <a:pt x="5874" y="6686"/>
                    <a:pt x="5874" y="6429"/>
                  </a:cubicBezTo>
                  <a:cubicBezTo>
                    <a:pt x="6063" y="6171"/>
                    <a:pt x="6253" y="5914"/>
                    <a:pt x="6253" y="5914"/>
                  </a:cubicBezTo>
                  <a:cubicBezTo>
                    <a:pt x="6442" y="5914"/>
                    <a:pt x="6632" y="6171"/>
                    <a:pt x="6821" y="6171"/>
                  </a:cubicBezTo>
                  <a:cubicBezTo>
                    <a:pt x="6821" y="6429"/>
                    <a:pt x="7011" y="6686"/>
                    <a:pt x="7011" y="6943"/>
                  </a:cubicBezTo>
                  <a:cubicBezTo>
                    <a:pt x="7200" y="6943"/>
                    <a:pt x="7579" y="7200"/>
                    <a:pt x="7768" y="7457"/>
                  </a:cubicBezTo>
                  <a:cubicBezTo>
                    <a:pt x="7958" y="7457"/>
                    <a:pt x="8526" y="7457"/>
                    <a:pt x="8716" y="7457"/>
                  </a:cubicBezTo>
                  <a:cubicBezTo>
                    <a:pt x="8905" y="7200"/>
                    <a:pt x="9474" y="6943"/>
                    <a:pt x="9663" y="6686"/>
                  </a:cubicBezTo>
                  <a:cubicBezTo>
                    <a:pt x="9853" y="6429"/>
                    <a:pt x="10042" y="6171"/>
                    <a:pt x="10042" y="5914"/>
                  </a:cubicBezTo>
                  <a:cubicBezTo>
                    <a:pt x="10232" y="5657"/>
                    <a:pt x="10421" y="5400"/>
                    <a:pt x="10611" y="5143"/>
                  </a:cubicBezTo>
                  <a:cubicBezTo>
                    <a:pt x="10800" y="4886"/>
                    <a:pt x="11368" y="4629"/>
                    <a:pt x="11558" y="4629"/>
                  </a:cubicBezTo>
                  <a:cubicBezTo>
                    <a:pt x="11747" y="4629"/>
                    <a:pt x="12126" y="4629"/>
                    <a:pt x="12316" y="4629"/>
                  </a:cubicBezTo>
                  <a:cubicBezTo>
                    <a:pt x="12505" y="4629"/>
                    <a:pt x="12884" y="4886"/>
                    <a:pt x="12884" y="4629"/>
                  </a:cubicBezTo>
                  <a:cubicBezTo>
                    <a:pt x="13074" y="4629"/>
                    <a:pt x="13642" y="4371"/>
                    <a:pt x="13832" y="4371"/>
                  </a:cubicBezTo>
                  <a:cubicBezTo>
                    <a:pt x="14021" y="4371"/>
                    <a:pt x="14400" y="4371"/>
                    <a:pt x="14589" y="4371"/>
                  </a:cubicBezTo>
                  <a:cubicBezTo>
                    <a:pt x="14779" y="4371"/>
                    <a:pt x="15158" y="4371"/>
                    <a:pt x="15158" y="4114"/>
                  </a:cubicBezTo>
                  <a:cubicBezTo>
                    <a:pt x="15347" y="3857"/>
                    <a:pt x="15537" y="3343"/>
                    <a:pt x="15726" y="3343"/>
                  </a:cubicBezTo>
                  <a:cubicBezTo>
                    <a:pt x="15916" y="3086"/>
                    <a:pt x="16295" y="2829"/>
                    <a:pt x="16484" y="2571"/>
                  </a:cubicBezTo>
                  <a:cubicBezTo>
                    <a:pt x="16674" y="2571"/>
                    <a:pt x="17053" y="2057"/>
                    <a:pt x="17242" y="1800"/>
                  </a:cubicBezTo>
                  <a:cubicBezTo>
                    <a:pt x="17242" y="1800"/>
                    <a:pt x="17621" y="1543"/>
                    <a:pt x="17811" y="1543"/>
                  </a:cubicBezTo>
                  <a:cubicBezTo>
                    <a:pt x="18000" y="1543"/>
                    <a:pt x="18189" y="1543"/>
                    <a:pt x="18379" y="1543"/>
                  </a:cubicBezTo>
                  <a:cubicBezTo>
                    <a:pt x="18379" y="1543"/>
                    <a:pt x="18379" y="2314"/>
                    <a:pt x="18568" y="2571"/>
                  </a:cubicBezTo>
                  <a:cubicBezTo>
                    <a:pt x="18758" y="2571"/>
                    <a:pt x="18947" y="2829"/>
                    <a:pt x="19137" y="2829"/>
                  </a:cubicBezTo>
                  <a:cubicBezTo>
                    <a:pt x="19326" y="2571"/>
                    <a:pt x="19326" y="2057"/>
                    <a:pt x="19326" y="1800"/>
                  </a:cubicBezTo>
                  <a:cubicBezTo>
                    <a:pt x="19326" y="1543"/>
                    <a:pt x="19137" y="1286"/>
                    <a:pt x="19137" y="1029"/>
                  </a:cubicBezTo>
                  <a:cubicBezTo>
                    <a:pt x="19137" y="771"/>
                    <a:pt x="19326" y="0"/>
                    <a:pt x="19516" y="0"/>
                  </a:cubicBezTo>
                  <a:cubicBezTo>
                    <a:pt x="19705" y="0"/>
                    <a:pt x="19895" y="257"/>
                    <a:pt x="20084" y="257"/>
                  </a:cubicBezTo>
                  <a:cubicBezTo>
                    <a:pt x="20274" y="514"/>
                    <a:pt x="20274" y="1286"/>
                    <a:pt x="20463" y="1543"/>
                  </a:cubicBezTo>
                  <a:cubicBezTo>
                    <a:pt x="20653" y="1800"/>
                    <a:pt x="21221" y="2314"/>
                    <a:pt x="21411" y="2571"/>
                  </a:cubicBezTo>
                  <a:close/>
                </a:path>
              </a:pathLst>
            </a:custGeom>
            <a:solidFill>
              <a:srgbClr val="C4C8CB"/>
            </a:solidFill>
            <a:ln w="3175" cap="flat">
              <a:solidFill>
                <a:srgbClr val="FFFFFF"/>
              </a:solidFill>
              <a:prstDash val="solid"/>
              <a:miter lim="800000"/>
            </a:ln>
            <a:effectLst/>
          </p:spPr>
          <p:txBody>
            <a:bodyPr wrap="square" lIns="162559" tIns="162559" rIns="162559" bIns="162559" numCol="1" anchor="t">
              <a:noAutofit/>
            </a:bodyPr>
            <a:lstStyle/>
            <a:p>
              <a:pPr defTabSz="457200">
                <a:defRPr sz="5600">
                  <a:latin typeface="Gill Sans"/>
                  <a:ea typeface="Gill Sans"/>
                  <a:cs typeface="Gill Sans"/>
                  <a:sym typeface="Gill Sans"/>
                </a:defRPr>
              </a:pPr>
              <a:endParaRPr sz="7465"/>
            </a:p>
          </p:txBody>
        </p:sp>
        <p:sp>
          <p:nvSpPr>
            <p:cNvPr id="12267" name="Shape 12267"/>
            <p:cNvSpPr/>
            <p:nvPr/>
          </p:nvSpPr>
          <p:spPr>
            <a:xfrm>
              <a:off x="2252133" y="6663266"/>
              <a:ext cx="94889" cy="131233"/>
            </a:xfrm>
            <a:custGeom>
              <a:cxnLst>
                <a:cxn ang="0">
                  <a:pos x="wd2" y="hd2"/>
                </a:cxn>
                <a:cxn ang="5400000">
                  <a:pos x="wd2" y="hd2"/>
                </a:cxn>
                <a:cxn ang="10800000">
                  <a:pos x="wd2" y="hd2"/>
                </a:cxn>
                <a:cxn ang="16200000">
                  <a:pos x="wd2" y="hd2"/>
                </a:cxn>
              </a:cxnLst>
              <a:rect l="0" t="0" r="r" b="b"/>
              <a:pathLst>
                <a:path w="21050" h="21600" extrusionOk="0">
                  <a:moveTo>
                    <a:pt x="19722" y="9058"/>
                  </a:moveTo>
                  <a:cubicBezTo>
                    <a:pt x="20661" y="9755"/>
                    <a:pt x="21600" y="11845"/>
                    <a:pt x="20661" y="12542"/>
                  </a:cubicBezTo>
                  <a:cubicBezTo>
                    <a:pt x="20661" y="13239"/>
                    <a:pt x="19722" y="14632"/>
                    <a:pt x="18783" y="15329"/>
                  </a:cubicBezTo>
                  <a:cubicBezTo>
                    <a:pt x="18783" y="16723"/>
                    <a:pt x="18783" y="18116"/>
                    <a:pt x="17843" y="18813"/>
                  </a:cubicBezTo>
                  <a:cubicBezTo>
                    <a:pt x="17843" y="19510"/>
                    <a:pt x="17843" y="20206"/>
                    <a:pt x="17843" y="20903"/>
                  </a:cubicBezTo>
                  <a:cubicBezTo>
                    <a:pt x="16904" y="21600"/>
                    <a:pt x="15965" y="21600"/>
                    <a:pt x="15026" y="21600"/>
                  </a:cubicBezTo>
                  <a:cubicBezTo>
                    <a:pt x="14087" y="21600"/>
                    <a:pt x="14087" y="20206"/>
                    <a:pt x="14087" y="19510"/>
                  </a:cubicBezTo>
                  <a:cubicBezTo>
                    <a:pt x="13148" y="18813"/>
                    <a:pt x="13148" y="18116"/>
                    <a:pt x="13148" y="18116"/>
                  </a:cubicBezTo>
                  <a:cubicBezTo>
                    <a:pt x="12209" y="17419"/>
                    <a:pt x="11270" y="18116"/>
                    <a:pt x="11270" y="18116"/>
                  </a:cubicBezTo>
                  <a:cubicBezTo>
                    <a:pt x="9391" y="17419"/>
                    <a:pt x="7513" y="17419"/>
                    <a:pt x="6574" y="17419"/>
                  </a:cubicBezTo>
                  <a:cubicBezTo>
                    <a:pt x="6574" y="17419"/>
                    <a:pt x="5635" y="17419"/>
                    <a:pt x="4696" y="16723"/>
                  </a:cubicBezTo>
                  <a:cubicBezTo>
                    <a:pt x="3757" y="16026"/>
                    <a:pt x="3757" y="13935"/>
                    <a:pt x="2817" y="13239"/>
                  </a:cubicBezTo>
                  <a:cubicBezTo>
                    <a:pt x="2817" y="12542"/>
                    <a:pt x="1878" y="11148"/>
                    <a:pt x="1878" y="11148"/>
                  </a:cubicBezTo>
                  <a:cubicBezTo>
                    <a:pt x="939" y="10452"/>
                    <a:pt x="0" y="10452"/>
                    <a:pt x="0" y="9755"/>
                  </a:cubicBezTo>
                  <a:cubicBezTo>
                    <a:pt x="0" y="9755"/>
                    <a:pt x="0" y="9058"/>
                    <a:pt x="0" y="8361"/>
                  </a:cubicBezTo>
                  <a:cubicBezTo>
                    <a:pt x="0" y="8361"/>
                    <a:pt x="939" y="7665"/>
                    <a:pt x="939" y="6968"/>
                  </a:cubicBezTo>
                  <a:cubicBezTo>
                    <a:pt x="939" y="6968"/>
                    <a:pt x="939" y="6271"/>
                    <a:pt x="939" y="5574"/>
                  </a:cubicBezTo>
                  <a:cubicBezTo>
                    <a:pt x="1878" y="5574"/>
                    <a:pt x="1878" y="5574"/>
                    <a:pt x="2817" y="5574"/>
                  </a:cubicBezTo>
                  <a:cubicBezTo>
                    <a:pt x="2817" y="6271"/>
                    <a:pt x="3757" y="5574"/>
                    <a:pt x="4696" y="5574"/>
                  </a:cubicBezTo>
                  <a:cubicBezTo>
                    <a:pt x="4696" y="4877"/>
                    <a:pt x="4696" y="4181"/>
                    <a:pt x="4696" y="3484"/>
                  </a:cubicBezTo>
                  <a:cubicBezTo>
                    <a:pt x="3757" y="3484"/>
                    <a:pt x="3757" y="2787"/>
                    <a:pt x="2817" y="2090"/>
                  </a:cubicBezTo>
                  <a:cubicBezTo>
                    <a:pt x="2817" y="2090"/>
                    <a:pt x="2817" y="2090"/>
                    <a:pt x="2817" y="1394"/>
                  </a:cubicBezTo>
                  <a:cubicBezTo>
                    <a:pt x="3757" y="1394"/>
                    <a:pt x="3757" y="1394"/>
                    <a:pt x="3757" y="1394"/>
                  </a:cubicBezTo>
                  <a:cubicBezTo>
                    <a:pt x="4696" y="697"/>
                    <a:pt x="5635" y="0"/>
                    <a:pt x="5635" y="0"/>
                  </a:cubicBezTo>
                  <a:cubicBezTo>
                    <a:pt x="5635" y="0"/>
                    <a:pt x="5635" y="0"/>
                    <a:pt x="5635" y="0"/>
                  </a:cubicBezTo>
                  <a:cubicBezTo>
                    <a:pt x="6574" y="0"/>
                    <a:pt x="7513" y="697"/>
                    <a:pt x="7513" y="1394"/>
                  </a:cubicBezTo>
                  <a:cubicBezTo>
                    <a:pt x="8452" y="1394"/>
                    <a:pt x="9391" y="2090"/>
                    <a:pt x="10330" y="2090"/>
                  </a:cubicBezTo>
                  <a:cubicBezTo>
                    <a:pt x="11270" y="2090"/>
                    <a:pt x="13148" y="2787"/>
                    <a:pt x="13148" y="3484"/>
                  </a:cubicBezTo>
                  <a:cubicBezTo>
                    <a:pt x="14087" y="3484"/>
                    <a:pt x="14087" y="4877"/>
                    <a:pt x="15026" y="4877"/>
                  </a:cubicBezTo>
                  <a:cubicBezTo>
                    <a:pt x="15965" y="5574"/>
                    <a:pt x="17843" y="6271"/>
                    <a:pt x="18783" y="6271"/>
                  </a:cubicBezTo>
                  <a:cubicBezTo>
                    <a:pt x="18783" y="6968"/>
                    <a:pt x="19722" y="8361"/>
                    <a:pt x="19722" y="9058"/>
                  </a:cubicBezTo>
                  <a:close/>
                </a:path>
              </a:pathLst>
            </a:custGeom>
            <a:solidFill>
              <a:srgbClr val="C4C8CB"/>
            </a:solidFill>
            <a:ln w="3175" cap="flat">
              <a:solidFill>
                <a:srgbClr val="FFFFFF"/>
              </a:solidFill>
              <a:prstDash val="solid"/>
              <a:miter lim="800000"/>
            </a:ln>
            <a:effectLst/>
          </p:spPr>
          <p:txBody>
            <a:bodyPr wrap="square" lIns="162559" tIns="162559" rIns="162559" bIns="162559" numCol="1" anchor="t">
              <a:noAutofit/>
            </a:bodyPr>
            <a:lstStyle/>
            <a:p>
              <a:pPr defTabSz="457200">
                <a:defRPr sz="5600">
                  <a:latin typeface="Gill Sans"/>
                  <a:ea typeface="Gill Sans"/>
                  <a:cs typeface="Gill Sans"/>
                  <a:sym typeface="Gill Sans"/>
                </a:defRPr>
              </a:pPr>
              <a:endParaRPr sz="7465"/>
            </a:p>
          </p:txBody>
        </p:sp>
        <p:sp>
          <p:nvSpPr>
            <p:cNvPr id="12268" name="Shape 12268"/>
            <p:cNvSpPr/>
            <p:nvPr/>
          </p:nvSpPr>
          <p:spPr>
            <a:xfrm>
              <a:off x="2658533" y="6265333"/>
              <a:ext cx="29636" cy="33868"/>
            </a:xfrm>
            <a:custGeom>
              <a:cxnLst>
                <a:cxn ang="0">
                  <a:pos x="wd2" y="hd2"/>
                </a:cxn>
                <a:cxn ang="5400000">
                  <a:pos x="wd2" y="hd2"/>
                </a:cxn>
                <a:cxn ang="10800000">
                  <a:pos x="wd2" y="hd2"/>
                </a:cxn>
                <a:cxn ang="16200000">
                  <a:pos x="wd2" y="hd2"/>
                </a:cxn>
              </a:cxnLst>
              <a:rect l="0" t="0" r="r" b="b"/>
              <a:pathLst>
                <a:path w="21600" h="21600" extrusionOk="0">
                  <a:moveTo>
                    <a:pt x="15429" y="21600"/>
                  </a:moveTo>
                  <a:cubicBezTo>
                    <a:pt x="12343" y="21600"/>
                    <a:pt x="6171" y="18900"/>
                    <a:pt x="6171" y="18900"/>
                  </a:cubicBezTo>
                  <a:cubicBezTo>
                    <a:pt x="3086" y="16200"/>
                    <a:pt x="0" y="10800"/>
                    <a:pt x="0" y="8100"/>
                  </a:cubicBezTo>
                  <a:cubicBezTo>
                    <a:pt x="0" y="5400"/>
                    <a:pt x="3086" y="0"/>
                    <a:pt x="6171" y="0"/>
                  </a:cubicBezTo>
                  <a:cubicBezTo>
                    <a:pt x="6171" y="0"/>
                    <a:pt x="12343" y="0"/>
                    <a:pt x="12343" y="0"/>
                  </a:cubicBezTo>
                  <a:cubicBezTo>
                    <a:pt x="15429" y="0"/>
                    <a:pt x="21600" y="2700"/>
                    <a:pt x="21600" y="5400"/>
                  </a:cubicBezTo>
                  <a:cubicBezTo>
                    <a:pt x="21600" y="8100"/>
                    <a:pt x="21600" y="13500"/>
                    <a:pt x="21600" y="13500"/>
                  </a:cubicBezTo>
                  <a:cubicBezTo>
                    <a:pt x="21600" y="16200"/>
                    <a:pt x="18514" y="18900"/>
                    <a:pt x="15429" y="21600"/>
                  </a:cubicBezTo>
                  <a:close/>
                </a:path>
              </a:pathLst>
            </a:custGeom>
            <a:solidFill>
              <a:srgbClr val="C4C8CB"/>
            </a:solidFill>
            <a:ln w="3175" cap="flat">
              <a:solidFill>
                <a:srgbClr val="FFFFFF"/>
              </a:solidFill>
              <a:prstDash val="solid"/>
              <a:miter lim="800000"/>
            </a:ln>
            <a:effectLst/>
          </p:spPr>
          <p:txBody>
            <a:bodyPr wrap="square" lIns="162559" tIns="162559" rIns="162559" bIns="162559" numCol="1" anchor="t">
              <a:noAutofit/>
            </a:bodyPr>
            <a:lstStyle/>
            <a:p>
              <a:pPr defTabSz="457200">
                <a:defRPr sz="5600">
                  <a:latin typeface="Gill Sans"/>
                  <a:ea typeface="Gill Sans"/>
                  <a:cs typeface="Gill Sans"/>
                  <a:sym typeface="Gill Sans"/>
                </a:defRPr>
              </a:pPr>
              <a:endParaRPr sz="7465"/>
            </a:p>
          </p:txBody>
        </p:sp>
        <p:sp>
          <p:nvSpPr>
            <p:cNvPr id="12269" name="Shape 12269"/>
            <p:cNvSpPr/>
            <p:nvPr/>
          </p:nvSpPr>
          <p:spPr>
            <a:xfrm>
              <a:off x="3217333" y="3727685"/>
              <a:ext cx="31516" cy="27281"/>
            </a:xfrm>
            <a:custGeom>
              <a:cxnLst>
                <a:cxn ang="0">
                  <a:pos x="wd2" y="hd2"/>
                </a:cxn>
                <a:cxn ang="5400000">
                  <a:pos x="wd2" y="hd2"/>
                </a:cxn>
                <a:cxn ang="10800000">
                  <a:pos x="wd2" y="hd2"/>
                </a:cxn>
                <a:cxn ang="16200000">
                  <a:pos x="wd2" y="hd2"/>
                </a:cxn>
              </a:cxnLst>
              <a:rect l="0" t="0" r="r" b="b"/>
              <a:pathLst>
                <a:path w="20100" h="19886" extrusionOk="0">
                  <a:moveTo>
                    <a:pt x="18900" y="13715"/>
                  </a:moveTo>
                  <a:cubicBezTo>
                    <a:pt x="18900" y="13715"/>
                    <a:pt x="16200" y="19886"/>
                    <a:pt x="13500" y="19886"/>
                  </a:cubicBezTo>
                  <a:cubicBezTo>
                    <a:pt x="10800" y="19886"/>
                    <a:pt x="5400" y="19886"/>
                    <a:pt x="5400" y="19886"/>
                  </a:cubicBezTo>
                  <a:cubicBezTo>
                    <a:pt x="2700" y="16800"/>
                    <a:pt x="0" y="13715"/>
                    <a:pt x="0" y="10629"/>
                  </a:cubicBezTo>
                  <a:cubicBezTo>
                    <a:pt x="0" y="7543"/>
                    <a:pt x="0" y="1372"/>
                    <a:pt x="2700" y="1372"/>
                  </a:cubicBezTo>
                  <a:cubicBezTo>
                    <a:pt x="5400" y="-1714"/>
                    <a:pt x="8100" y="1372"/>
                    <a:pt x="10800" y="1372"/>
                  </a:cubicBezTo>
                  <a:cubicBezTo>
                    <a:pt x="13500" y="1372"/>
                    <a:pt x="16200" y="1372"/>
                    <a:pt x="18900" y="4457"/>
                  </a:cubicBezTo>
                  <a:cubicBezTo>
                    <a:pt x="18900" y="7543"/>
                    <a:pt x="21600" y="10629"/>
                    <a:pt x="18900" y="13715"/>
                  </a:cubicBezTo>
                  <a:close/>
                </a:path>
              </a:pathLst>
            </a:custGeom>
            <a:solidFill>
              <a:srgbClr val="C4C8CB"/>
            </a:solidFill>
            <a:ln w="3175" cap="flat">
              <a:solidFill>
                <a:srgbClr val="FFFFFF"/>
              </a:solidFill>
              <a:prstDash val="solid"/>
              <a:miter lim="800000"/>
            </a:ln>
            <a:effectLst/>
          </p:spPr>
          <p:txBody>
            <a:bodyPr wrap="square" lIns="162559" tIns="162559" rIns="162559" bIns="162559" numCol="1" anchor="t">
              <a:noAutofit/>
            </a:bodyPr>
            <a:lstStyle/>
            <a:p>
              <a:pPr defTabSz="457200">
                <a:defRPr sz="5600">
                  <a:latin typeface="Gill Sans"/>
                  <a:ea typeface="Gill Sans"/>
                  <a:cs typeface="Gill Sans"/>
                  <a:sym typeface="Gill Sans"/>
                </a:defRPr>
              </a:pPr>
              <a:endParaRPr sz="7465"/>
            </a:p>
          </p:txBody>
        </p:sp>
        <p:sp>
          <p:nvSpPr>
            <p:cNvPr id="12270" name="Shape 12270"/>
            <p:cNvSpPr/>
            <p:nvPr/>
          </p:nvSpPr>
          <p:spPr>
            <a:xfrm>
              <a:off x="3230034" y="3771901"/>
              <a:ext cx="29636" cy="21166"/>
            </a:xfrm>
            <a:custGeom>
              <a:cxnLst>
                <a:cxn ang="0">
                  <a:pos x="wd2" y="hd2"/>
                </a:cxn>
                <a:cxn ang="5400000">
                  <a:pos x="wd2" y="hd2"/>
                </a:cxn>
                <a:cxn ang="10800000">
                  <a:pos x="wd2" y="hd2"/>
                </a:cxn>
                <a:cxn ang="16200000">
                  <a:pos x="wd2" y="hd2"/>
                </a:cxn>
              </a:cxnLst>
              <a:rect l="0" t="0" r="r" b="b"/>
              <a:pathLst>
                <a:path w="21600" h="21600" extrusionOk="0">
                  <a:moveTo>
                    <a:pt x="12343" y="0"/>
                  </a:moveTo>
                  <a:cubicBezTo>
                    <a:pt x="9257" y="0"/>
                    <a:pt x="6171" y="0"/>
                    <a:pt x="3086" y="0"/>
                  </a:cubicBezTo>
                  <a:cubicBezTo>
                    <a:pt x="3086" y="4320"/>
                    <a:pt x="0" y="12960"/>
                    <a:pt x="0" y="12960"/>
                  </a:cubicBezTo>
                  <a:cubicBezTo>
                    <a:pt x="3086" y="17280"/>
                    <a:pt x="3086" y="21600"/>
                    <a:pt x="6171" y="21600"/>
                  </a:cubicBezTo>
                  <a:cubicBezTo>
                    <a:pt x="6171" y="21600"/>
                    <a:pt x="12343" y="21600"/>
                    <a:pt x="15429" y="21600"/>
                  </a:cubicBezTo>
                  <a:cubicBezTo>
                    <a:pt x="18514" y="21600"/>
                    <a:pt x="21600" y="12960"/>
                    <a:pt x="21600" y="8640"/>
                  </a:cubicBezTo>
                  <a:cubicBezTo>
                    <a:pt x="18514" y="4320"/>
                    <a:pt x="15429" y="4320"/>
                    <a:pt x="12343" y="0"/>
                  </a:cubicBezTo>
                  <a:close/>
                </a:path>
              </a:pathLst>
            </a:custGeom>
            <a:solidFill>
              <a:srgbClr val="C4C8CB"/>
            </a:solidFill>
            <a:ln w="3175" cap="flat">
              <a:solidFill>
                <a:srgbClr val="FFFFFF"/>
              </a:solidFill>
              <a:prstDash val="solid"/>
              <a:miter lim="800000"/>
            </a:ln>
            <a:effectLst/>
          </p:spPr>
          <p:txBody>
            <a:bodyPr wrap="square" lIns="162559" tIns="162559" rIns="162559" bIns="162559" numCol="1" anchor="t">
              <a:noAutofit/>
            </a:bodyPr>
            <a:lstStyle/>
            <a:p>
              <a:pPr defTabSz="457200">
                <a:defRPr sz="5600">
                  <a:latin typeface="Gill Sans"/>
                  <a:ea typeface="Gill Sans"/>
                  <a:cs typeface="Gill Sans"/>
                  <a:sym typeface="Gill Sans"/>
                </a:defRPr>
              </a:pPr>
              <a:endParaRPr sz="7465"/>
            </a:p>
          </p:txBody>
        </p:sp>
        <p:sp>
          <p:nvSpPr>
            <p:cNvPr id="12271" name="Shape 12271"/>
            <p:cNvSpPr/>
            <p:nvPr/>
          </p:nvSpPr>
          <p:spPr>
            <a:xfrm>
              <a:off x="1236133" y="1985434"/>
              <a:ext cx="2180169" cy="2040468"/>
            </a:xfrm>
            <a:custGeom>
              <a:cxnLst>
                <a:cxn ang="0">
                  <a:pos x="wd2" y="hd2"/>
                </a:cxn>
                <a:cxn ang="5400000">
                  <a:pos x="wd2" y="hd2"/>
                </a:cxn>
                <a:cxn ang="10800000">
                  <a:pos x="wd2" y="hd2"/>
                </a:cxn>
                <a:cxn ang="16200000">
                  <a:pos x="wd2" y="hd2"/>
                </a:cxn>
              </a:cxnLst>
              <a:rect l="0" t="0" r="r" b="b"/>
              <a:pathLst>
                <a:path w="21600" h="21600" extrusionOk="0">
                  <a:moveTo>
                    <a:pt x="7228" y="17244"/>
                  </a:moveTo>
                  <a:cubicBezTo>
                    <a:pt x="7144" y="17154"/>
                    <a:pt x="7060" y="17064"/>
                    <a:pt x="6976" y="16975"/>
                  </a:cubicBezTo>
                  <a:cubicBezTo>
                    <a:pt x="6808" y="16795"/>
                    <a:pt x="6472" y="16391"/>
                    <a:pt x="6304" y="16211"/>
                  </a:cubicBezTo>
                  <a:cubicBezTo>
                    <a:pt x="6135" y="16077"/>
                    <a:pt x="5883" y="15717"/>
                    <a:pt x="5757" y="15583"/>
                  </a:cubicBezTo>
                  <a:cubicBezTo>
                    <a:pt x="5715" y="15538"/>
                    <a:pt x="5589" y="15403"/>
                    <a:pt x="5505" y="15358"/>
                  </a:cubicBezTo>
                  <a:cubicBezTo>
                    <a:pt x="5463" y="15358"/>
                    <a:pt x="5337" y="15358"/>
                    <a:pt x="5295" y="15403"/>
                  </a:cubicBezTo>
                  <a:cubicBezTo>
                    <a:pt x="5253" y="15403"/>
                    <a:pt x="5169" y="15448"/>
                    <a:pt x="5127" y="15448"/>
                  </a:cubicBezTo>
                  <a:cubicBezTo>
                    <a:pt x="5085" y="15403"/>
                    <a:pt x="5085" y="15313"/>
                    <a:pt x="5085" y="15268"/>
                  </a:cubicBezTo>
                  <a:cubicBezTo>
                    <a:pt x="5043" y="15223"/>
                    <a:pt x="5085" y="15044"/>
                    <a:pt x="5043" y="14999"/>
                  </a:cubicBezTo>
                  <a:cubicBezTo>
                    <a:pt x="5001" y="14909"/>
                    <a:pt x="4875" y="14774"/>
                    <a:pt x="4791" y="14729"/>
                  </a:cubicBezTo>
                  <a:cubicBezTo>
                    <a:pt x="4707" y="14640"/>
                    <a:pt x="4496" y="14505"/>
                    <a:pt x="4412" y="14415"/>
                  </a:cubicBezTo>
                  <a:cubicBezTo>
                    <a:pt x="4328" y="14370"/>
                    <a:pt x="4202" y="14280"/>
                    <a:pt x="4160" y="14190"/>
                  </a:cubicBezTo>
                  <a:cubicBezTo>
                    <a:pt x="4160" y="14146"/>
                    <a:pt x="4076" y="14056"/>
                    <a:pt x="4076" y="14011"/>
                  </a:cubicBezTo>
                  <a:cubicBezTo>
                    <a:pt x="4076" y="13966"/>
                    <a:pt x="4118" y="13876"/>
                    <a:pt x="4118" y="13831"/>
                  </a:cubicBezTo>
                  <a:cubicBezTo>
                    <a:pt x="4118" y="13786"/>
                    <a:pt x="4076" y="13696"/>
                    <a:pt x="4076" y="13652"/>
                  </a:cubicBezTo>
                  <a:cubicBezTo>
                    <a:pt x="4076" y="13607"/>
                    <a:pt x="4034" y="13562"/>
                    <a:pt x="4034" y="13517"/>
                  </a:cubicBezTo>
                  <a:cubicBezTo>
                    <a:pt x="3992" y="13472"/>
                    <a:pt x="3950" y="13427"/>
                    <a:pt x="3908" y="13427"/>
                  </a:cubicBezTo>
                  <a:cubicBezTo>
                    <a:pt x="3866" y="13427"/>
                    <a:pt x="3824" y="13517"/>
                    <a:pt x="3824" y="13517"/>
                  </a:cubicBezTo>
                  <a:cubicBezTo>
                    <a:pt x="3782" y="13607"/>
                    <a:pt x="3866" y="13696"/>
                    <a:pt x="3866" y="13786"/>
                  </a:cubicBezTo>
                  <a:cubicBezTo>
                    <a:pt x="3824" y="13831"/>
                    <a:pt x="3824" y="13921"/>
                    <a:pt x="3782" y="13966"/>
                  </a:cubicBezTo>
                  <a:cubicBezTo>
                    <a:pt x="3740" y="13966"/>
                    <a:pt x="3614" y="13831"/>
                    <a:pt x="3614" y="13786"/>
                  </a:cubicBezTo>
                  <a:cubicBezTo>
                    <a:pt x="3530" y="13696"/>
                    <a:pt x="3488" y="13517"/>
                    <a:pt x="3446" y="13427"/>
                  </a:cubicBezTo>
                  <a:cubicBezTo>
                    <a:pt x="3404" y="13337"/>
                    <a:pt x="3278" y="13113"/>
                    <a:pt x="3194" y="13023"/>
                  </a:cubicBezTo>
                  <a:cubicBezTo>
                    <a:pt x="3152" y="12978"/>
                    <a:pt x="2984" y="12933"/>
                    <a:pt x="2942" y="12888"/>
                  </a:cubicBezTo>
                  <a:cubicBezTo>
                    <a:pt x="2900" y="12798"/>
                    <a:pt x="2816" y="12709"/>
                    <a:pt x="2816" y="12619"/>
                  </a:cubicBezTo>
                  <a:cubicBezTo>
                    <a:pt x="2816" y="12574"/>
                    <a:pt x="2900" y="12439"/>
                    <a:pt x="2900" y="12394"/>
                  </a:cubicBezTo>
                  <a:cubicBezTo>
                    <a:pt x="2900" y="12304"/>
                    <a:pt x="2816" y="12125"/>
                    <a:pt x="2732" y="12035"/>
                  </a:cubicBezTo>
                  <a:cubicBezTo>
                    <a:pt x="2689" y="11990"/>
                    <a:pt x="2563" y="11900"/>
                    <a:pt x="2521" y="11855"/>
                  </a:cubicBezTo>
                  <a:cubicBezTo>
                    <a:pt x="2437" y="11810"/>
                    <a:pt x="2269" y="11765"/>
                    <a:pt x="2185" y="11721"/>
                  </a:cubicBezTo>
                  <a:cubicBezTo>
                    <a:pt x="2143" y="11676"/>
                    <a:pt x="2059" y="11631"/>
                    <a:pt x="2017" y="11586"/>
                  </a:cubicBezTo>
                  <a:cubicBezTo>
                    <a:pt x="1975" y="11496"/>
                    <a:pt x="2017" y="11316"/>
                    <a:pt x="1975" y="11272"/>
                  </a:cubicBezTo>
                  <a:cubicBezTo>
                    <a:pt x="1975" y="11182"/>
                    <a:pt x="1891" y="11047"/>
                    <a:pt x="1849" y="11002"/>
                  </a:cubicBezTo>
                  <a:cubicBezTo>
                    <a:pt x="1849" y="10957"/>
                    <a:pt x="1723" y="10912"/>
                    <a:pt x="1681" y="10912"/>
                  </a:cubicBezTo>
                  <a:cubicBezTo>
                    <a:pt x="1639" y="10867"/>
                    <a:pt x="1471" y="10778"/>
                    <a:pt x="1429" y="10733"/>
                  </a:cubicBezTo>
                  <a:cubicBezTo>
                    <a:pt x="1387" y="10643"/>
                    <a:pt x="1303" y="10508"/>
                    <a:pt x="1261" y="10418"/>
                  </a:cubicBezTo>
                  <a:cubicBezTo>
                    <a:pt x="1219" y="10328"/>
                    <a:pt x="1177" y="10194"/>
                    <a:pt x="1177" y="10104"/>
                  </a:cubicBezTo>
                  <a:cubicBezTo>
                    <a:pt x="1135" y="10059"/>
                    <a:pt x="1093" y="9924"/>
                    <a:pt x="1051" y="9879"/>
                  </a:cubicBezTo>
                  <a:cubicBezTo>
                    <a:pt x="967" y="9879"/>
                    <a:pt x="840" y="9879"/>
                    <a:pt x="798" y="9835"/>
                  </a:cubicBezTo>
                  <a:cubicBezTo>
                    <a:pt x="756" y="9790"/>
                    <a:pt x="714" y="9655"/>
                    <a:pt x="672" y="9610"/>
                  </a:cubicBezTo>
                  <a:cubicBezTo>
                    <a:pt x="630" y="9565"/>
                    <a:pt x="546" y="9430"/>
                    <a:pt x="504" y="9385"/>
                  </a:cubicBezTo>
                  <a:cubicBezTo>
                    <a:pt x="462" y="9296"/>
                    <a:pt x="336" y="9206"/>
                    <a:pt x="294" y="9161"/>
                  </a:cubicBezTo>
                  <a:cubicBezTo>
                    <a:pt x="210" y="9116"/>
                    <a:pt x="126" y="9026"/>
                    <a:pt x="84" y="8981"/>
                  </a:cubicBezTo>
                  <a:cubicBezTo>
                    <a:pt x="84" y="8981"/>
                    <a:pt x="42" y="8936"/>
                    <a:pt x="0" y="8891"/>
                  </a:cubicBezTo>
                  <a:cubicBezTo>
                    <a:pt x="0" y="8891"/>
                    <a:pt x="0" y="8891"/>
                    <a:pt x="0" y="8891"/>
                  </a:cubicBezTo>
                  <a:cubicBezTo>
                    <a:pt x="42" y="8802"/>
                    <a:pt x="126" y="8577"/>
                    <a:pt x="168" y="8442"/>
                  </a:cubicBezTo>
                  <a:cubicBezTo>
                    <a:pt x="210" y="8353"/>
                    <a:pt x="252" y="8173"/>
                    <a:pt x="252" y="8083"/>
                  </a:cubicBezTo>
                  <a:cubicBezTo>
                    <a:pt x="294" y="7993"/>
                    <a:pt x="420" y="7769"/>
                    <a:pt x="462" y="7679"/>
                  </a:cubicBezTo>
                  <a:cubicBezTo>
                    <a:pt x="504" y="7634"/>
                    <a:pt x="630" y="7589"/>
                    <a:pt x="672" y="7544"/>
                  </a:cubicBezTo>
                  <a:cubicBezTo>
                    <a:pt x="714" y="7410"/>
                    <a:pt x="714" y="7185"/>
                    <a:pt x="714" y="7050"/>
                  </a:cubicBezTo>
                  <a:cubicBezTo>
                    <a:pt x="714" y="6916"/>
                    <a:pt x="756" y="6601"/>
                    <a:pt x="756" y="6467"/>
                  </a:cubicBezTo>
                  <a:cubicBezTo>
                    <a:pt x="756" y="6287"/>
                    <a:pt x="672" y="5973"/>
                    <a:pt x="672" y="5793"/>
                  </a:cubicBezTo>
                  <a:cubicBezTo>
                    <a:pt x="672" y="5613"/>
                    <a:pt x="840" y="5209"/>
                    <a:pt x="882" y="4985"/>
                  </a:cubicBezTo>
                  <a:cubicBezTo>
                    <a:pt x="925" y="4805"/>
                    <a:pt x="925" y="4401"/>
                    <a:pt x="925" y="4221"/>
                  </a:cubicBezTo>
                  <a:cubicBezTo>
                    <a:pt x="967" y="4086"/>
                    <a:pt x="1093" y="3817"/>
                    <a:pt x="1135" y="3637"/>
                  </a:cubicBezTo>
                  <a:cubicBezTo>
                    <a:pt x="1135" y="3503"/>
                    <a:pt x="1177" y="3143"/>
                    <a:pt x="1135" y="2964"/>
                  </a:cubicBezTo>
                  <a:cubicBezTo>
                    <a:pt x="1135" y="2874"/>
                    <a:pt x="967" y="2694"/>
                    <a:pt x="925" y="2560"/>
                  </a:cubicBezTo>
                  <a:cubicBezTo>
                    <a:pt x="882" y="2470"/>
                    <a:pt x="840" y="2245"/>
                    <a:pt x="840" y="2156"/>
                  </a:cubicBezTo>
                  <a:cubicBezTo>
                    <a:pt x="840" y="2066"/>
                    <a:pt x="840" y="1886"/>
                    <a:pt x="840" y="1796"/>
                  </a:cubicBezTo>
                  <a:cubicBezTo>
                    <a:pt x="840" y="1706"/>
                    <a:pt x="840" y="1527"/>
                    <a:pt x="882" y="1437"/>
                  </a:cubicBezTo>
                  <a:cubicBezTo>
                    <a:pt x="925" y="1392"/>
                    <a:pt x="1093" y="1347"/>
                    <a:pt x="1177" y="1302"/>
                  </a:cubicBezTo>
                  <a:cubicBezTo>
                    <a:pt x="1219" y="1302"/>
                    <a:pt x="1303" y="1257"/>
                    <a:pt x="1387" y="1257"/>
                  </a:cubicBezTo>
                  <a:cubicBezTo>
                    <a:pt x="1471" y="1257"/>
                    <a:pt x="1639" y="1347"/>
                    <a:pt x="1723" y="1347"/>
                  </a:cubicBezTo>
                  <a:cubicBezTo>
                    <a:pt x="1807" y="1347"/>
                    <a:pt x="1933" y="1347"/>
                    <a:pt x="2017" y="1347"/>
                  </a:cubicBezTo>
                  <a:cubicBezTo>
                    <a:pt x="2101" y="1302"/>
                    <a:pt x="2311" y="1302"/>
                    <a:pt x="2395" y="1257"/>
                  </a:cubicBezTo>
                  <a:cubicBezTo>
                    <a:pt x="2479" y="1212"/>
                    <a:pt x="2563" y="1078"/>
                    <a:pt x="2647" y="1033"/>
                  </a:cubicBezTo>
                  <a:cubicBezTo>
                    <a:pt x="2689" y="988"/>
                    <a:pt x="2816" y="853"/>
                    <a:pt x="2858" y="853"/>
                  </a:cubicBezTo>
                  <a:cubicBezTo>
                    <a:pt x="2942" y="763"/>
                    <a:pt x="3068" y="719"/>
                    <a:pt x="3152" y="674"/>
                  </a:cubicBezTo>
                  <a:cubicBezTo>
                    <a:pt x="3194" y="629"/>
                    <a:pt x="3320" y="494"/>
                    <a:pt x="3362" y="404"/>
                  </a:cubicBezTo>
                  <a:cubicBezTo>
                    <a:pt x="3404" y="359"/>
                    <a:pt x="3488" y="269"/>
                    <a:pt x="3530" y="180"/>
                  </a:cubicBezTo>
                  <a:cubicBezTo>
                    <a:pt x="3530" y="135"/>
                    <a:pt x="3530" y="0"/>
                    <a:pt x="3530" y="0"/>
                  </a:cubicBezTo>
                  <a:cubicBezTo>
                    <a:pt x="3530" y="45"/>
                    <a:pt x="3614" y="45"/>
                    <a:pt x="3656" y="90"/>
                  </a:cubicBezTo>
                  <a:cubicBezTo>
                    <a:pt x="3740" y="90"/>
                    <a:pt x="3908" y="45"/>
                    <a:pt x="3950" y="90"/>
                  </a:cubicBezTo>
                  <a:cubicBezTo>
                    <a:pt x="3992" y="90"/>
                    <a:pt x="4034" y="135"/>
                    <a:pt x="4076" y="180"/>
                  </a:cubicBezTo>
                  <a:cubicBezTo>
                    <a:pt x="4160" y="225"/>
                    <a:pt x="4370" y="359"/>
                    <a:pt x="4454" y="449"/>
                  </a:cubicBezTo>
                  <a:cubicBezTo>
                    <a:pt x="4496" y="494"/>
                    <a:pt x="4665" y="584"/>
                    <a:pt x="4749" y="674"/>
                  </a:cubicBezTo>
                  <a:cubicBezTo>
                    <a:pt x="4791" y="719"/>
                    <a:pt x="4875" y="808"/>
                    <a:pt x="4917" y="853"/>
                  </a:cubicBezTo>
                  <a:cubicBezTo>
                    <a:pt x="5043" y="943"/>
                    <a:pt x="5295" y="1168"/>
                    <a:pt x="5379" y="1257"/>
                  </a:cubicBezTo>
                  <a:cubicBezTo>
                    <a:pt x="5505" y="1347"/>
                    <a:pt x="5673" y="1572"/>
                    <a:pt x="5799" y="1617"/>
                  </a:cubicBezTo>
                  <a:cubicBezTo>
                    <a:pt x="5967" y="1751"/>
                    <a:pt x="6261" y="1976"/>
                    <a:pt x="6472" y="2066"/>
                  </a:cubicBezTo>
                  <a:cubicBezTo>
                    <a:pt x="6598" y="2111"/>
                    <a:pt x="6850" y="2066"/>
                    <a:pt x="6976" y="2111"/>
                  </a:cubicBezTo>
                  <a:cubicBezTo>
                    <a:pt x="7060" y="2111"/>
                    <a:pt x="7270" y="2200"/>
                    <a:pt x="7354" y="2245"/>
                  </a:cubicBezTo>
                  <a:cubicBezTo>
                    <a:pt x="7438" y="2290"/>
                    <a:pt x="7564" y="2425"/>
                    <a:pt x="7648" y="2515"/>
                  </a:cubicBezTo>
                  <a:cubicBezTo>
                    <a:pt x="7774" y="2649"/>
                    <a:pt x="7984" y="2919"/>
                    <a:pt x="8111" y="3099"/>
                  </a:cubicBezTo>
                  <a:cubicBezTo>
                    <a:pt x="8237" y="3233"/>
                    <a:pt x="8489" y="3593"/>
                    <a:pt x="8615" y="3772"/>
                  </a:cubicBezTo>
                  <a:cubicBezTo>
                    <a:pt x="8699" y="3907"/>
                    <a:pt x="8951" y="4221"/>
                    <a:pt x="9077" y="4356"/>
                  </a:cubicBezTo>
                  <a:cubicBezTo>
                    <a:pt x="9161" y="4446"/>
                    <a:pt x="9371" y="4670"/>
                    <a:pt x="9497" y="4760"/>
                  </a:cubicBezTo>
                  <a:cubicBezTo>
                    <a:pt x="9581" y="4805"/>
                    <a:pt x="9833" y="4940"/>
                    <a:pt x="9960" y="4985"/>
                  </a:cubicBezTo>
                  <a:cubicBezTo>
                    <a:pt x="10044" y="5030"/>
                    <a:pt x="10254" y="5119"/>
                    <a:pt x="10338" y="5164"/>
                  </a:cubicBezTo>
                  <a:cubicBezTo>
                    <a:pt x="10422" y="5209"/>
                    <a:pt x="10506" y="5299"/>
                    <a:pt x="10548" y="5344"/>
                  </a:cubicBezTo>
                  <a:cubicBezTo>
                    <a:pt x="10590" y="5344"/>
                    <a:pt x="10674" y="5344"/>
                    <a:pt x="10716" y="5344"/>
                  </a:cubicBezTo>
                  <a:cubicBezTo>
                    <a:pt x="10800" y="5389"/>
                    <a:pt x="10968" y="5344"/>
                    <a:pt x="11052" y="5389"/>
                  </a:cubicBezTo>
                  <a:cubicBezTo>
                    <a:pt x="11094" y="5434"/>
                    <a:pt x="11136" y="5568"/>
                    <a:pt x="11136" y="5613"/>
                  </a:cubicBezTo>
                  <a:cubicBezTo>
                    <a:pt x="11220" y="5703"/>
                    <a:pt x="11262" y="5928"/>
                    <a:pt x="11346" y="6017"/>
                  </a:cubicBezTo>
                  <a:cubicBezTo>
                    <a:pt x="11388" y="6107"/>
                    <a:pt x="11556" y="6197"/>
                    <a:pt x="11640" y="6242"/>
                  </a:cubicBezTo>
                  <a:cubicBezTo>
                    <a:pt x="11682" y="6287"/>
                    <a:pt x="11809" y="6287"/>
                    <a:pt x="11851" y="6287"/>
                  </a:cubicBezTo>
                  <a:cubicBezTo>
                    <a:pt x="11935" y="6332"/>
                    <a:pt x="12061" y="6422"/>
                    <a:pt x="12103" y="6467"/>
                  </a:cubicBezTo>
                  <a:cubicBezTo>
                    <a:pt x="12145" y="6467"/>
                    <a:pt x="12145" y="6556"/>
                    <a:pt x="12187" y="6601"/>
                  </a:cubicBezTo>
                  <a:cubicBezTo>
                    <a:pt x="12187" y="6601"/>
                    <a:pt x="12271" y="6646"/>
                    <a:pt x="12271" y="6646"/>
                  </a:cubicBezTo>
                  <a:cubicBezTo>
                    <a:pt x="12397" y="6691"/>
                    <a:pt x="12565" y="6646"/>
                    <a:pt x="12649" y="6691"/>
                  </a:cubicBezTo>
                  <a:cubicBezTo>
                    <a:pt x="12733" y="6736"/>
                    <a:pt x="12859" y="6826"/>
                    <a:pt x="12901" y="6871"/>
                  </a:cubicBezTo>
                  <a:cubicBezTo>
                    <a:pt x="12985" y="6960"/>
                    <a:pt x="13069" y="7095"/>
                    <a:pt x="13111" y="7140"/>
                  </a:cubicBezTo>
                  <a:cubicBezTo>
                    <a:pt x="13195" y="7185"/>
                    <a:pt x="13363" y="7230"/>
                    <a:pt x="13405" y="7275"/>
                  </a:cubicBezTo>
                  <a:cubicBezTo>
                    <a:pt x="13447" y="7320"/>
                    <a:pt x="13532" y="7454"/>
                    <a:pt x="13616" y="7499"/>
                  </a:cubicBezTo>
                  <a:cubicBezTo>
                    <a:pt x="13658" y="7544"/>
                    <a:pt x="13826" y="7544"/>
                    <a:pt x="13910" y="7589"/>
                  </a:cubicBezTo>
                  <a:cubicBezTo>
                    <a:pt x="13952" y="7634"/>
                    <a:pt x="14078" y="7724"/>
                    <a:pt x="14162" y="7814"/>
                  </a:cubicBezTo>
                  <a:cubicBezTo>
                    <a:pt x="14204" y="7904"/>
                    <a:pt x="14246" y="8083"/>
                    <a:pt x="14288" y="8128"/>
                  </a:cubicBezTo>
                  <a:cubicBezTo>
                    <a:pt x="14330" y="8218"/>
                    <a:pt x="14498" y="8308"/>
                    <a:pt x="14540" y="8353"/>
                  </a:cubicBezTo>
                  <a:cubicBezTo>
                    <a:pt x="14582" y="8398"/>
                    <a:pt x="14666" y="8487"/>
                    <a:pt x="14708" y="8487"/>
                  </a:cubicBezTo>
                  <a:cubicBezTo>
                    <a:pt x="14792" y="8487"/>
                    <a:pt x="14918" y="8353"/>
                    <a:pt x="14960" y="8308"/>
                  </a:cubicBezTo>
                  <a:cubicBezTo>
                    <a:pt x="15044" y="8263"/>
                    <a:pt x="15212" y="8083"/>
                    <a:pt x="15296" y="7993"/>
                  </a:cubicBezTo>
                  <a:cubicBezTo>
                    <a:pt x="15339" y="7948"/>
                    <a:pt x="15465" y="7814"/>
                    <a:pt x="15507" y="7724"/>
                  </a:cubicBezTo>
                  <a:cubicBezTo>
                    <a:pt x="15549" y="7634"/>
                    <a:pt x="15591" y="7454"/>
                    <a:pt x="15633" y="7365"/>
                  </a:cubicBezTo>
                  <a:cubicBezTo>
                    <a:pt x="15675" y="7320"/>
                    <a:pt x="15717" y="7185"/>
                    <a:pt x="15759" y="7140"/>
                  </a:cubicBezTo>
                  <a:cubicBezTo>
                    <a:pt x="15801" y="7050"/>
                    <a:pt x="15885" y="6916"/>
                    <a:pt x="15927" y="6826"/>
                  </a:cubicBezTo>
                  <a:cubicBezTo>
                    <a:pt x="16011" y="6781"/>
                    <a:pt x="16179" y="6646"/>
                    <a:pt x="16263" y="6646"/>
                  </a:cubicBezTo>
                  <a:cubicBezTo>
                    <a:pt x="16347" y="6601"/>
                    <a:pt x="16599" y="6601"/>
                    <a:pt x="16683" y="6601"/>
                  </a:cubicBezTo>
                  <a:cubicBezTo>
                    <a:pt x="16809" y="6646"/>
                    <a:pt x="17019" y="6781"/>
                    <a:pt x="17104" y="6826"/>
                  </a:cubicBezTo>
                  <a:cubicBezTo>
                    <a:pt x="17188" y="6871"/>
                    <a:pt x="17398" y="6916"/>
                    <a:pt x="17440" y="6960"/>
                  </a:cubicBezTo>
                  <a:cubicBezTo>
                    <a:pt x="17524" y="7005"/>
                    <a:pt x="17650" y="7095"/>
                    <a:pt x="17692" y="7140"/>
                  </a:cubicBezTo>
                  <a:cubicBezTo>
                    <a:pt x="17734" y="7185"/>
                    <a:pt x="17860" y="7275"/>
                    <a:pt x="17944" y="7275"/>
                  </a:cubicBezTo>
                  <a:cubicBezTo>
                    <a:pt x="18070" y="7365"/>
                    <a:pt x="18322" y="7499"/>
                    <a:pt x="18448" y="7589"/>
                  </a:cubicBezTo>
                  <a:cubicBezTo>
                    <a:pt x="18574" y="7634"/>
                    <a:pt x="18868" y="7769"/>
                    <a:pt x="19037" y="7769"/>
                  </a:cubicBezTo>
                  <a:cubicBezTo>
                    <a:pt x="19121" y="7814"/>
                    <a:pt x="19247" y="7814"/>
                    <a:pt x="19331" y="7814"/>
                  </a:cubicBezTo>
                  <a:cubicBezTo>
                    <a:pt x="19457" y="7814"/>
                    <a:pt x="19709" y="7859"/>
                    <a:pt x="19793" y="7904"/>
                  </a:cubicBezTo>
                  <a:cubicBezTo>
                    <a:pt x="19877" y="7904"/>
                    <a:pt x="20045" y="7948"/>
                    <a:pt x="20129" y="7993"/>
                  </a:cubicBezTo>
                  <a:cubicBezTo>
                    <a:pt x="20213" y="8038"/>
                    <a:pt x="20423" y="8128"/>
                    <a:pt x="20507" y="8173"/>
                  </a:cubicBezTo>
                  <a:cubicBezTo>
                    <a:pt x="20591" y="8218"/>
                    <a:pt x="20718" y="8263"/>
                    <a:pt x="20760" y="8308"/>
                  </a:cubicBezTo>
                  <a:cubicBezTo>
                    <a:pt x="20802" y="8353"/>
                    <a:pt x="20886" y="8398"/>
                    <a:pt x="20928" y="8442"/>
                  </a:cubicBezTo>
                  <a:cubicBezTo>
                    <a:pt x="20970" y="8487"/>
                    <a:pt x="21138" y="8577"/>
                    <a:pt x="21138" y="8577"/>
                  </a:cubicBezTo>
                  <a:cubicBezTo>
                    <a:pt x="21138" y="8622"/>
                    <a:pt x="21222" y="8667"/>
                    <a:pt x="21222" y="8712"/>
                  </a:cubicBezTo>
                  <a:cubicBezTo>
                    <a:pt x="21222" y="8802"/>
                    <a:pt x="21180" y="8891"/>
                    <a:pt x="21138" y="8936"/>
                  </a:cubicBezTo>
                  <a:cubicBezTo>
                    <a:pt x="21096" y="8936"/>
                    <a:pt x="21054" y="8936"/>
                    <a:pt x="21012" y="8936"/>
                  </a:cubicBezTo>
                  <a:cubicBezTo>
                    <a:pt x="21012" y="8981"/>
                    <a:pt x="20970" y="9026"/>
                    <a:pt x="20970" y="9071"/>
                  </a:cubicBezTo>
                  <a:cubicBezTo>
                    <a:pt x="20970" y="9116"/>
                    <a:pt x="20886" y="9161"/>
                    <a:pt x="20886" y="9161"/>
                  </a:cubicBezTo>
                  <a:cubicBezTo>
                    <a:pt x="20886" y="9206"/>
                    <a:pt x="20886" y="9296"/>
                    <a:pt x="20886" y="9296"/>
                  </a:cubicBezTo>
                  <a:cubicBezTo>
                    <a:pt x="20844" y="9341"/>
                    <a:pt x="20802" y="9341"/>
                    <a:pt x="20760" y="9385"/>
                  </a:cubicBezTo>
                  <a:cubicBezTo>
                    <a:pt x="20760" y="9430"/>
                    <a:pt x="20718" y="9475"/>
                    <a:pt x="20675" y="9520"/>
                  </a:cubicBezTo>
                  <a:cubicBezTo>
                    <a:pt x="20675" y="9565"/>
                    <a:pt x="20675" y="9655"/>
                    <a:pt x="20675" y="9655"/>
                  </a:cubicBezTo>
                  <a:cubicBezTo>
                    <a:pt x="20633" y="9700"/>
                    <a:pt x="20591" y="9700"/>
                    <a:pt x="20549" y="9745"/>
                  </a:cubicBezTo>
                  <a:cubicBezTo>
                    <a:pt x="20507" y="9745"/>
                    <a:pt x="20465" y="9745"/>
                    <a:pt x="20465" y="9790"/>
                  </a:cubicBezTo>
                  <a:cubicBezTo>
                    <a:pt x="20423" y="9790"/>
                    <a:pt x="20339" y="9879"/>
                    <a:pt x="20339" y="9879"/>
                  </a:cubicBezTo>
                  <a:cubicBezTo>
                    <a:pt x="20297" y="9924"/>
                    <a:pt x="20255" y="10014"/>
                    <a:pt x="20297" y="10059"/>
                  </a:cubicBezTo>
                  <a:cubicBezTo>
                    <a:pt x="20297" y="10059"/>
                    <a:pt x="20339" y="10104"/>
                    <a:pt x="20381" y="10104"/>
                  </a:cubicBezTo>
                  <a:cubicBezTo>
                    <a:pt x="20423" y="10149"/>
                    <a:pt x="20465" y="10194"/>
                    <a:pt x="20465" y="10239"/>
                  </a:cubicBezTo>
                  <a:cubicBezTo>
                    <a:pt x="20465" y="10284"/>
                    <a:pt x="20381" y="10373"/>
                    <a:pt x="20339" y="10418"/>
                  </a:cubicBezTo>
                  <a:cubicBezTo>
                    <a:pt x="20255" y="10463"/>
                    <a:pt x="20171" y="10553"/>
                    <a:pt x="20087" y="10598"/>
                  </a:cubicBezTo>
                  <a:cubicBezTo>
                    <a:pt x="20087" y="10643"/>
                    <a:pt x="20045" y="10688"/>
                    <a:pt x="20045" y="10733"/>
                  </a:cubicBezTo>
                  <a:cubicBezTo>
                    <a:pt x="20003" y="10733"/>
                    <a:pt x="19919" y="10733"/>
                    <a:pt x="19919" y="10688"/>
                  </a:cubicBezTo>
                  <a:cubicBezTo>
                    <a:pt x="19877" y="10688"/>
                    <a:pt x="19877" y="10598"/>
                    <a:pt x="19835" y="10598"/>
                  </a:cubicBezTo>
                  <a:cubicBezTo>
                    <a:pt x="19835" y="10553"/>
                    <a:pt x="19751" y="10643"/>
                    <a:pt x="19751" y="10643"/>
                  </a:cubicBezTo>
                  <a:cubicBezTo>
                    <a:pt x="19751" y="10688"/>
                    <a:pt x="19709" y="10733"/>
                    <a:pt x="19751" y="10778"/>
                  </a:cubicBezTo>
                  <a:cubicBezTo>
                    <a:pt x="19751" y="10822"/>
                    <a:pt x="19835" y="10867"/>
                    <a:pt x="19877" y="10912"/>
                  </a:cubicBezTo>
                  <a:cubicBezTo>
                    <a:pt x="19919" y="10957"/>
                    <a:pt x="20045" y="11047"/>
                    <a:pt x="20087" y="11092"/>
                  </a:cubicBezTo>
                  <a:cubicBezTo>
                    <a:pt x="20129" y="11137"/>
                    <a:pt x="20213" y="11137"/>
                    <a:pt x="20213" y="11137"/>
                  </a:cubicBezTo>
                  <a:cubicBezTo>
                    <a:pt x="20255" y="11137"/>
                    <a:pt x="20339" y="11137"/>
                    <a:pt x="20381" y="11137"/>
                  </a:cubicBezTo>
                  <a:cubicBezTo>
                    <a:pt x="20423" y="11137"/>
                    <a:pt x="20423" y="11137"/>
                    <a:pt x="20465" y="11182"/>
                  </a:cubicBezTo>
                  <a:cubicBezTo>
                    <a:pt x="20465" y="11182"/>
                    <a:pt x="20465" y="11227"/>
                    <a:pt x="20465" y="11272"/>
                  </a:cubicBezTo>
                  <a:cubicBezTo>
                    <a:pt x="20465" y="11316"/>
                    <a:pt x="20423" y="11361"/>
                    <a:pt x="20423" y="11406"/>
                  </a:cubicBezTo>
                  <a:cubicBezTo>
                    <a:pt x="20423" y="11451"/>
                    <a:pt x="20423" y="11496"/>
                    <a:pt x="20423" y="11541"/>
                  </a:cubicBezTo>
                  <a:cubicBezTo>
                    <a:pt x="20465" y="11541"/>
                    <a:pt x="20507" y="11586"/>
                    <a:pt x="20507" y="11631"/>
                  </a:cubicBezTo>
                  <a:cubicBezTo>
                    <a:pt x="20549" y="11676"/>
                    <a:pt x="20549" y="11765"/>
                    <a:pt x="20507" y="11810"/>
                  </a:cubicBezTo>
                  <a:cubicBezTo>
                    <a:pt x="20465" y="11810"/>
                    <a:pt x="20423" y="11810"/>
                    <a:pt x="20381" y="11810"/>
                  </a:cubicBezTo>
                  <a:cubicBezTo>
                    <a:pt x="20339" y="11810"/>
                    <a:pt x="20255" y="11721"/>
                    <a:pt x="20213" y="11676"/>
                  </a:cubicBezTo>
                  <a:cubicBezTo>
                    <a:pt x="20171" y="11631"/>
                    <a:pt x="20171" y="11496"/>
                    <a:pt x="20171" y="11496"/>
                  </a:cubicBezTo>
                  <a:cubicBezTo>
                    <a:pt x="20129" y="11451"/>
                    <a:pt x="20087" y="11406"/>
                    <a:pt x="20087" y="11406"/>
                  </a:cubicBezTo>
                  <a:cubicBezTo>
                    <a:pt x="20045" y="11406"/>
                    <a:pt x="19961" y="11451"/>
                    <a:pt x="19919" y="11496"/>
                  </a:cubicBezTo>
                  <a:cubicBezTo>
                    <a:pt x="19919" y="11496"/>
                    <a:pt x="19919" y="11586"/>
                    <a:pt x="19919" y="11631"/>
                  </a:cubicBezTo>
                  <a:cubicBezTo>
                    <a:pt x="19919" y="11676"/>
                    <a:pt x="19961" y="11721"/>
                    <a:pt x="20003" y="11721"/>
                  </a:cubicBezTo>
                  <a:cubicBezTo>
                    <a:pt x="20045" y="11765"/>
                    <a:pt x="20129" y="11810"/>
                    <a:pt x="20129" y="11855"/>
                  </a:cubicBezTo>
                  <a:cubicBezTo>
                    <a:pt x="20171" y="11900"/>
                    <a:pt x="20255" y="11990"/>
                    <a:pt x="20297" y="12035"/>
                  </a:cubicBezTo>
                  <a:cubicBezTo>
                    <a:pt x="20339" y="12080"/>
                    <a:pt x="20423" y="12215"/>
                    <a:pt x="20465" y="12259"/>
                  </a:cubicBezTo>
                  <a:cubicBezTo>
                    <a:pt x="20507" y="12304"/>
                    <a:pt x="20633" y="12439"/>
                    <a:pt x="20675" y="12439"/>
                  </a:cubicBezTo>
                  <a:cubicBezTo>
                    <a:pt x="20718" y="12484"/>
                    <a:pt x="20760" y="12529"/>
                    <a:pt x="20802" y="12529"/>
                  </a:cubicBezTo>
                  <a:cubicBezTo>
                    <a:pt x="20886" y="12529"/>
                    <a:pt x="20970" y="12484"/>
                    <a:pt x="21012" y="12484"/>
                  </a:cubicBezTo>
                  <a:cubicBezTo>
                    <a:pt x="21054" y="12484"/>
                    <a:pt x="21138" y="12529"/>
                    <a:pt x="21180" y="12574"/>
                  </a:cubicBezTo>
                  <a:cubicBezTo>
                    <a:pt x="21222" y="12619"/>
                    <a:pt x="21264" y="12664"/>
                    <a:pt x="21264" y="12709"/>
                  </a:cubicBezTo>
                  <a:cubicBezTo>
                    <a:pt x="21264" y="12753"/>
                    <a:pt x="21180" y="12843"/>
                    <a:pt x="21138" y="12843"/>
                  </a:cubicBezTo>
                  <a:cubicBezTo>
                    <a:pt x="21096" y="12888"/>
                    <a:pt x="21012" y="12798"/>
                    <a:pt x="21012" y="12798"/>
                  </a:cubicBezTo>
                  <a:cubicBezTo>
                    <a:pt x="20970" y="12843"/>
                    <a:pt x="20928" y="12933"/>
                    <a:pt x="20886" y="12978"/>
                  </a:cubicBezTo>
                  <a:cubicBezTo>
                    <a:pt x="20886" y="12978"/>
                    <a:pt x="20886" y="13068"/>
                    <a:pt x="20928" y="13068"/>
                  </a:cubicBezTo>
                  <a:cubicBezTo>
                    <a:pt x="20970" y="13113"/>
                    <a:pt x="21096" y="13068"/>
                    <a:pt x="21138" y="13068"/>
                  </a:cubicBezTo>
                  <a:cubicBezTo>
                    <a:pt x="21180" y="13068"/>
                    <a:pt x="21222" y="13113"/>
                    <a:pt x="21222" y="13158"/>
                  </a:cubicBezTo>
                  <a:cubicBezTo>
                    <a:pt x="21264" y="13158"/>
                    <a:pt x="21264" y="13292"/>
                    <a:pt x="21306" y="13292"/>
                  </a:cubicBezTo>
                  <a:cubicBezTo>
                    <a:pt x="21348" y="13337"/>
                    <a:pt x="21390" y="13292"/>
                    <a:pt x="21432" y="13292"/>
                  </a:cubicBezTo>
                  <a:cubicBezTo>
                    <a:pt x="21432" y="13292"/>
                    <a:pt x="21474" y="13202"/>
                    <a:pt x="21474" y="13202"/>
                  </a:cubicBezTo>
                  <a:cubicBezTo>
                    <a:pt x="21516" y="13202"/>
                    <a:pt x="21558" y="13292"/>
                    <a:pt x="21600" y="13292"/>
                  </a:cubicBezTo>
                  <a:cubicBezTo>
                    <a:pt x="21600" y="13337"/>
                    <a:pt x="21600" y="13472"/>
                    <a:pt x="21558" y="13517"/>
                  </a:cubicBezTo>
                  <a:cubicBezTo>
                    <a:pt x="21516" y="13562"/>
                    <a:pt x="21432" y="13607"/>
                    <a:pt x="21390" y="13652"/>
                  </a:cubicBezTo>
                  <a:cubicBezTo>
                    <a:pt x="21390" y="13652"/>
                    <a:pt x="21306" y="13741"/>
                    <a:pt x="21264" y="13741"/>
                  </a:cubicBezTo>
                  <a:cubicBezTo>
                    <a:pt x="21222" y="13786"/>
                    <a:pt x="21222" y="13921"/>
                    <a:pt x="21222" y="13966"/>
                  </a:cubicBezTo>
                  <a:cubicBezTo>
                    <a:pt x="21180" y="14011"/>
                    <a:pt x="21138" y="14101"/>
                    <a:pt x="21096" y="14146"/>
                  </a:cubicBezTo>
                  <a:cubicBezTo>
                    <a:pt x="21054" y="14190"/>
                    <a:pt x="20970" y="14280"/>
                    <a:pt x="20928" y="14280"/>
                  </a:cubicBezTo>
                  <a:cubicBezTo>
                    <a:pt x="20886" y="14280"/>
                    <a:pt x="20928" y="14146"/>
                    <a:pt x="20928" y="14101"/>
                  </a:cubicBezTo>
                  <a:cubicBezTo>
                    <a:pt x="20928" y="14056"/>
                    <a:pt x="20886" y="14011"/>
                    <a:pt x="20928" y="13966"/>
                  </a:cubicBezTo>
                  <a:cubicBezTo>
                    <a:pt x="20928" y="13921"/>
                    <a:pt x="20970" y="13831"/>
                    <a:pt x="21012" y="13786"/>
                  </a:cubicBezTo>
                  <a:cubicBezTo>
                    <a:pt x="21012" y="13696"/>
                    <a:pt x="21012" y="13607"/>
                    <a:pt x="21012" y="13517"/>
                  </a:cubicBezTo>
                  <a:cubicBezTo>
                    <a:pt x="21012" y="13472"/>
                    <a:pt x="20970" y="13382"/>
                    <a:pt x="20928" y="13382"/>
                  </a:cubicBezTo>
                  <a:cubicBezTo>
                    <a:pt x="20928" y="13337"/>
                    <a:pt x="20886" y="13337"/>
                    <a:pt x="20886" y="13337"/>
                  </a:cubicBezTo>
                  <a:cubicBezTo>
                    <a:pt x="20844" y="13382"/>
                    <a:pt x="20844" y="13472"/>
                    <a:pt x="20844" y="13517"/>
                  </a:cubicBezTo>
                  <a:cubicBezTo>
                    <a:pt x="20844" y="13562"/>
                    <a:pt x="20844" y="13652"/>
                    <a:pt x="20844" y="13696"/>
                  </a:cubicBezTo>
                  <a:cubicBezTo>
                    <a:pt x="20844" y="13741"/>
                    <a:pt x="20760" y="13786"/>
                    <a:pt x="20760" y="13831"/>
                  </a:cubicBezTo>
                  <a:cubicBezTo>
                    <a:pt x="20760" y="13876"/>
                    <a:pt x="20760" y="14011"/>
                    <a:pt x="20760" y="14101"/>
                  </a:cubicBezTo>
                  <a:cubicBezTo>
                    <a:pt x="20760" y="14146"/>
                    <a:pt x="20802" y="14235"/>
                    <a:pt x="20802" y="14280"/>
                  </a:cubicBezTo>
                  <a:cubicBezTo>
                    <a:pt x="20802" y="14325"/>
                    <a:pt x="20802" y="14415"/>
                    <a:pt x="20760" y="14460"/>
                  </a:cubicBezTo>
                  <a:cubicBezTo>
                    <a:pt x="20718" y="14505"/>
                    <a:pt x="20675" y="14505"/>
                    <a:pt x="20633" y="14550"/>
                  </a:cubicBezTo>
                  <a:cubicBezTo>
                    <a:pt x="20591" y="14595"/>
                    <a:pt x="20507" y="14684"/>
                    <a:pt x="20507" y="14729"/>
                  </a:cubicBezTo>
                  <a:cubicBezTo>
                    <a:pt x="20465" y="14774"/>
                    <a:pt x="20423" y="14909"/>
                    <a:pt x="20423" y="14954"/>
                  </a:cubicBezTo>
                  <a:cubicBezTo>
                    <a:pt x="20381" y="14999"/>
                    <a:pt x="20297" y="15133"/>
                    <a:pt x="20255" y="15178"/>
                  </a:cubicBezTo>
                  <a:cubicBezTo>
                    <a:pt x="20213" y="15223"/>
                    <a:pt x="20171" y="15268"/>
                    <a:pt x="20129" y="15313"/>
                  </a:cubicBezTo>
                  <a:cubicBezTo>
                    <a:pt x="20087" y="15358"/>
                    <a:pt x="20087" y="15493"/>
                    <a:pt x="20045" y="15538"/>
                  </a:cubicBezTo>
                  <a:cubicBezTo>
                    <a:pt x="20045" y="15583"/>
                    <a:pt x="19961" y="15672"/>
                    <a:pt x="19961" y="15717"/>
                  </a:cubicBezTo>
                  <a:cubicBezTo>
                    <a:pt x="19919" y="15762"/>
                    <a:pt x="19877" y="15852"/>
                    <a:pt x="19877" y="15897"/>
                  </a:cubicBezTo>
                  <a:cubicBezTo>
                    <a:pt x="19835" y="15987"/>
                    <a:pt x="19919" y="16121"/>
                    <a:pt x="19919" y="16211"/>
                  </a:cubicBezTo>
                  <a:cubicBezTo>
                    <a:pt x="19877" y="16301"/>
                    <a:pt x="19793" y="16391"/>
                    <a:pt x="19793" y="16436"/>
                  </a:cubicBezTo>
                  <a:cubicBezTo>
                    <a:pt x="19793" y="16526"/>
                    <a:pt x="19835" y="16705"/>
                    <a:pt x="19835" y="16795"/>
                  </a:cubicBezTo>
                  <a:cubicBezTo>
                    <a:pt x="19835" y="16885"/>
                    <a:pt x="19793" y="17064"/>
                    <a:pt x="19793" y="17109"/>
                  </a:cubicBezTo>
                  <a:cubicBezTo>
                    <a:pt x="19751" y="17199"/>
                    <a:pt x="19667" y="17289"/>
                    <a:pt x="19667" y="17379"/>
                  </a:cubicBezTo>
                  <a:cubicBezTo>
                    <a:pt x="19625" y="17424"/>
                    <a:pt x="19667" y="17558"/>
                    <a:pt x="19625" y="17603"/>
                  </a:cubicBezTo>
                  <a:cubicBezTo>
                    <a:pt x="19625" y="17693"/>
                    <a:pt x="19583" y="17828"/>
                    <a:pt x="19499" y="17873"/>
                  </a:cubicBezTo>
                  <a:cubicBezTo>
                    <a:pt x="19499" y="17918"/>
                    <a:pt x="19373" y="17918"/>
                    <a:pt x="19331" y="17963"/>
                  </a:cubicBezTo>
                  <a:cubicBezTo>
                    <a:pt x="19289" y="18007"/>
                    <a:pt x="19247" y="18052"/>
                    <a:pt x="19247" y="18097"/>
                  </a:cubicBezTo>
                  <a:cubicBezTo>
                    <a:pt x="19247" y="18142"/>
                    <a:pt x="19163" y="18232"/>
                    <a:pt x="19163" y="18277"/>
                  </a:cubicBezTo>
                  <a:cubicBezTo>
                    <a:pt x="19163" y="18322"/>
                    <a:pt x="19247" y="18457"/>
                    <a:pt x="19205" y="18501"/>
                  </a:cubicBezTo>
                  <a:cubicBezTo>
                    <a:pt x="19205" y="18546"/>
                    <a:pt x="19079" y="18546"/>
                    <a:pt x="19037" y="18501"/>
                  </a:cubicBezTo>
                  <a:cubicBezTo>
                    <a:pt x="18995" y="18501"/>
                    <a:pt x="18953" y="18457"/>
                    <a:pt x="18911" y="18457"/>
                  </a:cubicBezTo>
                  <a:cubicBezTo>
                    <a:pt x="18868" y="18457"/>
                    <a:pt x="18742" y="18546"/>
                    <a:pt x="18700" y="18591"/>
                  </a:cubicBezTo>
                  <a:cubicBezTo>
                    <a:pt x="18658" y="18591"/>
                    <a:pt x="18574" y="18636"/>
                    <a:pt x="18574" y="18681"/>
                  </a:cubicBezTo>
                  <a:cubicBezTo>
                    <a:pt x="18532" y="18681"/>
                    <a:pt x="18490" y="18816"/>
                    <a:pt x="18490" y="18861"/>
                  </a:cubicBezTo>
                  <a:cubicBezTo>
                    <a:pt x="18490" y="18906"/>
                    <a:pt x="18490" y="19040"/>
                    <a:pt x="18448" y="19085"/>
                  </a:cubicBezTo>
                  <a:cubicBezTo>
                    <a:pt x="18448" y="19130"/>
                    <a:pt x="18448" y="19265"/>
                    <a:pt x="18406" y="19310"/>
                  </a:cubicBezTo>
                  <a:cubicBezTo>
                    <a:pt x="18406" y="19355"/>
                    <a:pt x="18364" y="19355"/>
                    <a:pt x="18322" y="19310"/>
                  </a:cubicBezTo>
                  <a:cubicBezTo>
                    <a:pt x="18280" y="19310"/>
                    <a:pt x="18280" y="19220"/>
                    <a:pt x="18280" y="19175"/>
                  </a:cubicBezTo>
                  <a:cubicBezTo>
                    <a:pt x="18238" y="19130"/>
                    <a:pt x="18280" y="19085"/>
                    <a:pt x="18238" y="19040"/>
                  </a:cubicBezTo>
                  <a:cubicBezTo>
                    <a:pt x="18238" y="19040"/>
                    <a:pt x="18196" y="18995"/>
                    <a:pt x="18196" y="18995"/>
                  </a:cubicBezTo>
                  <a:cubicBezTo>
                    <a:pt x="18154" y="19040"/>
                    <a:pt x="18154" y="19130"/>
                    <a:pt x="18154" y="19175"/>
                  </a:cubicBezTo>
                  <a:cubicBezTo>
                    <a:pt x="18112" y="19220"/>
                    <a:pt x="18112" y="19310"/>
                    <a:pt x="18112" y="19355"/>
                  </a:cubicBezTo>
                  <a:cubicBezTo>
                    <a:pt x="18112" y="19400"/>
                    <a:pt x="18154" y="19444"/>
                    <a:pt x="18154" y="19489"/>
                  </a:cubicBezTo>
                  <a:cubicBezTo>
                    <a:pt x="18154" y="19534"/>
                    <a:pt x="18154" y="19624"/>
                    <a:pt x="18112" y="19624"/>
                  </a:cubicBezTo>
                  <a:cubicBezTo>
                    <a:pt x="18112" y="19624"/>
                    <a:pt x="18028" y="19624"/>
                    <a:pt x="18028" y="19624"/>
                  </a:cubicBezTo>
                  <a:cubicBezTo>
                    <a:pt x="17986" y="19624"/>
                    <a:pt x="17986" y="19534"/>
                    <a:pt x="17986" y="19489"/>
                  </a:cubicBezTo>
                  <a:cubicBezTo>
                    <a:pt x="17986" y="19489"/>
                    <a:pt x="18028" y="19444"/>
                    <a:pt x="17986" y="19400"/>
                  </a:cubicBezTo>
                  <a:cubicBezTo>
                    <a:pt x="17986" y="19400"/>
                    <a:pt x="17986" y="19310"/>
                    <a:pt x="17986" y="19310"/>
                  </a:cubicBezTo>
                  <a:cubicBezTo>
                    <a:pt x="17944" y="19265"/>
                    <a:pt x="17902" y="19220"/>
                    <a:pt x="17902" y="19220"/>
                  </a:cubicBezTo>
                  <a:cubicBezTo>
                    <a:pt x="17860" y="19265"/>
                    <a:pt x="17818" y="19310"/>
                    <a:pt x="17818" y="19310"/>
                  </a:cubicBezTo>
                  <a:cubicBezTo>
                    <a:pt x="17776" y="19400"/>
                    <a:pt x="17860" y="19534"/>
                    <a:pt x="17860" y="19579"/>
                  </a:cubicBezTo>
                  <a:cubicBezTo>
                    <a:pt x="17860" y="19624"/>
                    <a:pt x="17818" y="19714"/>
                    <a:pt x="17776" y="19759"/>
                  </a:cubicBezTo>
                  <a:cubicBezTo>
                    <a:pt x="17734" y="19759"/>
                    <a:pt x="17650" y="19804"/>
                    <a:pt x="17608" y="19759"/>
                  </a:cubicBezTo>
                  <a:cubicBezTo>
                    <a:pt x="17608" y="19759"/>
                    <a:pt x="17566" y="19714"/>
                    <a:pt x="17566" y="19669"/>
                  </a:cubicBezTo>
                  <a:cubicBezTo>
                    <a:pt x="17524" y="19669"/>
                    <a:pt x="17440" y="19669"/>
                    <a:pt x="17440" y="19714"/>
                  </a:cubicBezTo>
                  <a:cubicBezTo>
                    <a:pt x="17398" y="19714"/>
                    <a:pt x="17272" y="19759"/>
                    <a:pt x="17272" y="19804"/>
                  </a:cubicBezTo>
                  <a:cubicBezTo>
                    <a:pt x="17272" y="19849"/>
                    <a:pt x="17314" y="19938"/>
                    <a:pt x="17272" y="19983"/>
                  </a:cubicBezTo>
                  <a:cubicBezTo>
                    <a:pt x="17272" y="20028"/>
                    <a:pt x="17188" y="20118"/>
                    <a:pt x="17146" y="20118"/>
                  </a:cubicBezTo>
                  <a:cubicBezTo>
                    <a:pt x="17104" y="20118"/>
                    <a:pt x="17061" y="20028"/>
                    <a:pt x="17019" y="20028"/>
                  </a:cubicBezTo>
                  <a:cubicBezTo>
                    <a:pt x="16977" y="20028"/>
                    <a:pt x="16935" y="20028"/>
                    <a:pt x="16893" y="20028"/>
                  </a:cubicBezTo>
                  <a:cubicBezTo>
                    <a:pt x="16851" y="20073"/>
                    <a:pt x="16809" y="20208"/>
                    <a:pt x="16767" y="20253"/>
                  </a:cubicBezTo>
                  <a:cubicBezTo>
                    <a:pt x="16725" y="20253"/>
                    <a:pt x="16683" y="20298"/>
                    <a:pt x="16683" y="20343"/>
                  </a:cubicBezTo>
                  <a:cubicBezTo>
                    <a:pt x="16641" y="20343"/>
                    <a:pt x="16599" y="20388"/>
                    <a:pt x="16557" y="20432"/>
                  </a:cubicBezTo>
                  <a:cubicBezTo>
                    <a:pt x="16557" y="20477"/>
                    <a:pt x="16515" y="20567"/>
                    <a:pt x="16515" y="20612"/>
                  </a:cubicBezTo>
                  <a:cubicBezTo>
                    <a:pt x="16515" y="20657"/>
                    <a:pt x="16473" y="20747"/>
                    <a:pt x="16473" y="20792"/>
                  </a:cubicBezTo>
                  <a:cubicBezTo>
                    <a:pt x="16473" y="20837"/>
                    <a:pt x="16557" y="20881"/>
                    <a:pt x="16557" y="20926"/>
                  </a:cubicBezTo>
                  <a:cubicBezTo>
                    <a:pt x="16557" y="21016"/>
                    <a:pt x="16599" y="21196"/>
                    <a:pt x="16557" y="21241"/>
                  </a:cubicBezTo>
                  <a:cubicBezTo>
                    <a:pt x="16515" y="21286"/>
                    <a:pt x="16431" y="21331"/>
                    <a:pt x="16389" y="21331"/>
                  </a:cubicBezTo>
                  <a:cubicBezTo>
                    <a:pt x="16347" y="21331"/>
                    <a:pt x="16263" y="21375"/>
                    <a:pt x="16221" y="21375"/>
                  </a:cubicBezTo>
                  <a:cubicBezTo>
                    <a:pt x="16179" y="21375"/>
                    <a:pt x="16095" y="21286"/>
                    <a:pt x="16053" y="21196"/>
                  </a:cubicBezTo>
                  <a:cubicBezTo>
                    <a:pt x="16053" y="21196"/>
                    <a:pt x="16053" y="21106"/>
                    <a:pt x="16053" y="21061"/>
                  </a:cubicBezTo>
                  <a:cubicBezTo>
                    <a:pt x="16011" y="21016"/>
                    <a:pt x="16011" y="20971"/>
                    <a:pt x="15969" y="20971"/>
                  </a:cubicBezTo>
                  <a:cubicBezTo>
                    <a:pt x="15969" y="20926"/>
                    <a:pt x="15885" y="20926"/>
                    <a:pt x="15843" y="20881"/>
                  </a:cubicBezTo>
                  <a:cubicBezTo>
                    <a:pt x="15843" y="20837"/>
                    <a:pt x="15801" y="20747"/>
                    <a:pt x="15801" y="20747"/>
                  </a:cubicBezTo>
                  <a:cubicBezTo>
                    <a:pt x="15801" y="20702"/>
                    <a:pt x="15801" y="20612"/>
                    <a:pt x="15801" y="20567"/>
                  </a:cubicBezTo>
                  <a:cubicBezTo>
                    <a:pt x="15759" y="20522"/>
                    <a:pt x="15675" y="20522"/>
                    <a:pt x="15633" y="20477"/>
                  </a:cubicBezTo>
                  <a:cubicBezTo>
                    <a:pt x="15591" y="20477"/>
                    <a:pt x="15507" y="20477"/>
                    <a:pt x="15465" y="20522"/>
                  </a:cubicBezTo>
                  <a:cubicBezTo>
                    <a:pt x="15423" y="20567"/>
                    <a:pt x="15423" y="20612"/>
                    <a:pt x="15465" y="20657"/>
                  </a:cubicBezTo>
                  <a:cubicBezTo>
                    <a:pt x="15465" y="20702"/>
                    <a:pt x="15549" y="20747"/>
                    <a:pt x="15549" y="20747"/>
                  </a:cubicBezTo>
                  <a:cubicBezTo>
                    <a:pt x="15549" y="20792"/>
                    <a:pt x="15549" y="20881"/>
                    <a:pt x="15549" y="20926"/>
                  </a:cubicBezTo>
                  <a:cubicBezTo>
                    <a:pt x="15549" y="20971"/>
                    <a:pt x="15675" y="21016"/>
                    <a:pt x="15717" y="21061"/>
                  </a:cubicBezTo>
                  <a:cubicBezTo>
                    <a:pt x="15717" y="21106"/>
                    <a:pt x="15675" y="21196"/>
                    <a:pt x="15675" y="21241"/>
                  </a:cubicBezTo>
                  <a:cubicBezTo>
                    <a:pt x="15717" y="21286"/>
                    <a:pt x="15801" y="21375"/>
                    <a:pt x="15801" y="21420"/>
                  </a:cubicBezTo>
                  <a:cubicBezTo>
                    <a:pt x="15801" y="21465"/>
                    <a:pt x="15759" y="21555"/>
                    <a:pt x="15717" y="21600"/>
                  </a:cubicBezTo>
                  <a:cubicBezTo>
                    <a:pt x="15675" y="21600"/>
                    <a:pt x="15591" y="21600"/>
                    <a:pt x="15591" y="21600"/>
                  </a:cubicBezTo>
                  <a:cubicBezTo>
                    <a:pt x="15549" y="21555"/>
                    <a:pt x="15507" y="21465"/>
                    <a:pt x="15507" y="21420"/>
                  </a:cubicBezTo>
                  <a:cubicBezTo>
                    <a:pt x="15465" y="21375"/>
                    <a:pt x="15507" y="21286"/>
                    <a:pt x="15465" y="21286"/>
                  </a:cubicBezTo>
                  <a:cubicBezTo>
                    <a:pt x="15423" y="21241"/>
                    <a:pt x="15254" y="21241"/>
                    <a:pt x="15212" y="21286"/>
                  </a:cubicBezTo>
                  <a:cubicBezTo>
                    <a:pt x="15212" y="21286"/>
                    <a:pt x="15170" y="21286"/>
                    <a:pt x="15170" y="21286"/>
                  </a:cubicBezTo>
                  <a:cubicBezTo>
                    <a:pt x="15128" y="21151"/>
                    <a:pt x="15086" y="21016"/>
                    <a:pt x="15044" y="20926"/>
                  </a:cubicBezTo>
                  <a:cubicBezTo>
                    <a:pt x="15002" y="20837"/>
                    <a:pt x="14918" y="20657"/>
                    <a:pt x="14876" y="20567"/>
                  </a:cubicBezTo>
                  <a:cubicBezTo>
                    <a:pt x="14834" y="20522"/>
                    <a:pt x="14750" y="20388"/>
                    <a:pt x="14708" y="20298"/>
                  </a:cubicBezTo>
                  <a:cubicBezTo>
                    <a:pt x="14666" y="20208"/>
                    <a:pt x="14624" y="20028"/>
                    <a:pt x="14582" y="19938"/>
                  </a:cubicBezTo>
                  <a:cubicBezTo>
                    <a:pt x="14498" y="19804"/>
                    <a:pt x="14288" y="19489"/>
                    <a:pt x="14204" y="19355"/>
                  </a:cubicBezTo>
                  <a:cubicBezTo>
                    <a:pt x="14078" y="19220"/>
                    <a:pt x="13868" y="18995"/>
                    <a:pt x="13742" y="18906"/>
                  </a:cubicBezTo>
                  <a:cubicBezTo>
                    <a:pt x="13658" y="18861"/>
                    <a:pt x="13447" y="18771"/>
                    <a:pt x="13321" y="18726"/>
                  </a:cubicBezTo>
                  <a:cubicBezTo>
                    <a:pt x="13195" y="18636"/>
                    <a:pt x="12901" y="18546"/>
                    <a:pt x="12733" y="18501"/>
                  </a:cubicBezTo>
                  <a:cubicBezTo>
                    <a:pt x="12649" y="18412"/>
                    <a:pt x="12397" y="18322"/>
                    <a:pt x="12355" y="18187"/>
                  </a:cubicBezTo>
                  <a:cubicBezTo>
                    <a:pt x="12313" y="18142"/>
                    <a:pt x="12313" y="18052"/>
                    <a:pt x="12313" y="18007"/>
                  </a:cubicBezTo>
                  <a:cubicBezTo>
                    <a:pt x="12313" y="17918"/>
                    <a:pt x="12271" y="17783"/>
                    <a:pt x="12271" y="17738"/>
                  </a:cubicBezTo>
                  <a:cubicBezTo>
                    <a:pt x="12271" y="17648"/>
                    <a:pt x="12355" y="17558"/>
                    <a:pt x="12355" y="17514"/>
                  </a:cubicBezTo>
                  <a:cubicBezTo>
                    <a:pt x="12355" y="17424"/>
                    <a:pt x="12229" y="17334"/>
                    <a:pt x="12187" y="17289"/>
                  </a:cubicBezTo>
                  <a:cubicBezTo>
                    <a:pt x="12145" y="17244"/>
                    <a:pt x="11977" y="17199"/>
                    <a:pt x="11893" y="17199"/>
                  </a:cubicBezTo>
                  <a:cubicBezTo>
                    <a:pt x="11809" y="17199"/>
                    <a:pt x="11556" y="17199"/>
                    <a:pt x="11430" y="17244"/>
                  </a:cubicBezTo>
                  <a:cubicBezTo>
                    <a:pt x="11346" y="17334"/>
                    <a:pt x="11178" y="17514"/>
                    <a:pt x="11094" y="17603"/>
                  </a:cubicBezTo>
                  <a:cubicBezTo>
                    <a:pt x="10968" y="17693"/>
                    <a:pt x="10674" y="17828"/>
                    <a:pt x="10506" y="17873"/>
                  </a:cubicBezTo>
                  <a:cubicBezTo>
                    <a:pt x="10380" y="17918"/>
                    <a:pt x="10128" y="18097"/>
                    <a:pt x="10002" y="18097"/>
                  </a:cubicBezTo>
                  <a:cubicBezTo>
                    <a:pt x="9791" y="18187"/>
                    <a:pt x="9371" y="18187"/>
                    <a:pt x="9161" y="18187"/>
                  </a:cubicBezTo>
                  <a:cubicBezTo>
                    <a:pt x="8951" y="18187"/>
                    <a:pt x="8615" y="18232"/>
                    <a:pt x="8405" y="18187"/>
                  </a:cubicBezTo>
                  <a:cubicBezTo>
                    <a:pt x="8279" y="18142"/>
                    <a:pt x="8026" y="17963"/>
                    <a:pt x="7900" y="17873"/>
                  </a:cubicBezTo>
                  <a:cubicBezTo>
                    <a:pt x="7774" y="17783"/>
                    <a:pt x="7522" y="17558"/>
                    <a:pt x="7438" y="17469"/>
                  </a:cubicBezTo>
                  <a:cubicBezTo>
                    <a:pt x="7396" y="17424"/>
                    <a:pt x="7312" y="17334"/>
                    <a:pt x="7228" y="17244"/>
                  </a:cubicBezTo>
                  <a:close/>
                </a:path>
              </a:pathLst>
            </a:custGeom>
            <a:solidFill>
              <a:srgbClr val="C4C8CB"/>
            </a:solidFill>
            <a:ln w="3175" cap="flat">
              <a:solidFill>
                <a:srgbClr val="FFFFFF"/>
              </a:solidFill>
              <a:prstDash val="solid"/>
              <a:miter lim="800000"/>
            </a:ln>
            <a:effectLst/>
          </p:spPr>
          <p:txBody>
            <a:bodyPr wrap="square" lIns="162559" tIns="162559" rIns="162559" bIns="162559" numCol="1" anchor="t">
              <a:noAutofit/>
            </a:bodyPr>
            <a:lstStyle/>
            <a:p>
              <a:pPr defTabSz="457200">
                <a:defRPr sz="5600">
                  <a:latin typeface="Gill Sans"/>
                  <a:ea typeface="Gill Sans"/>
                  <a:cs typeface="Gill Sans"/>
                  <a:sym typeface="Gill Sans"/>
                </a:defRPr>
              </a:pPr>
              <a:endParaRPr sz="7465"/>
            </a:p>
          </p:txBody>
        </p:sp>
        <p:sp>
          <p:nvSpPr>
            <p:cNvPr id="12272" name="Shape 12272"/>
            <p:cNvSpPr/>
            <p:nvPr/>
          </p:nvSpPr>
          <p:spPr>
            <a:xfrm>
              <a:off x="2277533" y="4862218"/>
              <a:ext cx="29636" cy="31516"/>
            </a:xfrm>
            <a:custGeom>
              <a:cxnLst>
                <a:cxn ang="0">
                  <a:pos x="wd2" y="hd2"/>
                </a:cxn>
                <a:cxn ang="5400000">
                  <a:pos x="wd2" y="hd2"/>
                </a:cxn>
                <a:cxn ang="10800000">
                  <a:pos x="wd2" y="hd2"/>
                </a:cxn>
                <a:cxn ang="16200000">
                  <a:pos x="wd2" y="hd2"/>
                </a:cxn>
              </a:cxnLst>
              <a:rect l="0" t="0" r="r" b="b"/>
              <a:pathLst>
                <a:path w="21600" h="20100" extrusionOk="0">
                  <a:moveTo>
                    <a:pt x="21600" y="1200"/>
                  </a:moveTo>
                  <a:cubicBezTo>
                    <a:pt x="18514" y="-1500"/>
                    <a:pt x="12343" y="1200"/>
                    <a:pt x="9257" y="1200"/>
                  </a:cubicBezTo>
                  <a:cubicBezTo>
                    <a:pt x="9257" y="1200"/>
                    <a:pt x="3086" y="1200"/>
                    <a:pt x="3086" y="3900"/>
                  </a:cubicBezTo>
                  <a:cubicBezTo>
                    <a:pt x="3086" y="3900"/>
                    <a:pt x="0" y="9300"/>
                    <a:pt x="0" y="9300"/>
                  </a:cubicBezTo>
                  <a:cubicBezTo>
                    <a:pt x="0" y="12000"/>
                    <a:pt x="3086" y="17400"/>
                    <a:pt x="6171" y="17400"/>
                  </a:cubicBezTo>
                  <a:cubicBezTo>
                    <a:pt x="9257" y="20100"/>
                    <a:pt x="15429" y="20100"/>
                    <a:pt x="15429" y="20100"/>
                  </a:cubicBezTo>
                  <a:cubicBezTo>
                    <a:pt x="18514" y="17400"/>
                    <a:pt x="21600" y="12000"/>
                    <a:pt x="21600" y="9300"/>
                  </a:cubicBezTo>
                  <a:cubicBezTo>
                    <a:pt x="21600" y="6600"/>
                    <a:pt x="21600" y="1200"/>
                    <a:pt x="21600" y="1200"/>
                  </a:cubicBezTo>
                  <a:close/>
                </a:path>
              </a:pathLst>
            </a:custGeom>
            <a:solidFill>
              <a:srgbClr val="C4C8CB"/>
            </a:solidFill>
            <a:ln w="3175" cap="flat">
              <a:solidFill>
                <a:srgbClr val="FFFFFF"/>
              </a:solidFill>
              <a:prstDash val="solid"/>
              <a:miter lim="800000"/>
            </a:ln>
            <a:effectLst/>
          </p:spPr>
          <p:txBody>
            <a:bodyPr wrap="square" lIns="162559" tIns="162559" rIns="162559" bIns="162559" numCol="1" anchor="t">
              <a:noAutofit/>
            </a:bodyPr>
            <a:lstStyle/>
            <a:p>
              <a:pPr defTabSz="457200">
                <a:defRPr sz="5600">
                  <a:latin typeface="Gill Sans"/>
                  <a:ea typeface="Gill Sans"/>
                  <a:cs typeface="Gill Sans"/>
                  <a:sym typeface="Gill Sans"/>
                </a:defRPr>
              </a:pPr>
              <a:endParaRPr sz="7465"/>
            </a:p>
          </p:txBody>
        </p:sp>
        <p:sp>
          <p:nvSpPr>
            <p:cNvPr id="12273" name="Shape 12273"/>
            <p:cNvSpPr/>
            <p:nvPr/>
          </p:nvSpPr>
          <p:spPr>
            <a:xfrm>
              <a:off x="2182755" y="4694768"/>
              <a:ext cx="43982" cy="76201"/>
            </a:xfrm>
            <a:custGeom>
              <a:cxnLst>
                <a:cxn ang="0">
                  <a:pos x="wd2" y="hd2"/>
                </a:cxn>
                <a:cxn ang="5400000">
                  <a:pos x="wd2" y="hd2"/>
                </a:cxn>
                <a:cxn ang="10800000">
                  <a:pos x="wd2" y="hd2"/>
                </a:cxn>
                <a:cxn ang="16200000">
                  <a:pos x="wd2" y="hd2"/>
                </a:cxn>
              </a:cxnLst>
              <a:rect l="0" t="0" r="r" b="b"/>
              <a:pathLst>
                <a:path w="20400" h="21600" extrusionOk="0">
                  <a:moveTo>
                    <a:pt x="20400" y="18000"/>
                  </a:moveTo>
                  <a:cubicBezTo>
                    <a:pt x="20400" y="19200"/>
                    <a:pt x="20400" y="20400"/>
                    <a:pt x="18240" y="21600"/>
                  </a:cubicBezTo>
                  <a:cubicBezTo>
                    <a:pt x="16080" y="21600"/>
                    <a:pt x="11760" y="21600"/>
                    <a:pt x="11760" y="21600"/>
                  </a:cubicBezTo>
                  <a:cubicBezTo>
                    <a:pt x="9600" y="20400"/>
                    <a:pt x="9600" y="18000"/>
                    <a:pt x="7440" y="18000"/>
                  </a:cubicBezTo>
                  <a:cubicBezTo>
                    <a:pt x="7440" y="16800"/>
                    <a:pt x="3120" y="16800"/>
                    <a:pt x="3120" y="15600"/>
                  </a:cubicBezTo>
                  <a:cubicBezTo>
                    <a:pt x="960" y="15600"/>
                    <a:pt x="960" y="13200"/>
                    <a:pt x="960" y="12000"/>
                  </a:cubicBezTo>
                  <a:cubicBezTo>
                    <a:pt x="960" y="10800"/>
                    <a:pt x="960" y="8400"/>
                    <a:pt x="960" y="7200"/>
                  </a:cubicBezTo>
                  <a:cubicBezTo>
                    <a:pt x="960" y="6000"/>
                    <a:pt x="-1200" y="3600"/>
                    <a:pt x="960" y="2400"/>
                  </a:cubicBezTo>
                  <a:cubicBezTo>
                    <a:pt x="960" y="2400"/>
                    <a:pt x="3120" y="0"/>
                    <a:pt x="3120" y="0"/>
                  </a:cubicBezTo>
                  <a:cubicBezTo>
                    <a:pt x="5280" y="0"/>
                    <a:pt x="7440" y="1200"/>
                    <a:pt x="7440" y="2400"/>
                  </a:cubicBezTo>
                  <a:cubicBezTo>
                    <a:pt x="7440" y="2400"/>
                    <a:pt x="7440" y="4800"/>
                    <a:pt x="9600" y="4800"/>
                  </a:cubicBezTo>
                  <a:cubicBezTo>
                    <a:pt x="9600" y="6000"/>
                    <a:pt x="13920" y="6000"/>
                    <a:pt x="16080" y="7200"/>
                  </a:cubicBezTo>
                  <a:cubicBezTo>
                    <a:pt x="16080" y="8400"/>
                    <a:pt x="16080" y="9600"/>
                    <a:pt x="16080" y="10800"/>
                  </a:cubicBezTo>
                  <a:cubicBezTo>
                    <a:pt x="16080" y="12000"/>
                    <a:pt x="18240" y="13200"/>
                    <a:pt x="18240" y="14400"/>
                  </a:cubicBezTo>
                  <a:cubicBezTo>
                    <a:pt x="18240" y="14400"/>
                    <a:pt x="20400" y="16800"/>
                    <a:pt x="20400" y="18000"/>
                  </a:cubicBezTo>
                  <a:close/>
                </a:path>
              </a:pathLst>
            </a:custGeom>
            <a:solidFill>
              <a:srgbClr val="C4C8CB"/>
            </a:solidFill>
            <a:ln w="3175" cap="flat">
              <a:solidFill>
                <a:srgbClr val="FFFFFF"/>
              </a:solidFill>
              <a:prstDash val="solid"/>
              <a:miter lim="800000"/>
            </a:ln>
            <a:effectLst/>
          </p:spPr>
          <p:txBody>
            <a:bodyPr wrap="square" lIns="162559" tIns="162559" rIns="162559" bIns="162559" numCol="1" anchor="t">
              <a:noAutofit/>
            </a:bodyPr>
            <a:lstStyle/>
            <a:p>
              <a:pPr defTabSz="457200">
                <a:defRPr sz="5600">
                  <a:latin typeface="Gill Sans"/>
                  <a:ea typeface="Gill Sans"/>
                  <a:cs typeface="Gill Sans"/>
                  <a:sym typeface="Gill Sans"/>
                </a:defRPr>
              </a:pPr>
              <a:endParaRPr sz="7465"/>
            </a:p>
          </p:txBody>
        </p:sp>
        <p:sp>
          <p:nvSpPr>
            <p:cNvPr id="12274" name="Shape 12274"/>
            <p:cNvSpPr/>
            <p:nvPr/>
          </p:nvSpPr>
          <p:spPr>
            <a:xfrm>
              <a:off x="2362200" y="4597400"/>
              <a:ext cx="29635" cy="33867"/>
            </a:xfrm>
            <a:custGeom>
              <a:cxnLst>
                <a:cxn ang="0">
                  <a:pos x="wd2" y="hd2"/>
                </a:cxn>
                <a:cxn ang="5400000">
                  <a:pos x="wd2" y="hd2"/>
                </a:cxn>
                <a:cxn ang="10800000">
                  <a:pos x="wd2" y="hd2"/>
                </a:cxn>
                <a:cxn ang="16200000">
                  <a:pos x="wd2" y="hd2"/>
                </a:cxn>
              </a:cxnLst>
              <a:rect l="0" t="0" r="r" b="b"/>
              <a:pathLst>
                <a:path w="21600" h="21600" extrusionOk="0">
                  <a:moveTo>
                    <a:pt x="21600" y="2700"/>
                  </a:moveTo>
                  <a:cubicBezTo>
                    <a:pt x="21600" y="2700"/>
                    <a:pt x="15429" y="0"/>
                    <a:pt x="15429" y="0"/>
                  </a:cubicBezTo>
                  <a:cubicBezTo>
                    <a:pt x="12343" y="0"/>
                    <a:pt x="9257" y="0"/>
                    <a:pt x="6171" y="0"/>
                  </a:cubicBezTo>
                  <a:cubicBezTo>
                    <a:pt x="6171" y="0"/>
                    <a:pt x="3086" y="5400"/>
                    <a:pt x="3086" y="5400"/>
                  </a:cubicBezTo>
                  <a:cubicBezTo>
                    <a:pt x="3086" y="8100"/>
                    <a:pt x="0" y="13500"/>
                    <a:pt x="0" y="16200"/>
                  </a:cubicBezTo>
                  <a:cubicBezTo>
                    <a:pt x="0" y="16200"/>
                    <a:pt x="3086" y="21600"/>
                    <a:pt x="3086" y="21600"/>
                  </a:cubicBezTo>
                  <a:cubicBezTo>
                    <a:pt x="6171" y="21600"/>
                    <a:pt x="12343" y="21600"/>
                    <a:pt x="12343" y="21600"/>
                  </a:cubicBezTo>
                  <a:cubicBezTo>
                    <a:pt x="15429" y="18900"/>
                    <a:pt x="15429" y="16200"/>
                    <a:pt x="18514" y="13500"/>
                  </a:cubicBezTo>
                  <a:cubicBezTo>
                    <a:pt x="18514" y="10800"/>
                    <a:pt x="21600" y="5400"/>
                    <a:pt x="21600" y="2700"/>
                  </a:cubicBezTo>
                  <a:close/>
                </a:path>
              </a:pathLst>
            </a:custGeom>
            <a:solidFill>
              <a:srgbClr val="C4C8CB"/>
            </a:solidFill>
            <a:ln w="3175" cap="flat">
              <a:solidFill>
                <a:srgbClr val="FFFFFF"/>
              </a:solidFill>
              <a:prstDash val="solid"/>
              <a:miter lim="800000"/>
            </a:ln>
            <a:effectLst/>
          </p:spPr>
          <p:txBody>
            <a:bodyPr wrap="square" lIns="162559" tIns="162559" rIns="162559" bIns="162559" numCol="1" anchor="t">
              <a:noAutofit/>
            </a:bodyPr>
            <a:lstStyle/>
            <a:p>
              <a:pPr defTabSz="457200">
                <a:defRPr sz="5600">
                  <a:latin typeface="Gill Sans"/>
                  <a:ea typeface="Gill Sans"/>
                  <a:cs typeface="Gill Sans"/>
                  <a:sym typeface="Gill Sans"/>
                </a:defRPr>
              </a:pPr>
              <a:endParaRPr sz="7465"/>
            </a:p>
          </p:txBody>
        </p:sp>
        <p:sp>
          <p:nvSpPr>
            <p:cNvPr id="12275" name="Shape 12275"/>
            <p:cNvSpPr/>
            <p:nvPr/>
          </p:nvSpPr>
          <p:spPr>
            <a:xfrm>
              <a:off x="2385720" y="4508501"/>
              <a:ext cx="35750" cy="63500"/>
            </a:xfrm>
            <a:custGeom>
              <a:cxnLst>
                <a:cxn ang="0">
                  <a:pos x="wd2" y="hd2"/>
                </a:cxn>
                <a:cxn ang="5400000">
                  <a:pos x="wd2" y="hd2"/>
                </a:cxn>
                <a:cxn ang="10800000">
                  <a:pos x="wd2" y="hd2"/>
                </a:cxn>
                <a:cxn ang="16200000">
                  <a:pos x="wd2" y="hd2"/>
                </a:cxn>
              </a:cxnLst>
              <a:rect l="0" t="0" r="r" b="b"/>
              <a:pathLst>
                <a:path w="20267" h="21600" extrusionOk="0">
                  <a:moveTo>
                    <a:pt x="10667" y="20160"/>
                  </a:moveTo>
                  <a:cubicBezTo>
                    <a:pt x="8267" y="18720"/>
                    <a:pt x="5867" y="15840"/>
                    <a:pt x="3467" y="14400"/>
                  </a:cubicBezTo>
                  <a:cubicBezTo>
                    <a:pt x="3467" y="14400"/>
                    <a:pt x="1067" y="11520"/>
                    <a:pt x="1067" y="10080"/>
                  </a:cubicBezTo>
                  <a:cubicBezTo>
                    <a:pt x="1067" y="7200"/>
                    <a:pt x="-1333" y="4320"/>
                    <a:pt x="1067" y="2880"/>
                  </a:cubicBezTo>
                  <a:cubicBezTo>
                    <a:pt x="1067" y="1440"/>
                    <a:pt x="5867" y="0"/>
                    <a:pt x="8267" y="0"/>
                  </a:cubicBezTo>
                  <a:cubicBezTo>
                    <a:pt x="8267" y="0"/>
                    <a:pt x="13067" y="0"/>
                    <a:pt x="13067" y="0"/>
                  </a:cubicBezTo>
                  <a:cubicBezTo>
                    <a:pt x="15467" y="0"/>
                    <a:pt x="20267" y="1440"/>
                    <a:pt x="20267" y="2880"/>
                  </a:cubicBezTo>
                  <a:cubicBezTo>
                    <a:pt x="20267" y="4320"/>
                    <a:pt x="17867" y="7200"/>
                    <a:pt x="17867" y="8640"/>
                  </a:cubicBezTo>
                  <a:cubicBezTo>
                    <a:pt x="17867" y="8640"/>
                    <a:pt x="15467" y="10080"/>
                    <a:pt x="15467" y="11520"/>
                  </a:cubicBezTo>
                  <a:cubicBezTo>
                    <a:pt x="15467" y="12960"/>
                    <a:pt x="15467" y="14400"/>
                    <a:pt x="15467" y="15840"/>
                  </a:cubicBezTo>
                  <a:cubicBezTo>
                    <a:pt x="15467" y="17280"/>
                    <a:pt x="17867" y="20160"/>
                    <a:pt x="15467" y="21600"/>
                  </a:cubicBezTo>
                  <a:cubicBezTo>
                    <a:pt x="15467" y="21600"/>
                    <a:pt x="10667" y="20160"/>
                    <a:pt x="10667" y="20160"/>
                  </a:cubicBezTo>
                  <a:close/>
                </a:path>
              </a:pathLst>
            </a:custGeom>
            <a:solidFill>
              <a:srgbClr val="C4C8CB"/>
            </a:solidFill>
            <a:ln w="3175" cap="flat">
              <a:solidFill>
                <a:srgbClr val="FFFFFF"/>
              </a:solidFill>
              <a:prstDash val="solid"/>
              <a:miter lim="800000"/>
            </a:ln>
            <a:effectLst/>
          </p:spPr>
          <p:txBody>
            <a:bodyPr wrap="square" lIns="162559" tIns="162559" rIns="162559" bIns="162559" numCol="1" anchor="t">
              <a:noAutofit/>
            </a:bodyPr>
            <a:lstStyle/>
            <a:p>
              <a:pPr defTabSz="457200">
                <a:defRPr sz="5600">
                  <a:latin typeface="Gill Sans"/>
                  <a:ea typeface="Gill Sans"/>
                  <a:cs typeface="Gill Sans"/>
                  <a:sym typeface="Gill Sans"/>
                </a:defRPr>
              </a:pPr>
              <a:endParaRPr sz="7465"/>
            </a:p>
          </p:txBody>
        </p:sp>
        <p:sp>
          <p:nvSpPr>
            <p:cNvPr id="12276" name="Shape 12276"/>
            <p:cNvSpPr/>
            <p:nvPr/>
          </p:nvSpPr>
          <p:spPr>
            <a:xfrm>
              <a:off x="2611968" y="4165600"/>
              <a:ext cx="25401" cy="29633"/>
            </a:xfrm>
            <a:custGeom>
              <a:cxnLst>
                <a:cxn ang="0">
                  <a:pos x="wd2" y="hd2"/>
                </a:cxn>
                <a:cxn ang="5400000">
                  <a:pos x="wd2" y="hd2"/>
                </a:cxn>
                <a:cxn ang="10800000">
                  <a:pos x="wd2" y="hd2"/>
                </a:cxn>
                <a:cxn ang="16200000">
                  <a:pos x="wd2" y="hd2"/>
                </a:cxn>
              </a:cxnLst>
              <a:rect l="0" t="0" r="r" b="b"/>
              <a:pathLst>
                <a:path w="21600" h="21600" extrusionOk="0">
                  <a:moveTo>
                    <a:pt x="18000" y="21600"/>
                  </a:moveTo>
                  <a:cubicBezTo>
                    <a:pt x="18000" y="21600"/>
                    <a:pt x="10800" y="21600"/>
                    <a:pt x="7200" y="21600"/>
                  </a:cubicBezTo>
                  <a:cubicBezTo>
                    <a:pt x="3600" y="18514"/>
                    <a:pt x="0" y="15429"/>
                    <a:pt x="0" y="15429"/>
                  </a:cubicBezTo>
                  <a:cubicBezTo>
                    <a:pt x="0" y="12343"/>
                    <a:pt x="0" y="9257"/>
                    <a:pt x="0" y="6171"/>
                  </a:cubicBezTo>
                  <a:cubicBezTo>
                    <a:pt x="3600" y="3086"/>
                    <a:pt x="7200" y="0"/>
                    <a:pt x="7200" y="0"/>
                  </a:cubicBezTo>
                  <a:cubicBezTo>
                    <a:pt x="10800" y="0"/>
                    <a:pt x="18000" y="0"/>
                    <a:pt x="21600" y="0"/>
                  </a:cubicBezTo>
                  <a:cubicBezTo>
                    <a:pt x="21600" y="3086"/>
                    <a:pt x="21600" y="6171"/>
                    <a:pt x="21600" y="9257"/>
                  </a:cubicBezTo>
                  <a:cubicBezTo>
                    <a:pt x="21600" y="12343"/>
                    <a:pt x="21600" y="18514"/>
                    <a:pt x="18000" y="21600"/>
                  </a:cubicBezTo>
                  <a:close/>
                </a:path>
              </a:pathLst>
            </a:custGeom>
            <a:solidFill>
              <a:srgbClr val="C4C8CB"/>
            </a:solidFill>
            <a:ln w="3175" cap="flat">
              <a:solidFill>
                <a:srgbClr val="FFFFFF"/>
              </a:solidFill>
              <a:prstDash val="solid"/>
              <a:miter lim="800000"/>
            </a:ln>
            <a:effectLst/>
          </p:spPr>
          <p:txBody>
            <a:bodyPr wrap="square" lIns="162559" tIns="162559" rIns="162559" bIns="162559" numCol="1" anchor="t">
              <a:noAutofit/>
            </a:bodyPr>
            <a:lstStyle/>
            <a:p>
              <a:pPr defTabSz="457200">
                <a:defRPr sz="5600">
                  <a:latin typeface="Gill Sans"/>
                  <a:ea typeface="Gill Sans"/>
                  <a:cs typeface="Gill Sans"/>
                  <a:sym typeface="Gill Sans"/>
                </a:defRPr>
              </a:pPr>
              <a:endParaRPr sz="7465"/>
            </a:p>
          </p:txBody>
        </p:sp>
        <p:sp>
          <p:nvSpPr>
            <p:cNvPr id="12277" name="Shape 12277"/>
            <p:cNvSpPr/>
            <p:nvPr/>
          </p:nvSpPr>
          <p:spPr>
            <a:xfrm>
              <a:off x="1333501" y="3611034"/>
              <a:ext cx="1435102" cy="1303868"/>
            </a:xfrm>
            <a:custGeom>
              <a:cxnLst>
                <a:cxn ang="0">
                  <a:pos x="wd2" y="hd2"/>
                </a:cxn>
                <a:cxn ang="5400000">
                  <a:pos x="wd2" y="hd2"/>
                </a:cxn>
                <a:cxn ang="10800000">
                  <a:pos x="wd2" y="hd2"/>
                </a:cxn>
                <a:cxn ang="16200000">
                  <a:pos x="wd2" y="hd2"/>
                </a:cxn>
              </a:cxnLst>
              <a:rect l="0" t="0" r="r" b="b"/>
              <a:pathLst>
                <a:path w="21600" h="21600" extrusionOk="0">
                  <a:moveTo>
                    <a:pt x="2492" y="19987"/>
                  </a:moveTo>
                  <a:cubicBezTo>
                    <a:pt x="2428" y="19987"/>
                    <a:pt x="2301" y="20057"/>
                    <a:pt x="2301" y="20057"/>
                  </a:cubicBezTo>
                  <a:cubicBezTo>
                    <a:pt x="2173" y="20057"/>
                    <a:pt x="2045" y="20268"/>
                    <a:pt x="1917" y="20268"/>
                  </a:cubicBezTo>
                  <a:cubicBezTo>
                    <a:pt x="1789" y="20338"/>
                    <a:pt x="1534" y="20338"/>
                    <a:pt x="1406" y="20268"/>
                  </a:cubicBezTo>
                  <a:cubicBezTo>
                    <a:pt x="1278" y="20197"/>
                    <a:pt x="1214" y="19917"/>
                    <a:pt x="1086" y="19847"/>
                  </a:cubicBezTo>
                  <a:cubicBezTo>
                    <a:pt x="1022" y="19777"/>
                    <a:pt x="831" y="19636"/>
                    <a:pt x="767" y="19566"/>
                  </a:cubicBezTo>
                  <a:cubicBezTo>
                    <a:pt x="703" y="19496"/>
                    <a:pt x="639" y="19286"/>
                    <a:pt x="575" y="19145"/>
                  </a:cubicBezTo>
                  <a:cubicBezTo>
                    <a:pt x="575" y="19075"/>
                    <a:pt x="447" y="18865"/>
                    <a:pt x="383" y="18795"/>
                  </a:cubicBezTo>
                  <a:cubicBezTo>
                    <a:pt x="383" y="18725"/>
                    <a:pt x="256" y="18655"/>
                    <a:pt x="192" y="18584"/>
                  </a:cubicBezTo>
                  <a:cubicBezTo>
                    <a:pt x="128" y="18514"/>
                    <a:pt x="128" y="18304"/>
                    <a:pt x="128" y="18234"/>
                  </a:cubicBezTo>
                  <a:cubicBezTo>
                    <a:pt x="128" y="18164"/>
                    <a:pt x="320" y="18023"/>
                    <a:pt x="320" y="17883"/>
                  </a:cubicBezTo>
                  <a:cubicBezTo>
                    <a:pt x="320" y="17813"/>
                    <a:pt x="320" y="17673"/>
                    <a:pt x="320" y="17603"/>
                  </a:cubicBezTo>
                  <a:cubicBezTo>
                    <a:pt x="320" y="17462"/>
                    <a:pt x="192" y="17392"/>
                    <a:pt x="128" y="17322"/>
                  </a:cubicBezTo>
                  <a:cubicBezTo>
                    <a:pt x="64" y="17182"/>
                    <a:pt x="128" y="16901"/>
                    <a:pt x="64" y="16761"/>
                  </a:cubicBezTo>
                  <a:cubicBezTo>
                    <a:pt x="64" y="16691"/>
                    <a:pt x="0" y="16551"/>
                    <a:pt x="0" y="16481"/>
                  </a:cubicBezTo>
                  <a:cubicBezTo>
                    <a:pt x="64" y="16410"/>
                    <a:pt x="320" y="16410"/>
                    <a:pt x="383" y="16410"/>
                  </a:cubicBezTo>
                  <a:cubicBezTo>
                    <a:pt x="511" y="16410"/>
                    <a:pt x="767" y="16410"/>
                    <a:pt x="895" y="16410"/>
                  </a:cubicBezTo>
                  <a:cubicBezTo>
                    <a:pt x="959" y="16410"/>
                    <a:pt x="1086" y="16481"/>
                    <a:pt x="1150" y="16481"/>
                  </a:cubicBezTo>
                  <a:cubicBezTo>
                    <a:pt x="1278" y="16481"/>
                    <a:pt x="1406" y="16621"/>
                    <a:pt x="1470" y="16621"/>
                  </a:cubicBezTo>
                  <a:cubicBezTo>
                    <a:pt x="1534" y="16691"/>
                    <a:pt x="1789" y="16761"/>
                    <a:pt x="1853" y="16691"/>
                  </a:cubicBezTo>
                  <a:cubicBezTo>
                    <a:pt x="1981" y="16691"/>
                    <a:pt x="2237" y="16410"/>
                    <a:pt x="2301" y="16410"/>
                  </a:cubicBezTo>
                  <a:cubicBezTo>
                    <a:pt x="2428" y="16340"/>
                    <a:pt x="2684" y="16270"/>
                    <a:pt x="2812" y="16270"/>
                  </a:cubicBezTo>
                  <a:cubicBezTo>
                    <a:pt x="2940" y="16200"/>
                    <a:pt x="3259" y="16200"/>
                    <a:pt x="3387" y="16200"/>
                  </a:cubicBezTo>
                  <a:cubicBezTo>
                    <a:pt x="3579" y="16200"/>
                    <a:pt x="3898" y="16200"/>
                    <a:pt x="4026" y="16130"/>
                  </a:cubicBezTo>
                  <a:cubicBezTo>
                    <a:pt x="4218" y="16130"/>
                    <a:pt x="4601" y="15849"/>
                    <a:pt x="4793" y="15709"/>
                  </a:cubicBezTo>
                  <a:cubicBezTo>
                    <a:pt x="4921" y="15639"/>
                    <a:pt x="5240" y="15358"/>
                    <a:pt x="5368" y="15218"/>
                  </a:cubicBezTo>
                  <a:cubicBezTo>
                    <a:pt x="5496" y="15218"/>
                    <a:pt x="5624" y="15078"/>
                    <a:pt x="5751" y="15078"/>
                  </a:cubicBezTo>
                  <a:cubicBezTo>
                    <a:pt x="5815" y="15078"/>
                    <a:pt x="6007" y="15148"/>
                    <a:pt x="6071" y="15148"/>
                  </a:cubicBezTo>
                  <a:cubicBezTo>
                    <a:pt x="6135" y="15218"/>
                    <a:pt x="6327" y="15288"/>
                    <a:pt x="6391" y="15288"/>
                  </a:cubicBezTo>
                  <a:cubicBezTo>
                    <a:pt x="6582" y="15358"/>
                    <a:pt x="6902" y="15218"/>
                    <a:pt x="7093" y="15288"/>
                  </a:cubicBezTo>
                  <a:cubicBezTo>
                    <a:pt x="7285" y="15288"/>
                    <a:pt x="7605" y="15429"/>
                    <a:pt x="7796" y="15358"/>
                  </a:cubicBezTo>
                  <a:cubicBezTo>
                    <a:pt x="7860" y="15358"/>
                    <a:pt x="7924" y="15218"/>
                    <a:pt x="7988" y="15148"/>
                  </a:cubicBezTo>
                  <a:cubicBezTo>
                    <a:pt x="8052" y="15008"/>
                    <a:pt x="7988" y="14727"/>
                    <a:pt x="8052" y="14587"/>
                  </a:cubicBezTo>
                  <a:cubicBezTo>
                    <a:pt x="8116" y="14377"/>
                    <a:pt x="8308" y="14096"/>
                    <a:pt x="8436" y="13886"/>
                  </a:cubicBezTo>
                  <a:cubicBezTo>
                    <a:pt x="8499" y="13816"/>
                    <a:pt x="8755" y="13535"/>
                    <a:pt x="8819" y="13465"/>
                  </a:cubicBezTo>
                  <a:cubicBezTo>
                    <a:pt x="8947" y="13325"/>
                    <a:pt x="9075" y="12974"/>
                    <a:pt x="9202" y="12904"/>
                  </a:cubicBezTo>
                  <a:cubicBezTo>
                    <a:pt x="9330" y="12764"/>
                    <a:pt x="9522" y="12694"/>
                    <a:pt x="9650" y="12623"/>
                  </a:cubicBezTo>
                  <a:cubicBezTo>
                    <a:pt x="9714" y="12623"/>
                    <a:pt x="9905" y="12623"/>
                    <a:pt x="10033" y="12623"/>
                  </a:cubicBezTo>
                  <a:cubicBezTo>
                    <a:pt x="10161" y="12623"/>
                    <a:pt x="10417" y="12764"/>
                    <a:pt x="10480" y="12694"/>
                  </a:cubicBezTo>
                  <a:cubicBezTo>
                    <a:pt x="10608" y="12623"/>
                    <a:pt x="10608" y="12273"/>
                    <a:pt x="10608" y="12203"/>
                  </a:cubicBezTo>
                  <a:cubicBezTo>
                    <a:pt x="10544" y="11992"/>
                    <a:pt x="10353" y="11782"/>
                    <a:pt x="10225" y="11642"/>
                  </a:cubicBezTo>
                  <a:cubicBezTo>
                    <a:pt x="10097" y="11431"/>
                    <a:pt x="9714" y="11081"/>
                    <a:pt x="9586" y="10870"/>
                  </a:cubicBezTo>
                  <a:cubicBezTo>
                    <a:pt x="9458" y="10730"/>
                    <a:pt x="9138" y="10449"/>
                    <a:pt x="9011" y="10309"/>
                  </a:cubicBezTo>
                  <a:cubicBezTo>
                    <a:pt x="8883" y="10099"/>
                    <a:pt x="8755" y="9678"/>
                    <a:pt x="8627" y="9468"/>
                  </a:cubicBezTo>
                  <a:cubicBezTo>
                    <a:pt x="8436" y="9257"/>
                    <a:pt x="7988" y="8836"/>
                    <a:pt x="7733" y="8626"/>
                  </a:cubicBezTo>
                  <a:cubicBezTo>
                    <a:pt x="7669" y="8556"/>
                    <a:pt x="7413" y="8345"/>
                    <a:pt x="7285" y="8205"/>
                  </a:cubicBezTo>
                  <a:cubicBezTo>
                    <a:pt x="7221" y="8135"/>
                    <a:pt x="7093" y="7995"/>
                    <a:pt x="6966" y="7925"/>
                  </a:cubicBezTo>
                  <a:cubicBezTo>
                    <a:pt x="6902" y="7855"/>
                    <a:pt x="6710" y="7855"/>
                    <a:pt x="6646" y="7714"/>
                  </a:cubicBezTo>
                  <a:cubicBezTo>
                    <a:pt x="6582" y="7644"/>
                    <a:pt x="6582" y="7434"/>
                    <a:pt x="6582" y="7294"/>
                  </a:cubicBezTo>
                  <a:cubicBezTo>
                    <a:pt x="6646" y="7223"/>
                    <a:pt x="6710" y="7153"/>
                    <a:pt x="6710" y="7083"/>
                  </a:cubicBezTo>
                  <a:cubicBezTo>
                    <a:pt x="6710" y="6943"/>
                    <a:pt x="6582" y="6803"/>
                    <a:pt x="6518" y="6803"/>
                  </a:cubicBezTo>
                  <a:cubicBezTo>
                    <a:pt x="6454" y="6732"/>
                    <a:pt x="6327" y="6592"/>
                    <a:pt x="6263" y="6592"/>
                  </a:cubicBezTo>
                  <a:cubicBezTo>
                    <a:pt x="6135" y="6592"/>
                    <a:pt x="6007" y="6592"/>
                    <a:pt x="5943" y="6662"/>
                  </a:cubicBezTo>
                  <a:cubicBezTo>
                    <a:pt x="5879" y="6662"/>
                    <a:pt x="5879" y="6732"/>
                    <a:pt x="5815" y="6732"/>
                  </a:cubicBezTo>
                  <a:cubicBezTo>
                    <a:pt x="5751" y="6732"/>
                    <a:pt x="5751" y="6452"/>
                    <a:pt x="5751" y="6382"/>
                  </a:cubicBezTo>
                  <a:cubicBezTo>
                    <a:pt x="5751" y="6242"/>
                    <a:pt x="5815" y="6031"/>
                    <a:pt x="5751" y="5961"/>
                  </a:cubicBezTo>
                  <a:cubicBezTo>
                    <a:pt x="5751" y="5821"/>
                    <a:pt x="5688" y="5540"/>
                    <a:pt x="5624" y="5400"/>
                  </a:cubicBezTo>
                  <a:cubicBezTo>
                    <a:pt x="5560" y="5260"/>
                    <a:pt x="5496" y="4979"/>
                    <a:pt x="5432" y="4839"/>
                  </a:cubicBezTo>
                  <a:cubicBezTo>
                    <a:pt x="5304" y="4769"/>
                    <a:pt x="5049" y="4629"/>
                    <a:pt x="5049" y="4488"/>
                  </a:cubicBezTo>
                  <a:cubicBezTo>
                    <a:pt x="4985" y="4418"/>
                    <a:pt x="4985" y="4208"/>
                    <a:pt x="5049" y="4138"/>
                  </a:cubicBezTo>
                  <a:cubicBezTo>
                    <a:pt x="5049" y="4068"/>
                    <a:pt x="5176" y="3997"/>
                    <a:pt x="5240" y="3927"/>
                  </a:cubicBezTo>
                  <a:cubicBezTo>
                    <a:pt x="5368" y="3927"/>
                    <a:pt x="5496" y="3927"/>
                    <a:pt x="5560" y="3997"/>
                  </a:cubicBezTo>
                  <a:cubicBezTo>
                    <a:pt x="5624" y="3997"/>
                    <a:pt x="5751" y="4138"/>
                    <a:pt x="5815" y="4138"/>
                  </a:cubicBezTo>
                  <a:cubicBezTo>
                    <a:pt x="5879" y="4138"/>
                    <a:pt x="5943" y="3997"/>
                    <a:pt x="6071" y="3927"/>
                  </a:cubicBezTo>
                  <a:cubicBezTo>
                    <a:pt x="6135" y="3927"/>
                    <a:pt x="6327" y="3927"/>
                    <a:pt x="6391" y="3927"/>
                  </a:cubicBezTo>
                  <a:cubicBezTo>
                    <a:pt x="6518" y="3927"/>
                    <a:pt x="6646" y="3997"/>
                    <a:pt x="6710" y="3997"/>
                  </a:cubicBezTo>
                  <a:cubicBezTo>
                    <a:pt x="6838" y="3997"/>
                    <a:pt x="7030" y="3997"/>
                    <a:pt x="7093" y="3997"/>
                  </a:cubicBezTo>
                  <a:cubicBezTo>
                    <a:pt x="7157" y="3927"/>
                    <a:pt x="7221" y="3717"/>
                    <a:pt x="7285" y="3717"/>
                  </a:cubicBezTo>
                  <a:cubicBezTo>
                    <a:pt x="7349" y="3647"/>
                    <a:pt x="7541" y="3577"/>
                    <a:pt x="7605" y="3506"/>
                  </a:cubicBezTo>
                  <a:cubicBezTo>
                    <a:pt x="7669" y="3436"/>
                    <a:pt x="7924" y="3436"/>
                    <a:pt x="7988" y="3436"/>
                  </a:cubicBezTo>
                  <a:cubicBezTo>
                    <a:pt x="8116" y="3366"/>
                    <a:pt x="8372" y="3366"/>
                    <a:pt x="8499" y="3296"/>
                  </a:cubicBezTo>
                  <a:cubicBezTo>
                    <a:pt x="8563" y="3226"/>
                    <a:pt x="8691" y="3086"/>
                    <a:pt x="8691" y="2945"/>
                  </a:cubicBezTo>
                  <a:cubicBezTo>
                    <a:pt x="8755" y="2805"/>
                    <a:pt x="8691" y="2595"/>
                    <a:pt x="8691" y="2455"/>
                  </a:cubicBezTo>
                  <a:cubicBezTo>
                    <a:pt x="8691" y="2314"/>
                    <a:pt x="8563" y="2104"/>
                    <a:pt x="8563" y="1964"/>
                  </a:cubicBezTo>
                  <a:cubicBezTo>
                    <a:pt x="8563" y="1894"/>
                    <a:pt x="8627" y="1683"/>
                    <a:pt x="8691" y="1613"/>
                  </a:cubicBezTo>
                  <a:cubicBezTo>
                    <a:pt x="8691" y="1543"/>
                    <a:pt x="8627" y="1332"/>
                    <a:pt x="8691" y="1262"/>
                  </a:cubicBezTo>
                  <a:cubicBezTo>
                    <a:pt x="8691" y="1122"/>
                    <a:pt x="8883" y="912"/>
                    <a:pt x="8947" y="771"/>
                  </a:cubicBezTo>
                  <a:cubicBezTo>
                    <a:pt x="9011" y="701"/>
                    <a:pt x="9138" y="561"/>
                    <a:pt x="9266" y="491"/>
                  </a:cubicBezTo>
                  <a:cubicBezTo>
                    <a:pt x="9330" y="421"/>
                    <a:pt x="9458" y="210"/>
                    <a:pt x="9522" y="70"/>
                  </a:cubicBezTo>
                  <a:cubicBezTo>
                    <a:pt x="9650" y="210"/>
                    <a:pt x="9778" y="351"/>
                    <a:pt x="9841" y="421"/>
                  </a:cubicBezTo>
                  <a:cubicBezTo>
                    <a:pt x="9969" y="561"/>
                    <a:pt x="10353" y="912"/>
                    <a:pt x="10544" y="1052"/>
                  </a:cubicBezTo>
                  <a:cubicBezTo>
                    <a:pt x="10736" y="1192"/>
                    <a:pt x="11120" y="1473"/>
                    <a:pt x="11311" y="1543"/>
                  </a:cubicBezTo>
                  <a:cubicBezTo>
                    <a:pt x="11631" y="1613"/>
                    <a:pt x="12142" y="1543"/>
                    <a:pt x="12462" y="1543"/>
                  </a:cubicBezTo>
                  <a:cubicBezTo>
                    <a:pt x="12781" y="1543"/>
                    <a:pt x="13420" y="1543"/>
                    <a:pt x="13740" y="1403"/>
                  </a:cubicBezTo>
                  <a:cubicBezTo>
                    <a:pt x="13931" y="1403"/>
                    <a:pt x="14315" y="1122"/>
                    <a:pt x="14507" y="1052"/>
                  </a:cubicBezTo>
                  <a:cubicBezTo>
                    <a:pt x="14762" y="982"/>
                    <a:pt x="15209" y="771"/>
                    <a:pt x="15401" y="631"/>
                  </a:cubicBezTo>
                  <a:cubicBezTo>
                    <a:pt x="15529" y="491"/>
                    <a:pt x="15785" y="210"/>
                    <a:pt x="15912" y="70"/>
                  </a:cubicBezTo>
                  <a:cubicBezTo>
                    <a:pt x="16104" y="0"/>
                    <a:pt x="16488" y="0"/>
                    <a:pt x="16615" y="0"/>
                  </a:cubicBezTo>
                  <a:cubicBezTo>
                    <a:pt x="16743" y="0"/>
                    <a:pt x="16999" y="70"/>
                    <a:pt x="17063" y="140"/>
                  </a:cubicBezTo>
                  <a:cubicBezTo>
                    <a:pt x="17127" y="210"/>
                    <a:pt x="17318" y="351"/>
                    <a:pt x="17318" y="491"/>
                  </a:cubicBezTo>
                  <a:cubicBezTo>
                    <a:pt x="17318" y="561"/>
                    <a:pt x="17191" y="701"/>
                    <a:pt x="17191" y="842"/>
                  </a:cubicBezTo>
                  <a:cubicBezTo>
                    <a:pt x="17191" y="912"/>
                    <a:pt x="17254" y="1122"/>
                    <a:pt x="17254" y="1262"/>
                  </a:cubicBezTo>
                  <a:cubicBezTo>
                    <a:pt x="17254" y="1332"/>
                    <a:pt x="17254" y="1473"/>
                    <a:pt x="17318" y="1543"/>
                  </a:cubicBezTo>
                  <a:cubicBezTo>
                    <a:pt x="17382" y="1753"/>
                    <a:pt x="17766" y="1894"/>
                    <a:pt x="17893" y="2034"/>
                  </a:cubicBezTo>
                  <a:cubicBezTo>
                    <a:pt x="18149" y="2104"/>
                    <a:pt x="18596" y="2244"/>
                    <a:pt x="18788" y="2384"/>
                  </a:cubicBezTo>
                  <a:cubicBezTo>
                    <a:pt x="18980" y="2455"/>
                    <a:pt x="19299" y="2595"/>
                    <a:pt x="19427" y="2665"/>
                  </a:cubicBezTo>
                  <a:cubicBezTo>
                    <a:pt x="19619" y="2805"/>
                    <a:pt x="19938" y="3156"/>
                    <a:pt x="20130" y="3366"/>
                  </a:cubicBezTo>
                  <a:cubicBezTo>
                    <a:pt x="20258" y="3577"/>
                    <a:pt x="20578" y="4068"/>
                    <a:pt x="20705" y="4278"/>
                  </a:cubicBezTo>
                  <a:cubicBezTo>
                    <a:pt x="20769" y="4418"/>
                    <a:pt x="20833" y="4699"/>
                    <a:pt x="20897" y="4839"/>
                  </a:cubicBezTo>
                  <a:cubicBezTo>
                    <a:pt x="20961" y="4979"/>
                    <a:pt x="21089" y="5190"/>
                    <a:pt x="21153" y="5260"/>
                  </a:cubicBezTo>
                  <a:cubicBezTo>
                    <a:pt x="21217" y="5400"/>
                    <a:pt x="21344" y="5681"/>
                    <a:pt x="21408" y="5821"/>
                  </a:cubicBezTo>
                  <a:cubicBezTo>
                    <a:pt x="21472" y="5961"/>
                    <a:pt x="21536" y="6171"/>
                    <a:pt x="21600" y="6382"/>
                  </a:cubicBezTo>
                  <a:cubicBezTo>
                    <a:pt x="21536" y="6452"/>
                    <a:pt x="21472" y="6452"/>
                    <a:pt x="21408" y="6522"/>
                  </a:cubicBezTo>
                  <a:cubicBezTo>
                    <a:pt x="21408" y="6522"/>
                    <a:pt x="21344" y="6662"/>
                    <a:pt x="21344" y="6662"/>
                  </a:cubicBezTo>
                  <a:cubicBezTo>
                    <a:pt x="21280" y="6732"/>
                    <a:pt x="21344" y="6873"/>
                    <a:pt x="21344" y="6873"/>
                  </a:cubicBezTo>
                  <a:cubicBezTo>
                    <a:pt x="21280" y="6943"/>
                    <a:pt x="21280" y="7083"/>
                    <a:pt x="21217" y="7153"/>
                  </a:cubicBezTo>
                  <a:cubicBezTo>
                    <a:pt x="21217" y="7294"/>
                    <a:pt x="21217" y="7434"/>
                    <a:pt x="21217" y="7574"/>
                  </a:cubicBezTo>
                  <a:cubicBezTo>
                    <a:pt x="21217" y="7644"/>
                    <a:pt x="21153" y="7855"/>
                    <a:pt x="21089" y="7995"/>
                  </a:cubicBezTo>
                  <a:cubicBezTo>
                    <a:pt x="21025" y="8065"/>
                    <a:pt x="20897" y="8135"/>
                    <a:pt x="20833" y="8205"/>
                  </a:cubicBezTo>
                  <a:cubicBezTo>
                    <a:pt x="20769" y="8275"/>
                    <a:pt x="20769" y="8416"/>
                    <a:pt x="20769" y="8486"/>
                  </a:cubicBezTo>
                  <a:cubicBezTo>
                    <a:pt x="20705" y="8556"/>
                    <a:pt x="20769" y="8766"/>
                    <a:pt x="20769" y="8836"/>
                  </a:cubicBezTo>
                  <a:cubicBezTo>
                    <a:pt x="20705" y="8906"/>
                    <a:pt x="20578" y="8906"/>
                    <a:pt x="20514" y="8977"/>
                  </a:cubicBezTo>
                  <a:cubicBezTo>
                    <a:pt x="20450" y="9047"/>
                    <a:pt x="20450" y="9117"/>
                    <a:pt x="20450" y="9187"/>
                  </a:cubicBezTo>
                  <a:cubicBezTo>
                    <a:pt x="20450" y="9327"/>
                    <a:pt x="20514" y="9468"/>
                    <a:pt x="20514" y="9538"/>
                  </a:cubicBezTo>
                  <a:cubicBezTo>
                    <a:pt x="20450" y="9608"/>
                    <a:pt x="20258" y="9678"/>
                    <a:pt x="20194" y="9608"/>
                  </a:cubicBezTo>
                  <a:cubicBezTo>
                    <a:pt x="20130" y="9608"/>
                    <a:pt x="20002" y="9468"/>
                    <a:pt x="19938" y="9397"/>
                  </a:cubicBezTo>
                  <a:cubicBezTo>
                    <a:pt x="19938" y="9397"/>
                    <a:pt x="19875" y="9257"/>
                    <a:pt x="19875" y="9187"/>
                  </a:cubicBezTo>
                  <a:cubicBezTo>
                    <a:pt x="19875" y="9117"/>
                    <a:pt x="19875" y="9047"/>
                    <a:pt x="19875" y="8977"/>
                  </a:cubicBezTo>
                  <a:cubicBezTo>
                    <a:pt x="19875" y="8906"/>
                    <a:pt x="19811" y="8836"/>
                    <a:pt x="19747" y="8766"/>
                  </a:cubicBezTo>
                  <a:cubicBezTo>
                    <a:pt x="19747" y="8766"/>
                    <a:pt x="19619" y="8626"/>
                    <a:pt x="19619" y="8626"/>
                  </a:cubicBezTo>
                  <a:cubicBezTo>
                    <a:pt x="19491" y="8626"/>
                    <a:pt x="19363" y="8766"/>
                    <a:pt x="19299" y="8766"/>
                  </a:cubicBezTo>
                  <a:cubicBezTo>
                    <a:pt x="19236" y="8836"/>
                    <a:pt x="19108" y="8836"/>
                    <a:pt x="19044" y="8836"/>
                  </a:cubicBezTo>
                  <a:cubicBezTo>
                    <a:pt x="18980" y="8906"/>
                    <a:pt x="18980" y="9047"/>
                    <a:pt x="18980" y="9117"/>
                  </a:cubicBezTo>
                  <a:cubicBezTo>
                    <a:pt x="18980" y="9187"/>
                    <a:pt x="19044" y="9257"/>
                    <a:pt x="19044" y="9327"/>
                  </a:cubicBezTo>
                  <a:cubicBezTo>
                    <a:pt x="19044" y="9397"/>
                    <a:pt x="18916" y="9538"/>
                    <a:pt x="18916" y="9608"/>
                  </a:cubicBezTo>
                  <a:cubicBezTo>
                    <a:pt x="18916" y="9678"/>
                    <a:pt x="18980" y="9818"/>
                    <a:pt x="18916" y="9888"/>
                  </a:cubicBezTo>
                  <a:cubicBezTo>
                    <a:pt x="18916" y="9888"/>
                    <a:pt x="18852" y="9958"/>
                    <a:pt x="18788" y="9958"/>
                  </a:cubicBezTo>
                  <a:cubicBezTo>
                    <a:pt x="18724" y="9958"/>
                    <a:pt x="18533" y="9818"/>
                    <a:pt x="18469" y="9818"/>
                  </a:cubicBezTo>
                  <a:cubicBezTo>
                    <a:pt x="18405" y="9818"/>
                    <a:pt x="18277" y="9888"/>
                    <a:pt x="18213" y="9888"/>
                  </a:cubicBezTo>
                  <a:cubicBezTo>
                    <a:pt x="18213" y="9958"/>
                    <a:pt x="18149" y="10029"/>
                    <a:pt x="18213" y="10099"/>
                  </a:cubicBezTo>
                  <a:cubicBezTo>
                    <a:pt x="18213" y="10169"/>
                    <a:pt x="18405" y="10029"/>
                    <a:pt x="18469" y="10099"/>
                  </a:cubicBezTo>
                  <a:cubicBezTo>
                    <a:pt x="18469" y="10099"/>
                    <a:pt x="18469" y="10239"/>
                    <a:pt x="18469" y="10239"/>
                  </a:cubicBezTo>
                  <a:cubicBezTo>
                    <a:pt x="18533" y="10309"/>
                    <a:pt x="18660" y="10309"/>
                    <a:pt x="18660" y="10379"/>
                  </a:cubicBezTo>
                  <a:cubicBezTo>
                    <a:pt x="18660" y="10449"/>
                    <a:pt x="18596" y="10519"/>
                    <a:pt x="18596" y="10590"/>
                  </a:cubicBezTo>
                  <a:cubicBezTo>
                    <a:pt x="18533" y="10590"/>
                    <a:pt x="18341" y="10590"/>
                    <a:pt x="18277" y="10590"/>
                  </a:cubicBezTo>
                  <a:cubicBezTo>
                    <a:pt x="18213" y="10590"/>
                    <a:pt x="18149" y="10660"/>
                    <a:pt x="18149" y="10730"/>
                  </a:cubicBezTo>
                  <a:cubicBezTo>
                    <a:pt x="18085" y="10800"/>
                    <a:pt x="18149" y="10940"/>
                    <a:pt x="18149" y="11010"/>
                  </a:cubicBezTo>
                  <a:cubicBezTo>
                    <a:pt x="18085" y="11081"/>
                    <a:pt x="18021" y="11221"/>
                    <a:pt x="17957" y="11291"/>
                  </a:cubicBezTo>
                  <a:cubicBezTo>
                    <a:pt x="17893" y="11361"/>
                    <a:pt x="17766" y="11431"/>
                    <a:pt x="17702" y="11431"/>
                  </a:cubicBezTo>
                  <a:cubicBezTo>
                    <a:pt x="17638" y="11501"/>
                    <a:pt x="17446" y="11431"/>
                    <a:pt x="17382" y="11501"/>
                  </a:cubicBezTo>
                  <a:cubicBezTo>
                    <a:pt x="17318" y="11571"/>
                    <a:pt x="17318" y="11642"/>
                    <a:pt x="17318" y="11712"/>
                  </a:cubicBezTo>
                  <a:cubicBezTo>
                    <a:pt x="17254" y="11782"/>
                    <a:pt x="17063" y="11712"/>
                    <a:pt x="16999" y="11782"/>
                  </a:cubicBezTo>
                  <a:cubicBezTo>
                    <a:pt x="16999" y="11782"/>
                    <a:pt x="16935" y="11922"/>
                    <a:pt x="16935" y="11922"/>
                  </a:cubicBezTo>
                  <a:cubicBezTo>
                    <a:pt x="16935" y="11992"/>
                    <a:pt x="16999" y="12132"/>
                    <a:pt x="16999" y="12132"/>
                  </a:cubicBezTo>
                  <a:cubicBezTo>
                    <a:pt x="17063" y="12132"/>
                    <a:pt x="17191" y="12062"/>
                    <a:pt x="17254" y="12062"/>
                  </a:cubicBezTo>
                  <a:cubicBezTo>
                    <a:pt x="17318" y="11992"/>
                    <a:pt x="17446" y="11922"/>
                    <a:pt x="17510" y="11922"/>
                  </a:cubicBezTo>
                  <a:cubicBezTo>
                    <a:pt x="17574" y="11852"/>
                    <a:pt x="17766" y="11852"/>
                    <a:pt x="17830" y="11852"/>
                  </a:cubicBezTo>
                  <a:cubicBezTo>
                    <a:pt x="17893" y="11852"/>
                    <a:pt x="18085" y="11922"/>
                    <a:pt x="18149" y="11992"/>
                  </a:cubicBezTo>
                  <a:cubicBezTo>
                    <a:pt x="18149" y="12062"/>
                    <a:pt x="18213" y="12203"/>
                    <a:pt x="18149" y="12273"/>
                  </a:cubicBezTo>
                  <a:cubicBezTo>
                    <a:pt x="18149" y="12343"/>
                    <a:pt x="18021" y="12343"/>
                    <a:pt x="17957" y="12343"/>
                  </a:cubicBezTo>
                  <a:cubicBezTo>
                    <a:pt x="17893" y="12343"/>
                    <a:pt x="17830" y="12273"/>
                    <a:pt x="17766" y="12273"/>
                  </a:cubicBezTo>
                  <a:cubicBezTo>
                    <a:pt x="17702" y="12273"/>
                    <a:pt x="17574" y="12273"/>
                    <a:pt x="17510" y="12343"/>
                  </a:cubicBezTo>
                  <a:cubicBezTo>
                    <a:pt x="17510" y="12343"/>
                    <a:pt x="17510" y="12483"/>
                    <a:pt x="17510" y="12553"/>
                  </a:cubicBezTo>
                  <a:cubicBezTo>
                    <a:pt x="17510" y="12623"/>
                    <a:pt x="17510" y="12694"/>
                    <a:pt x="17574" y="12694"/>
                  </a:cubicBezTo>
                  <a:cubicBezTo>
                    <a:pt x="17638" y="12764"/>
                    <a:pt x="17830" y="12694"/>
                    <a:pt x="17957" y="12764"/>
                  </a:cubicBezTo>
                  <a:cubicBezTo>
                    <a:pt x="17957" y="12764"/>
                    <a:pt x="18021" y="12834"/>
                    <a:pt x="18021" y="12834"/>
                  </a:cubicBezTo>
                  <a:cubicBezTo>
                    <a:pt x="18021" y="12904"/>
                    <a:pt x="17957" y="12974"/>
                    <a:pt x="17893" y="12974"/>
                  </a:cubicBezTo>
                  <a:cubicBezTo>
                    <a:pt x="17830" y="13044"/>
                    <a:pt x="17638" y="12904"/>
                    <a:pt x="17574" y="12974"/>
                  </a:cubicBezTo>
                  <a:cubicBezTo>
                    <a:pt x="17510" y="12974"/>
                    <a:pt x="17510" y="13114"/>
                    <a:pt x="17574" y="13184"/>
                  </a:cubicBezTo>
                  <a:cubicBezTo>
                    <a:pt x="17574" y="13255"/>
                    <a:pt x="17702" y="13255"/>
                    <a:pt x="17766" y="13255"/>
                  </a:cubicBezTo>
                  <a:cubicBezTo>
                    <a:pt x="17766" y="13325"/>
                    <a:pt x="17830" y="13465"/>
                    <a:pt x="17830" y="13535"/>
                  </a:cubicBezTo>
                  <a:cubicBezTo>
                    <a:pt x="17830" y="13605"/>
                    <a:pt x="17638" y="13675"/>
                    <a:pt x="17574" y="13675"/>
                  </a:cubicBezTo>
                  <a:cubicBezTo>
                    <a:pt x="17510" y="13745"/>
                    <a:pt x="17446" y="13745"/>
                    <a:pt x="17382" y="13745"/>
                  </a:cubicBezTo>
                  <a:cubicBezTo>
                    <a:pt x="17318" y="13745"/>
                    <a:pt x="17318" y="13675"/>
                    <a:pt x="17254" y="13605"/>
                  </a:cubicBezTo>
                  <a:cubicBezTo>
                    <a:pt x="17254" y="13605"/>
                    <a:pt x="17127" y="13675"/>
                    <a:pt x="17127" y="13605"/>
                  </a:cubicBezTo>
                  <a:cubicBezTo>
                    <a:pt x="17063" y="13605"/>
                    <a:pt x="17063" y="13465"/>
                    <a:pt x="17063" y="13465"/>
                  </a:cubicBezTo>
                  <a:cubicBezTo>
                    <a:pt x="16999" y="13395"/>
                    <a:pt x="16871" y="13395"/>
                    <a:pt x="16807" y="13395"/>
                  </a:cubicBezTo>
                  <a:cubicBezTo>
                    <a:pt x="16743" y="13395"/>
                    <a:pt x="16615" y="13395"/>
                    <a:pt x="16615" y="13465"/>
                  </a:cubicBezTo>
                  <a:cubicBezTo>
                    <a:pt x="16551" y="13535"/>
                    <a:pt x="16551" y="13675"/>
                    <a:pt x="16615" y="13675"/>
                  </a:cubicBezTo>
                  <a:cubicBezTo>
                    <a:pt x="16615" y="13745"/>
                    <a:pt x="16807" y="13745"/>
                    <a:pt x="16807" y="13816"/>
                  </a:cubicBezTo>
                  <a:cubicBezTo>
                    <a:pt x="16871" y="13886"/>
                    <a:pt x="16871" y="14026"/>
                    <a:pt x="16871" y="14096"/>
                  </a:cubicBezTo>
                  <a:cubicBezTo>
                    <a:pt x="16871" y="14166"/>
                    <a:pt x="16743" y="14236"/>
                    <a:pt x="16743" y="14306"/>
                  </a:cubicBezTo>
                  <a:cubicBezTo>
                    <a:pt x="16679" y="14377"/>
                    <a:pt x="16807" y="14587"/>
                    <a:pt x="16743" y="14657"/>
                  </a:cubicBezTo>
                  <a:cubicBezTo>
                    <a:pt x="16743" y="14727"/>
                    <a:pt x="16679" y="14727"/>
                    <a:pt x="16615" y="14727"/>
                  </a:cubicBezTo>
                  <a:cubicBezTo>
                    <a:pt x="16551" y="14727"/>
                    <a:pt x="16615" y="14517"/>
                    <a:pt x="16551" y="14517"/>
                  </a:cubicBezTo>
                  <a:cubicBezTo>
                    <a:pt x="16551" y="14447"/>
                    <a:pt x="16424" y="14377"/>
                    <a:pt x="16424" y="14377"/>
                  </a:cubicBezTo>
                  <a:cubicBezTo>
                    <a:pt x="16296" y="14377"/>
                    <a:pt x="16232" y="14587"/>
                    <a:pt x="16168" y="14517"/>
                  </a:cubicBezTo>
                  <a:cubicBezTo>
                    <a:pt x="16104" y="14517"/>
                    <a:pt x="16040" y="14377"/>
                    <a:pt x="16040" y="14306"/>
                  </a:cubicBezTo>
                  <a:cubicBezTo>
                    <a:pt x="15976" y="14236"/>
                    <a:pt x="15976" y="14096"/>
                    <a:pt x="15976" y="14026"/>
                  </a:cubicBezTo>
                  <a:cubicBezTo>
                    <a:pt x="15976" y="13956"/>
                    <a:pt x="16104" y="13816"/>
                    <a:pt x="16104" y="13745"/>
                  </a:cubicBezTo>
                  <a:cubicBezTo>
                    <a:pt x="16040" y="13675"/>
                    <a:pt x="15976" y="13605"/>
                    <a:pt x="15912" y="13535"/>
                  </a:cubicBezTo>
                  <a:cubicBezTo>
                    <a:pt x="15912" y="13535"/>
                    <a:pt x="15785" y="13605"/>
                    <a:pt x="15785" y="13675"/>
                  </a:cubicBezTo>
                  <a:cubicBezTo>
                    <a:pt x="15721" y="13745"/>
                    <a:pt x="15721" y="13886"/>
                    <a:pt x="15657" y="13886"/>
                  </a:cubicBezTo>
                  <a:cubicBezTo>
                    <a:pt x="15593" y="13956"/>
                    <a:pt x="15465" y="14026"/>
                    <a:pt x="15401" y="14026"/>
                  </a:cubicBezTo>
                  <a:cubicBezTo>
                    <a:pt x="15401" y="14096"/>
                    <a:pt x="15273" y="14096"/>
                    <a:pt x="15273" y="14096"/>
                  </a:cubicBezTo>
                  <a:cubicBezTo>
                    <a:pt x="15209" y="14166"/>
                    <a:pt x="15146" y="14236"/>
                    <a:pt x="15146" y="14306"/>
                  </a:cubicBezTo>
                  <a:cubicBezTo>
                    <a:pt x="15146" y="14377"/>
                    <a:pt x="15209" y="14517"/>
                    <a:pt x="15273" y="14587"/>
                  </a:cubicBezTo>
                  <a:cubicBezTo>
                    <a:pt x="15273" y="14657"/>
                    <a:pt x="15401" y="14727"/>
                    <a:pt x="15401" y="14797"/>
                  </a:cubicBezTo>
                  <a:cubicBezTo>
                    <a:pt x="15401" y="14797"/>
                    <a:pt x="15401" y="14938"/>
                    <a:pt x="15401" y="15008"/>
                  </a:cubicBezTo>
                  <a:cubicBezTo>
                    <a:pt x="15465" y="15078"/>
                    <a:pt x="15593" y="15148"/>
                    <a:pt x="15593" y="15218"/>
                  </a:cubicBezTo>
                  <a:cubicBezTo>
                    <a:pt x="15657" y="15288"/>
                    <a:pt x="15657" y="15429"/>
                    <a:pt x="15593" y="15569"/>
                  </a:cubicBezTo>
                  <a:cubicBezTo>
                    <a:pt x="15593" y="15639"/>
                    <a:pt x="15465" y="15849"/>
                    <a:pt x="15465" y="15919"/>
                  </a:cubicBezTo>
                  <a:cubicBezTo>
                    <a:pt x="15465" y="15990"/>
                    <a:pt x="15465" y="16060"/>
                    <a:pt x="15465" y="16130"/>
                  </a:cubicBezTo>
                  <a:cubicBezTo>
                    <a:pt x="15401" y="16200"/>
                    <a:pt x="15337" y="16340"/>
                    <a:pt x="15273" y="16410"/>
                  </a:cubicBezTo>
                  <a:cubicBezTo>
                    <a:pt x="15273" y="16481"/>
                    <a:pt x="15273" y="16551"/>
                    <a:pt x="15273" y="16621"/>
                  </a:cubicBezTo>
                  <a:cubicBezTo>
                    <a:pt x="15273" y="16761"/>
                    <a:pt x="15273" y="16901"/>
                    <a:pt x="15273" y="16971"/>
                  </a:cubicBezTo>
                  <a:cubicBezTo>
                    <a:pt x="15273" y="17042"/>
                    <a:pt x="15209" y="17182"/>
                    <a:pt x="15209" y="17252"/>
                  </a:cubicBezTo>
                  <a:cubicBezTo>
                    <a:pt x="15209" y="17322"/>
                    <a:pt x="15146" y="17532"/>
                    <a:pt x="15082" y="17603"/>
                  </a:cubicBezTo>
                  <a:cubicBezTo>
                    <a:pt x="15018" y="17603"/>
                    <a:pt x="14954" y="17673"/>
                    <a:pt x="14890" y="17743"/>
                  </a:cubicBezTo>
                  <a:cubicBezTo>
                    <a:pt x="14762" y="17743"/>
                    <a:pt x="14570" y="17603"/>
                    <a:pt x="14507" y="17673"/>
                  </a:cubicBezTo>
                  <a:cubicBezTo>
                    <a:pt x="14379" y="17673"/>
                    <a:pt x="14251" y="17813"/>
                    <a:pt x="14187" y="17883"/>
                  </a:cubicBezTo>
                  <a:cubicBezTo>
                    <a:pt x="14187" y="17953"/>
                    <a:pt x="14187" y="18094"/>
                    <a:pt x="14187" y="18164"/>
                  </a:cubicBezTo>
                  <a:cubicBezTo>
                    <a:pt x="14187" y="18234"/>
                    <a:pt x="14123" y="18374"/>
                    <a:pt x="14059" y="18444"/>
                  </a:cubicBezTo>
                  <a:cubicBezTo>
                    <a:pt x="13995" y="18444"/>
                    <a:pt x="13931" y="18444"/>
                    <a:pt x="13867" y="18444"/>
                  </a:cubicBezTo>
                  <a:cubicBezTo>
                    <a:pt x="13804" y="18374"/>
                    <a:pt x="13676" y="18304"/>
                    <a:pt x="13612" y="18234"/>
                  </a:cubicBezTo>
                  <a:cubicBezTo>
                    <a:pt x="13612" y="18164"/>
                    <a:pt x="13420" y="18164"/>
                    <a:pt x="13420" y="18094"/>
                  </a:cubicBezTo>
                  <a:cubicBezTo>
                    <a:pt x="13356" y="18023"/>
                    <a:pt x="13356" y="17813"/>
                    <a:pt x="13356" y="17743"/>
                  </a:cubicBezTo>
                  <a:cubicBezTo>
                    <a:pt x="13292" y="17743"/>
                    <a:pt x="13164" y="17603"/>
                    <a:pt x="13101" y="17603"/>
                  </a:cubicBezTo>
                  <a:cubicBezTo>
                    <a:pt x="13037" y="17532"/>
                    <a:pt x="12909" y="17532"/>
                    <a:pt x="12845" y="17532"/>
                  </a:cubicBezTo>
                  <a:cubicBezTo>
                    <a:pt x="12781" y="17532"/>
                    <a:pt x="12653" y="17603"/>
                    <a:pt x="12589" y="17603"/>
                  </a:cubicBezTo>
                  <a:cubicBezTo>
                    <a:pt x="12525" y="17673"/>
                    <a:pt x="12525" y="17883"/>
                    <a:pt x="12525" y="18023"/>
                  </a:cubicBezTo>
                  <a:cubicBezTo>
                    <a:pt x="12525" y="18094"/>
                    <a:pt x="12589" y="18234"/>
                    <a:pt x="12589" y="18304"/>
                  </a:cubicBezTo>
                  <a:cubicBezTo>
                    <a:pt x="12589" y="18374"/>
                    <a:pt x="12525" y="18584"/>
                    <a:pt x="12525" y="18655"/>
                  </a:cubicBezTo>
                  <a:cubicBezTo>
                    <a:pt x="12525" y="18725"/>
                    <a:pt x="12525" y="18935"/>
                    <a:pt x="12589" y="19005"/>
                  </a:cubicBezTo>
                  <a:cubicBezTo>
                    <a:pt x="12589" y="19075"/>
                    <a:pt x="12717" y="19216"/>
                    <a:pt x="12717" y="19286"/>
                  </a:cubicBezTo>
                  <a:cubicBezTo>
                    <a:pt x="12717" y="19356"/>
                    <a:pt x="12717" y="19356"/>
                    <a:pt x="12717" y="19356"/>
                  </a:cubicBezTo>
                  <a:cubicBezTo>
                    <a:pt x="12717" y="19356"/>
                    <a:pt x="12781" y="19496"/>
                    <a:pt x="12781" y="19566"/>
                  </a:cubicBezTo>
                  <a:cubicBezTo>
                    <a:pt x="12781" y="19566"/>
                    <a:pt x="12909" y="19636"/>
                    <a:pt x="12909" y="19706"/>
                  </a:cubicBezTo>
                  <a:cubicBezTo>
                    <a:pt x="12973" y="19706"/>
                    <a:pt x="13101" y="19777"/>
                    <a:pt x="13164" y="19847"/>
                  </a:cubicBezTo>
                  <a:cubicBezTo>
                    <a:pt x="13164" y="19917"/>
                    <a:pt x="13228" y="20127"/>
                    <a:pt x="13228" y="20268"/>
                  </a:cubicBezTo>
                  <a:cubicBezTo>
                    <a:pt x="13292" y="20338"/>
                    <a:pt x="13356" y="20408"/>
                    <a:pt x="13420" y="20478"/>
                  </a:cubicBezTo>
                  <a:cubicBezTo>
                    <a:pt x="13484" y="20478"/>
                    <a:pt x="13612" y="20408"/>
                    <a:pt x="13676" y="20478"/>
                  </a:cubicBezTo>
                  <a:cubicBezTo>
                    <a:pt x="13804" y="20478"/>
                    <a:pt x="13931" y="20618"/>
                    <a:pt x="13931" y="20688"/>
                  </a:cubicBezTo>
                  <a:cubicBezTo>
                    <a:pt x="13995" y="20758"/>
                    <a:pt x="13931" y="20899"/>
                    <a:pt x="13867" y="20969"/>
                  </a:cubicBezTo>
                  <a:cubicBezTo>
                    <a:pt x="13804" y="21039"/>
                    <a:pt x="13612" y="21039"/>
                    <a:pt x="13548" y="21039"/>
                  </a:cubicBezTo>
                  <a:cubicBezTo>
                    <a:pt x="13484" y="21039"/>
                    <a:pt x="13420" y="21039"/>
                    <a:pt x="13420" y="21109"/>
                  </a:cubicBezTo>
                  <a:cubicBezTo>
                    <a:pt x="13356" y="21179"/>
                    <a:pt x="13356" y="21390"/>
                    <a:pt x="13356" y="21530"/>
                  </a:cubicBezTo>
                  <a:cubicBezTo>
                    <a:pt x="13356" y="21530"/>
                    <a:pt x="13356" y="21530"/>
                    <a:pt x="13356" y="21530"/>
                  </a:cubicBezTo>
                  <a:cubicBezTo>
                    <a:pt x="13164" y="21530"/>
                    <a:pt x="12845" y="21600"/>
                    <a:pt x="12653" y="21600"/>
                  </a:cubicBezTo>
                  <a:cubicBezTo>
                    <a:pt x="12334" y="21530"/>
                    <a:pt x="11631" y="21460"/>
                    <a:pt x="11311" y="21319"/>
                  </a:cubicBezTo>
                  <a:cubicBezTo>
                    <a:pt x="11056" y="21249"/>
                    <a:pt x="10672" y="21039"/>
                    <a:pt x="10480" y="20969"/>
                  </a:cubicBezTo>
                  <a:cubicBezTo>
                    <a:pt x="10289" y="20899"/>
                    <a:pt x="9905" y="20829"/>
                    <a:pt x="9714" y="20829"/>
                  </a:cubicBezTo>
                  <a:cubicBezTo>
                    <a:pt x="9522" y="20758"/>
                    <a:pt x="9138" y="20618"/>
                    <a:pt x="8947" y="20618"/>
                  </a:cubicBezTo>
                  <a:cubicBezTo>
                    <a:pt x="8755" y="20548"/>
                    <a:pt x="8308" y="20548"/>
                    <a:pt x="8116" y="20548"/>
                  </a:cubicBezTo>
                  <a:cubicBezTo>
                    <a:pt x="7796" y="20478"/>
                    <a:pt x="7285" y="20548"/>
                    <a:pt x="6966" y="20478"/>
                  </a:cubicBezTo>
                  <a:cubicBezTo>
                    <a:pt x="6774" y="20478"/>
                    <a:pt x="6327" y="20338"/>
                    <a:pt x="6135" y="20268"/>
                  </a:cubicBezTo>
                  <a:cubicBezTo>
                    <a:pt x="6007" y="20197"/>
                    <a:pt x="5751" y="19987"/>
                    <a:pt x="5624" y="19917"/>
                  </a:cubicBezTo>
                  <a:cubicBezTo>
                    <a:pt x="5368" y="19777"/>
                    <a:pt x="4921" y="19496"/>
                    <a:pt x="4729" y="19426"/>
                  </a:cubicBezTo>
                  <a:cubicBezTo>
                    <a:pt x="4537" y="19356"/>
                    <a:pt x="4218" y="19286"/>
                    <a:pt x="4026" y="19286"/>
                  </a:cubicBezTo>
                  <a:cubicBezTo>
                    <a:pt x="3834" y="19216"/>
                    <a:pt x="3451" y="19286"/>
                    <a:pt x="3259" y="19356"/>
                  </a:cubicBezTo>
                  <a:cubicBezTo>
                    <a:pt x="3131" y="19426"/>
                    <a:pt x="3004" y="19636"/>
                    <a:pt x="2940" y="19777"/>
                  </a:cubicBezTo>
                  <a:cubicBezTo>
                    <a:pt x="2876" y="19847"/>
                    <a:pt x="2748" y="19917"/>
                    <a:pt x="2684" y="19987"/>
                  </a:cubicBezTo>
                  <a:cubicBezTo>
                    <a:pt x="2620" y="19987"/>
                    <a:pt x="2556" y="19987"/>
                    <a:pt x="2492" y="19987"/>
                  </a:cubicBezTo>
                  <a:close/>
                </a:path>
              </a:pathLst>
            </a:custGeom>
            <a:solidFill>
              <a:srgbClr val="C4C8CB"/>
            </a:solidFill>
            <a:ln w="3175" cap="flat">
              <a:solidFill>
                <a:srgbClr val="FFFFFF"/>
              </a:solidFill>
              <a:prstDash val="solid"/>
              <a:miter lim="800000"/>
            </a:ln>
            <a:effectLst/>
          </p:spPr>
          <p:txBody>
            <a:bodyPr wrap="square" lIns="162559" tIns="162559" rIns="162559" bIns="162559" numCol="1" anchor="t">
              <a:noAutofit/>
            </a:bodyPr>
            <a:lstStyle/>
            <a:p>
              <a:pPr defTabSz="457200">
                <a:defRPr sz="5600">
                  <a:latin typeface="Gill Sans"/>
                  <a:ea typeface="Gill Sans"/>
                  <a:cs typeface="Gill Sans"/>
                  <a:sym typeface="Gill Sans"/>
                </a:defRPr>
              </a:pPr>
              <a:endParaRPr sz="7465"/>
            </a:p>
          </p:txBody>
        </p:sp>
        <p:sp>
          <p:nvSpPr>
            <p:cNvPr id="12278" name="Shape 12278"/>
            <p:cNvSpPr/>
            <p:nvPr/>
          </p:nvSpPr>
          <p:spPr>
            <a:xfrm>
              <a:off x="2571986" y="6132346"/>
              <a:ext cx="29164" cy="44087"/>
            </a:xfrm>
            <a:custGeom>
              <a:cxnLst>
                <a:cxn ang="0">
                  <a:pos x="wd2" y="hd2"/>
                </a:cxn>
                <a:cxn ang="5400000">
                  <a:pos x="wd2" y="hd2"/>
                </a:cxn>
                <a:cxn ang="10800000">
                  <a:pos x="wd2" y="hd2"/>
                </a:cxn>
                <a:cxn ang="16200000">
                  <a:pos x="wd2" y="hd2"/>
                </a:cxn>
              </a:cxnLst>
              <a:rect l="0" t="0" r="r" b="b"/>
              <a:pathLst>
                <a:path w="18600" h="20450" extrusionOk="0">
                  <a:moveTo>
                    <a:pt x="14700" y="20450"/>
                  </a:moveTo>
                  <a:cubicBezTo>
                    <a:pt x="12000" y="20450"/>
                    <a:pt x="9300" y="18486"/>
                    <a:pt x="6600" y="16523"/>
                  </a:cubicBezTo>
                  <a:cubicBezTo>
                    <a:pt x="3900" y="14559"/>
                    <a:pt x="1200" y="10632"/>
                    <a:pt x="1200" y="8668"/>
                  </a:cubicBezTo>
                  <a:cubicBezTo>
                    <a:pt x="1200" y="6705"/>
                    <a:pt x="-1500" y="814"/>
                    <a:pt x="1200" y="814"/>
                  </a:cubicBezTo>
                  <a:cubicBezTo>
                    <a:pt x="3900" y="-1150"/>
                    <a:pt x="6600" y="814"/>
                    <a:pt x="9300" y="2777"/>
                  </a:cubicBezTo>
                  <a:cubicBezTo>
                    <a:pt x="12000" y="2777"/>
                    <a:pt x="14700" y="4741"/>
                    <a:pt x="17400" y="6705"/>
                  </a:cubicBezTo>
                  <a:cubicBezTo>
                    <a:pt x="17400" y="8668"/>
                    <a:pt x="20100" y="10632"/>
                    <a:pt x="17400" y="12595"/>
                  </a:cubicBezTo>
                  <a:cubicBezTo>
                    <a:pt x="17400" y="14559"/>
                    <a:pt x="17400" y="18486"/>
                    <a:pt x="14700" y="20450"/>
                  </a:cubicBezTo>
                  <a:close/>
                </a:path>
              </a:pathLst>
            </a:custGeom>
            <a:solidFill>
              <a:srgbClr val="C4C8CB"/>
            </a:solidFill>
            <a:ln w="3175" cap="flat">
              <a:solidFill>
                <a:srgbClr val="FFFFFF"/>
              </a:solidFill>
              <a:prstDash val="solid"/>
              <a:miter lim="800000"/>
            </a:ln>
            <a:effectLst/>
          </p:spPr>
          <p:txBody>
            <a:bodyPr wrap="square" lIns="162559" tIns="162559" rIns="162559" bIns="162559" numCol="1" anchor="t">
              <a:noAutofit/>
            </a:bodyPr>
            <a:lstStyle/>
            <a:p>
              <a:pPr defTabSz="457200">
                <a:defRPr sz="5600">
                  <a:latin typeface="Gill Sans"/>
                  <a:ea typeface="Gill Sans"/>
                  <a:cs typeface="Gill Sans"/>
                  <a:sym typeface="Gill Sans"/>
                </a:defRPr>
              </a:pPr>
              <a:endParaRPr sz="7465"/>
            </a:p>
          </p:txBody>
        </p:sp>
        <p:sp>
          <p:nvSpPr>
            <p:cNvPr id="12279" name="Shape 12279"/>
            <p:cNvSpPr/>
            <p:nvPr/>
          </p:nvSpPr>
          <p:spPr>
            <a:xfrm>
              <a:off x="2540000" y="6061282"/>
              <a:ext cx="29635" cy="64353"/>
            </a:xfrm>
            <a:custGeom>
              <a:cxnLst>
                <a:cxn ang="0">
                  <a:pos x="wd2" y="hd2"/>
                </a:cxn>
                <a:cxn ang="5400000">
                  <a:pos x="wd2" y="hd2"/>
                </a:cxn>
                <a:cxn ang="10800000">
                  <a:pos x="wd2" y="hd2"/>
                </a:cxn>
                <a:cxn ang="16200000">
                  <a:pos x="wd2" y="hd2"/>
                </a:cxn>
              </a:cxnLst>
              <a:rect l="0" t="0" r="r" b="b"/>
              <a:pathLst>
                <a:path w="21600" h="20522" extrusionOk="0">
                  <a:moveTo>
                    <a:pt x="12343" y="20522"/>
                  </a:moveTo>
                  <a:cubicBezTo>
                    <a:pt x="9257" y="20522"/>
                    <a:pt x="0" y="19172"/>
                    <a:pt x="0" y="16472"/>
                  </a:cubicBezTo>
                  <a:cubicBezTo>
                    <a:pt x="0" y="15122"/>
                    <a:pt x="3086" y="13772"/>
                    <a:pt x="3086" y="12422"/>
                  </a:cubicBezTo>
                  <a:cubicBezTo>
                    <a:pt x="6171" y="11072"/>
                    <a:pt x="0" y="5672"/>
                    <a:pt x="0" y="4322"/>
                  </a:cubicBezTo>
                  <a:cubicBezTo>
                    <a:pt x="0" y="2972"/>
                    <a:pt x="9257" y="-1078"/>
                    <a:pt x="12343" y="272"/>
                  </a:cubicBezTo>
                  <a:cubicBezTo>
                    <a:pt x="15429" y="272"/>
                    <a:pt x="18514" y="4322"/>
                    <a:pt x="18514" y="5672"/>
                  </a:cubicBezTo>
                  <a:cubicBezTo>
                    <a:pt x="21600" y="7022"/>
                    <a:pt x="21600" y="9722"/>
                    <a:pt x="21600" y="12422"/>
                  </a:cubicBezTo>
                  <a:cubicBezTo>
                    <a:pt x="21600" y="13772"/>
                    <a:pt x="21600" y="16472"/>
                    <a:pt x="18514" y="17822"/>
                  </a:cubicBezTo>
                  <a:cubicBezTo>
                    <a:pt x="18514" y="19172"/>
                    <a:pt x="15429" y="20522"/>
                    <a:pt x="12343" y="20522"/>
                  </a:cubicBezTo>
                  <a:close/>
                </a:path>
              </a:pathLst>
            </a:custGeom>
            <a:solidFill>
              <a:srgbClr val="C4C8CB"/>
            </a:solidFill>
            <a:ln w="3175" cap="flat">
              <a:solidFill>
                <a:srgbClr val="FFFFFF"/>
              </a:solidFill>
              <a:prstDash val="solid"/>
              <a:miter lim="800000"/>
            </a:ln>
            <a:effectLst/>
          </p:spPr>
          <p:txBody>
            <a:bodyPr wrap="square" lIns="162559" tIns="162559" rIns="162559" bIns="162559" numCol="1" anchor="t">
              <a:noAutofit/>
            </a:bodyPr>
            <a:lstStyle/>
            <a:p>
              <a:pPr defTabSz="457200">
                <a:defRPr sz="5600">
                  <a:latin typeface="Gill Sans"/>
                  <a:ea typeface="Gill Sans"/>
                  <a:cs typeface="Gill Sans"/>
                  <a:sym typeface="Gill Sans"/>
                </a:defRPr>
              </a:pPr>
              <a:endParaRPr sz="7465"/>
            </a:p>
          </p:txBody>
        </p:sp>
        <p:sp>
          <p:nvSpPr>
            <p:cNvPr id="12280" name="Shape 12280"/>
            <p:cNvSpPr/>
            <p:nvPr/>
          </p:nvSpPr>
          <p:spPr>
            <a:xfrm>
              <a:off x="1981200" y="5965826"/>
              <a:ext cx="640971" cy="812895"/>
            </a:xfrm>
            <a:custGeom>
              <a:cxnLst>
                <a:cxn ang="0">
                  <a:pos x="wd2" y="hd2"/>
                </a:cxn>
                <a:cxn ang="5400000">
                  <a:pos x="wd2" y="hd2"/>
                </a:cxn>
                <a:cxn ang="10800000">
                  <a:pos x="wd2" y="hd2"/>
                </a:cxn>
                <a:cxn ang="16200000">
                  <a:pos x="wd2" y="hd2"/>
                </a:cxn>
              </a:cxnLst>
              <a:rect l="0" t="0" r="r" b="b"/>
              <a:pathLst>
                <a:path w="21516" h="21491" extrusionOk="0">
                  <a:moveTo>
                    <a:pt x="5007" y="6239"/>
                  </a:moveTo>
                  <a:cubicBezTo>
                    <a:pt x="5007" y="6239"/>
                    <a:pt x="5007" y="6239"/>
                    <a:pt x="5007" y="6239"/>
                  </a:cubicBezTo>
                  <a:cubicBezTo>
                    <a:pt x="5007" y="6127"/>
                    <a:pt x="5150" y="5792"/>
                    <a:pt x="5150" y="5680"/>
                  </a:cubicBezTo>
                  <a:cubicBezTo>
                    <a:pt x="5150" y="5568"/>
                    <a:pt x="5150" y="5344"/>
                    <a:pt x="5150" y="5232"/>
                  </a:cubicBezTo>
                  <a:cubicBezTo>
                    <a:pt x="5150" y="5120"/>
                    <a:pt x="4864" y="4896"/>
                    <a:pt x="4864" y="4784"/>
                  </a:cubicBezTo>
                  <a:cubicBezTo>
                    <a:pt x="4864" y="4673"/>
                    <a:pt x="4864" y="4337"/>
                    <a:pt x="4864" y="4225"/>
                  </a:cubicBezTo>
                  <a:cubicBezTo>
                    <a:pt x="5007" y="4113"/>
                    <a:pt x="5293" y="3889"/>
                    <a:pt x="5436" y="3777"/>
                  </a:cubicBezTo>
                  <a:cubicBezTo>
                    <a:pt x="5579" y="3665"/>
                    <a:pt x="5865" y="3441"/>
                    <a:pt x="6008" y="3330"/>
                  </a:cubicBezTo>
                  <a:cubicBezTo>
                    <a:pt x="6008" y="3218"/>
                    <a:pt x="5865" y="2994"/>
                    <a:pt x="5865" y="2882"/>
                  </a:cubicBezTo>
                  <a:cubicBezTo>
                    <a:pt x="5865" y="2770"/>
                    <a:pt x="6008" y="2546"/>
                    <a:pt x="6008" y="2434"/>
                  </a:cubicBezTo>
                  <a:cubicBezTo>
                    <a:pt x="6151" y="2322"/>
                    <a:pt x="6294" y="2210"/>
                    <a:pt x="6294" y="2098"/>
                  </a:cubicBezTo>
                  <a:cubicBezTo>
                    <a:pt x="6437" y="1987"/>
                    <a:pt x="6437" y="1875"/>
                    <a:pt x="6437" y="1763"/>
                  </a:cubicBezTo>
                  <a:cubicBezTo>
                    <a:pt x="6580" y="1651"/>
                    <a:pt x="6580" y="1315"/>
                    <a:pt x="6723" y="1203"/>
                  </a:cubicBezTo>
                  <a:cubicBezTo>
                    <a:pt x="6723" y="1091"/>
                    <a:pt x="6866" y="979"/>
                    <a:pt x="6866" y="979"/>
                  </a:cubicBezTo>
                  <a:cubicBezTo>
                    <a:pt x="6866" y="867"/>
                    <a:pt x="6866" y="755"/>
                    <a:pt x="7009" y="644"/>
                  </a:cubicBezTo>
                  <a:cubicBezTo>
                    <a:pt x="7009" y="532"/>
                    <a:pt x="7009" y="532"/>
                    <a:pt x="7152" y="420"/>
                  </a:cubicBezTo>
                  <a:cubicBezTo>
                    <a:pt x="7152" y="420"/>
                    <a:pt x="7152" y="420"/>
                    <a:pt x="7152" y="420"/>
                  </a:cubicBezTo>
                  <a:cubicBezTo>
                    <a:pt x="7295" y="532"/>
                    <a:pt x="7868" y="644"/>
                    <a:pt x="8011" y="644"/>
                  </a:cubicBezTo>
                  <a:cubicBezTo>
                    <a:pt x="8154" y="532"/>
                    <a:pt x="8297" y="308"/>
                    <a:pt x="8440" y="308"/>
                  </a:cubicBezTo>
                  <a:cubicBezTo>
                    <a:pt x="8583" y="196"/>
                    <a:pt x="8869" y="84"/>
                    <a:pt x="9012" y="84"/>
                  </a:cubicBezTo>
                  <a:cubicBezTo>
                    <a:pt x="9155" y="-28"/>
                    <a:pt x="9441" y="-28"/>
                    <a:pt x="9584" y="84"/>
                  </a:cubicBezTo>
                  <a:cubicBezTo>
                    <a:pt x="9727" y="84"/>
                    <a:pt x="10013" y="308"/>
                    <a:pt x="10156" y="532"/>
                  </a:cubicBezTo>
                  <a:cubicBezTo>
                    <a:pt x="10156" y="644"/>
                    <a:pt x="10156" y="867"/>
                    <a:pt x="10156" y="979"/>
                  </a:cubicBezTo>
                  <a:cubicBezTo>
                    <a:pt x="10156" y="1091"/>
                    <a:pt x="10013" y="1203"/>
                    <a:pt x="9870" y="1203"/>
                  </a:cubicBezTo>
                  <a:cubicBezTo>
                    <a:pt x="9870" y="1315"/>
                    <a:pt x="9870" y="1427"/>
                    <a:pt x="9870" y="1539"/>
                  </a:cubicBezTo>
                  <a:cubicBezTo>
                    <a:pt x="9870" y="1539"/>
                    <a:pt x="10156" y="1651"/>
                    <a:pt x="10156" y="1763"/>
                  </a:cubicBezTo>
                  <a:cubicBezTo>
                    <a:pt x="10156" y="1875"/>
                    <a:pt x="10299" y="1987"/>
                    <a:pt x="10299" y="2098"/>
                  </a:cubicBezTo>
                  <a:cubicBezTo>
                    <a:pt x="10299" y="2210"/>
                    <a:pt x="10442" y="2546"/>
                    <a:pt x="10585" y="2658"/>
                  </a:cubicBezTo>
                  <a:cubicBezTo>
                    <a:pt x="10728" y="2770"/>
                    <a:pt x="11015" y="2882"/>
                    <a:pt x="11158" y="2882"/>
                  </a:cubicBezTo>
                  <a:cubicBezTo>
                    <a:pt x="11301" y="2882"/>
                    <a:pt x="11444" y="2770"/>
                    <a:pt x="11587" y="2658"/>
                  </a:cubicBezTo>
                  <a:cubicBezTo>
                    <a:pt x="11587" y="2546"/>
                    <a:pt x="11730" y="2434"/>
                    <a:pt x="11873" y="2322"/>
                  </a:cubicBezTo>
                  <a:cubicBezTo>
                    <a:pt x="11873" y="2210"/>
                    <a:pt x="11873" y="1987"/>
                    <a:pt x="11873" y="1875"/>
                  </a:cubicBezTo>
                  <a:cubicBezTo>
                    <a:pt x="11873" y="1763"/>
                    <a:pt x="11873" y="1651"/>
                    <a:pt x="12016" y="1539"/>
                  </a:cubicBezTo>
                  <a:cubicBezTo>
                    <a:pt x="12016" y="1427"/>
                    <a:pt x="12302" y="1427"/>
                    <a:pt x="12445" y="1315"/>
                  </a:cubicBezTo>
                  <a:cubicBezTo>
                    <a:pt x="12588" y="1315"/>
                    <a:pt x="12874" y="1091"/>
                    <a:pt x="13017" y="1091"/>
                  </a:cubicBezTo>
                  <a:cubicBezTo>
                    <a:pt x="13160" y="979"/>
                    <a:pt x="13446" y="979"/>
                    <a:pt x="13589" y="979"/>
                  </a:cubicBezTo>
                  <a:cubicBezTo>
                    <a:pt x="13732" y="979"/>
                    <a:pt x="14019" y="1091"/>
                    <a:pt x="14019" y="1091"/>
                  </a:cubicBezTo>
                  <a:cubicBezTo>
                    <a:pt x="14162" y="1203"/>
                    <a:pt x="14162" y="1427"/>
                    <a:pt x="14305" y="1427"/>
                  </a:cubicBezTo>
                  <a:cubicBezTo>
                    <a:pt x="14305" y="1539"/>
                    <a:pt x="14305" y="1763"/>
                    <a:pt x="14305" y="1875"/>
                  </a:cubicBezTo>
                  <a:cubicBezTo>
                    <a:pt x="14305" y="1987"/>
                    <a:pt x="14305" y="2210"/>
                    <a:pt x="14448" y="2322"/>
                  </a:cubicBezTo>
                  <a:cubicBezTo>
                    <a:pt x="14591" y="2434"/>
                    <a:pt x="14877" y="2434"/>
                    <a:pt x="15020" y="2546"/>
                  </a:cubicBezTo>
                  <a:cubicBezTo>
                    <a:pt x="15020" y="2658"/>
                    <a:pt x="15163" y="2882"/>
                    <a:pt x="15163" y="2994"/>
                  </a:cubicBezTo>
                  <a:cubicBezTo>
                    <a:pt x="15306" y="3106"/>
                    <a:pt x="15449" y="3330"/>
                    <a:pt x="15592" y="3441"/>
                  </a:cubicBezTo>
                  <a:cubicBezTo>
                    <a:pt x="15592" y="3553"/>
                    <a:pt x="15878" y="3553"/>
                    <a:pt x="16021" y="3665"/>
                  </a:cubicBezTo>
                  <a:cubicBezTo>
                    <a:pt x="16164" y="3777"/>
                    <a:pt x="16164" y="4225"/>
                    <a:pt x="16307" y="4449"/>
                  </a:cubicBezTo>
                  <a:cubicBezTo>
                    <a:pt x="16307" y="4561"/>
                    <a:pt x="16593" y="4673"/>
                    <a:pt x="16593" y="4673"/>
                  </a:cubicBezTo>
                  <a:cubicBezTo>
                    <a:pt x="16736" y="4784"/>
                    <a:pt x="17023" y="4896"/>
                    <a:pt x="17023" y="4896"/>
                  </a:cubicBezTo>
                  <a:cubicBezTo>
                    <a:pt x="17166" y="5008"/>
                    <a:pt x="17023" y="5232"/>
                    <a:pt x="17166" y="5344"/>
                  </a:cubicBezTo>
                  <a:cubicBezTo>
                    <a:pt x="17166" y="5344"/>
                    <a:pt x="17309" y="5456"/>
                    <a:pt x="17452" y="5456"/>
                  </a:cubicBezTo>
                  <a:cubicBezTo>
                    <a:pt x="17595" y="5456"/>
                    <a:pt x="17881" y="5232"/>
                    <a:pt x="17881" y="5232"/>
                  </a:cubicBezTo>
                  <a:cubicBezTo>
                    <a:pt x="18167" y="5232"/>
                    <a:pt x="18453" y="5232"/>
                    <a:pt x="18739" y="5232"/>
                  </a:cubicBezTo>
                  <a:cubicBezTo>
                    <a:pt x="18882" y="5232"/>
                    <a:pt x="19025" y="5344"/>
                    <a:pt x="19168" y="5344"/>
                  </a:cubicBezTo>
                  <a:cubicBezTo>
                    <a:pt x="19311" y="5456"/>
                    <a:pt x="19454" y="5680"/>
                    <a:pt x="19597" y="5792"/>
                  </a:cubicBezTo>
                  <a:cubicBezTo>
                    <a:pt x="19740" y="5904"/>
                    <a:pt x="19740" y="6127"/>
                    <a:pt x="19883" y="6239"/>
                  </a:cubicBezTo>
                  <a:cubicBezTo>
                    <a:pt x="19883" y="6351"/>
                    <a:pt x="20170" y="6575"/>
                    <a:pt x="20313" y="6575"/>
                  </a:cubicBezTo>
                  <a:cubicBezTo>
                    <a:pt x="20456" y="6687"/>
                    <a:pt x="20599" y="6575"/>
                    <a:pt x="20742" y="6687"/>
                  </a:cubicBezTo>
                  <a:cubicBezTo>
                    <a:pt x="20885" y="6799"/>
                    <a:pt x="21171" y="6911"/>
                    <a:pt x="21314" y="7135"/>
                  </a:cubicBezTo>
                  <a:cubicBezTo>
                    <a:pt x="21457" y="7135"/>
                    <a:pt x="21600" y="7359"/>
                    <a:pt x="21457" y="7470"/>
                  </a:cubicBezTo>
                  <a:cubicBezTo>
                    <a:pt x="21457" y="7582"/>
                    <a:pt x="21171" y="7470"/>
                    <a:pt x="21028" y="7470"/>
                  </a:cubicBezTo>
                  <a:cubicBezTo>
                    <a:pt x="20885" y="7470"/>
                    <a:pt x="20599" y="7470"/>
                    <a:pt x="20456" y="7470"/>
                  </a:cubicBezTo>
                  <a:cubicBezTo>
                    <a:pt x="20313" y="7470"/>
                    <a:pt x="19883" y="7247"/>
                    <a:pt x="19740" y="7135"/>
                  </a:cubicBezTo>
                  <a:cubicBezTo>
                    <a:pt x="19597" y="7135"/>
                    <a:pt x="19454" y="6911"/>
                    <a:pt x="19311" y="6799"/>
                  </a:cubicBezTo>
                  <a:cubicBezTo>
                    <a:pt x="19311" y="6687"/>
                    <a:pt x="19025" y="6575"/>
                    <a:pt x="18882" y="6575"/>
                  </a:cubicBezTo>
                  <a:cubicBezTo>
                    <a:pt x="18882" y="6463"/>
                    <a:pt x="18739" y="6351"/>
                    <a:pt x="18596" y="6351"/>
                  </a:cubicBezTo>
                  <a:cubicBezTo>
                    <a:pt x="18596" y="6351"/>
                    <a:pt x="18310" y="6463"/>
                    <a:pt x="18310" y="6575"/>
                  </a:cubicBezTo>
                  <a:cubicBezTo>
                    <a:pt x="18310" y="6575"/>
                    <a:pt x="18453" y="6687"/>
                    <a:pt x="18596" y="6799"/>
                  </a:cubicBezTo>
                  <a:cubicBezTo>
                    <a:pt x="18596" y="6911"/>
                    <a:pt x="18739" y="7023"/>
                    <a:pt x="18882" y="7135"/>
                  </a:cubicBezTo>
                  <a:cubicBezTo>
                    <a:pt x="18882" y="7135"/>
                    <a:pt x="18882" y="7359"/>
                    <a:pt x="19025" y="7470"/>
                  </a:cubicBezTo>
                  <a:cubicBezTo>
                    <a:pt x="19025" y="7582"/>
                    <a:pt x="19025" y="7918"/>
                    <a:pt x="19168" y="8030"/>
                  </a:cubicBezTo>
                  <a:cubicBezTo>
                    <a:pt x="19168" y="8142"/>
                    <a:pt x="19454" y="8254"/>
                    <a:pt x="19597" y="8366"/>
                  </a:cubicBezTo>
                  <a:cubicBezTo>
                    <a:pt x="19740" y="8478"/>
                    <a:pt x="20026" y="8702"/>
                    <a:pt x="20313" y="8702"/>
                  </a:cubicBezTo>
                  <a:cubicBezTo>
                    <a:pt x="20313" y="8702"/>
                    <a:pt x="20599" y="8590"/>
                    <a:pt x="20599" y="8702"/>
                  </a:cubicBezTo>
                  <a:cubicBezTo>
                    <a:pt x="20599" y="8702"/>
                    <a:pt x="20742" y="8702"/>
                    <a:pt x="20742" y="8702"/>
                  </a:cubicBezTo>
                  <a:cubicBezTo>
                    <a:pt x="20599" y="8702"/>
                    <a:pt x="20456" y="8813"/>
                    <a:pt x="20456" y="8925"/>
                  </a:cubicBezTo>
                  <a:cubicBezTo>
                    <a:pt x="20313" y="9037"/>
                    <a:pt x="20170" y="9373"/>
                    <a:pt x="20026" y="9485"/>
                  </a:cubicBezTo>
                  <a:cubicBezTo>
                    <a:pt x="19883" y="9597"/>
                    <a:pt x="19597" y="9709"/>
                    <a:pt x="19597" y="9821"/>
                  </a:cubicBezTo>
                  <a:cubicBezTo>
                    <a:pt x="19454" y="10045"/>
                    <a:pt x="19454" y="10492"/>
                    <a:pt x="19454" y="10716"/>
                  </a:cubicBezTo>
                  <a:cubicBezTo>
                    <a:pt x="19454" y="10828"/>
                    <a:pt x="19597" y="11052"/>
                    <a:pt x="19597" y="11164"/>
                  </a:cubicBezTo>
                  <a:cubicBezTo>
                    <a:pt x="19597" y="11276"/>
                    <a:pt x="19454" y="11499"/>
                    <a:pt x="19454" y="11611"/>
                  </a:cubicBezTo>
                  <a:cubicBezTo>
                    <a:pt x="19311" y="11835"/>
                    <a:pt x="19168" y="12283"/>
                    <a:pt x="19025" y="12507"/>
                  </a:cubicBezTo>
                  <a:cubicBezTo>
                    <a:pt x="19025" y="12731"/>
                    <a:pt x="19168" y="13066"/>
                    <a:pt x="19025" y="13290"/>
                  </a:cubicBezTo>
                  <a:cubicBezTo>
                    <a:pt x="19025" y="13402"/>
                    <a:pt x="18882" y="13626"/>
                    <a:pt x="18882" y="13738"/>
                  </a:cubicBezTo>
                  <a:cubicBezTo>
                    <a:pt x="18882" y="13850"/>
                    <a:pt x="18739" y="14074"/>
                    <a:pt x="18739" y="14074"/>
                  </a:cubicBezTo>
                  <a:cubicBezTo>
                    <a:pt x="18596" y="14297"/>
                    <a:pt x="18167" y="14409"/>
                    <a:pt x="18024" y="14409"/>
                  </a:cubicBezTo>
                  <a:cubicBezTo>
                    <a:pt x="17881" y="14521"/>
                    <a:pt x="17452" y="14633"/>
                    <a:pt x="17309" y="14633"/>
                  </a:cubicBezTo>
                  <a:cubicBezTo>
                    <a:pt x="17166" y="14745"/>
                    <a:pt x="17023" y="15081"/>
                    <a:pt x="16879" y="15081"/>
                  </a:cubicBezTo>
                  <a:cubicBezTo>
                    <a:pt x="16736" y="15193"/>
                    <a:pt x="16450" y="15305"/>
                    <a:pt x="16450" y="15417"/>
                  </a:cubicBezTo>
                  <a:cubicBezTo>
                    <a:pt x="16307" y="15528"/>
                    <a:pt x="16164" y="15752"/>
                    <a:pt x="16164" y="15864"/>
                  </a:cubicBezTo>
                  <a:cubicBezTo>
                    <a:pt x="16021" y="15976"/>
                    <a:pt x="15878" y="16200"/>
                    <a:pt x="15735" y="16312"/>
                  </a:cubicBezTo>
                  <a:cubicBezTo>
                    <a:pt x="15592" y="16312"/>
                    <a:pt x="15306" y="16424"/>
                    <a:pt x="15163" y="16424"/>
                  </a:cubicBezTo>
                  <a:cubicBezTo>
                    <a:pt x="15020" y="16536"/>
                    <a:pt x="14734" y="16760"/>
                    <a:pt x="14591" y="16760"/>
                  </a:cubicBezTo>
                  <a:cubicBezTo>
                    <a:pt x="14305" y="16871"/>
                    <a:pt x="13875" y="16760"/>
                    <a:pt x="13732" y="16871"/>
                  </a:cubicBezTo>
                  <a:cubicBezTo>
                    <a:pt x="13446" y="16871"/>
                    <a:pt x="13017" y="17095"/>
                    <a:pt x="12874" y="17095"/>
                  </a:cubicBezTo>
                  <a:cubicBezTo>
                    <a:pt x="12731" y="17207"/>
                    <a:pt x="12302" y="17319"/>
                    <a:pt x="12159" y="17431"/>
                  </a:cubicBezTo>
                  <a:cubicBezTo>
                    <a:pt x="12016" y="17431"/>
                    <a:pt x="11587" y="17431"/>
                    <a:pt x="11444" y="17543"/>
                  </a:cubicBezTo>
                  <a:cubicBezTo>
                    <a:pt x="11444" y="17543"/>
                    <a:pt x="11301" y="17543"/>
                    <a:pt x="11158" y="17543"/>
                  </a:cubicBezTo>
                  <a:cubicBezTo>
                    <a:pt x="11158" y="17431"/>
                    <a:pt x="11301" y="17319"/>
                    <a:pt x="11301" y="17319"/>
                  </a:cubicBezTo>
                  <a:cubicBezTo>
                    <a:pt x="11301" y="17207"/>
                    <a:pt x="11301" y="16983"/>
                    <a:pt x="11301" y="16983"/>
                  </a:cubicBezTo>
                  <a:cubicBezTo>
                    <a:pt x="11301" y="16871"/>
                    <a:pt x="11015" y="16760"/>
                    <a:pt x="11015" y="16760"/>
                  </a:cubicBezTo>
                  <a:cubicBezTo>
                    <a:pt x="10872" y="16648"/>
                    <a:pt x="10728" y="16424"/>
                    <a:pt x="10728" y="16200"/>
                  </a:cubicBezTo>
                  <a:cubicBezTo>
                    <a:pt x="10728" y="16200"/>
                    <a:pt x="10585" y="15864"/>
                    <a:pt x="10585" y="15864"/>
                  </a:cubicBezTo>
                  <a:cubicBezTo>
                    <a:pt x="10442" y="15752"/>
                    <a:pt x="10156" y="15752"/>
                    <a:pt x="10013" y="15752"/>
                  </a:cubicBezTo>
                  <a:cubicBezTo>
                    <a:pt x="10013" y="15864"/>
                    <a:pt x="9870" y="16088"/>
                    <a:pt x="9870" y="16200"/>
                  </a:cubicBezTo>
                  <a:cubicBezTo>
                    <a:pt x="9727" y="16312"/>
                    <a:pt x="9441" y="16536"/>
                    <a:pt x="9298" y="16536"/>
                  </a:cubicBezTo>
                  <a:cubicBezTo>
                    <a:pt x="9155" y="16536"/>
                    <a:pt x="8869" y="16424"/>
                    <a:pt x="8726" y="16424"/>
                  </a:cubicBezTo>
                  <a:cubicBezTo>
                    <a:pt x="8583" y="16536"/>
                    <a:pt x="8440" y="16760"/>
                    <a:pt x="8440" y="16871"/>
                  </a:cubicBezTo>
                  <a:cubicBezTo>
                    <a:pt x="8440" y="16871"/>
                    <a:pt x="8583" y="17095"/>
                    <a:pt x="8583" y="17095"/>
                  </a:cubicBezTo>
                  <a:cubicBezTo>
                    <a:pt x="8583" y="17207"/>
                    <a:pt x="8726" y="17543"/>
                    <a:pt x="8726" y="17655"/>
                  </a:cubicBezTo>
                  <a:cubicBezTo>
                    <a:pt x="8726" y="17879"/>
                    <a:pt x="8440" y="18214"/>
                    <a:pt x="8583" y="18326"/>
                  </a:cubicBezTo>
                  <a:cubicBezTo>
                    <a:pt x="8583" y="18438"/>
                    <a:pt x="8726" y="18662"/>
                    <a:pt x="8726" y="18774"/>
                  </a:cubicBezTo>
                  <a:cubicBezTo>
                    <a:pt x="8869" y="18886"/>
                    <a:pt x="8869" y="19110"/>
                    <a:pt x="8869" y="19222"/>
                  </a:cubicBezTo>
                  <a:cubicBezTo>
                    <a:pt x="9012" y="19222"/>
                    <a:pt x="9155" y="19334"/>
                    <a:pt x="9155" y="19334"/>
                  </a:cubicBezTo>
                  <a:cubicBezTo>
                    <a:pt x="9155" y="19446"/>
                    <a:pt x="9155" y="19557"/>
                    <a:pt x="9155" y="19557"/>
                  </a:cubicBezTo>
                  <a:cubicBezTo>
                    <a:pt x="9155" y="19669"/>
                    <a:pt x="9012" y="19781"/>
                    <a:pt x="9012" y="19781"/>
                  </a:cubicBezTo>
                  <a:cubicBezTo>
                    <a:pt x="9012" y="19893"/>
                    <a:pt x="9012" y="20005"/>
                    <a:pt x="9012" y="20005"/>
                  </a:cubicBezTo>
                  <a:cubicBezTo>
                    <a:pt x="9012" y="20005"/>
                    <a:pt x="9012" y="20005"/>
                    <a:pt x="9012" y="20005"/>
                  </a:cubicBezTo>
                  <a:cubicBezTo>
                    <a:pt x="8869" y="20005"/>
                    <a:pt x="8583" y="19893"/>
                    <a:pt x="8440" y="19781"/>
                  </a:cubicBezTo>
                  <a:cubicBezTo>
                    <a:pt x="8297" y="19669"/>
                    <a:pt x="8297" y="19446"/>
                    <a:pt x="8154" y="19446"/>
                  </a:cubicBezTo>
                  <a:cubicBezTo>
                    <a:pt x="8011" y="19334"/>
                    <a:pt x="7868" y="19222"/>
                    <a:pt x="7725" y="19222"/>
                  </a:cubicBezTo>
                  <a:cubicBezTo>
                    <a:pt x="7725" y="19110"/>
                    <a:pt x="7581" y="19110"/>
                    <a:pt x="7438" y="19222"/>
                  </a:cubicBezTo>
                  <a:cubicBezTo>
                    <a:pt x="7438" y="19222"/>
                    <a:pt x="7438" y="19446"/>
                    <a:pt x="7438" y="19557"/>
                  </a:cubicBezTo>
                  <a:cubicBezTo>
                    <a:pt x="7438" y="19669"/>
                    <a:pt x="7438" y="19893"/>
                    <a:pt x="7581" y="20005"/>
                  </a:cubicBezTo>
                  <a:cubicBezTo>
                    <a:pt x="7581" y="20117"/>
                    <a:pt x="8011" y="20229"/>
                    <a:pt x="8011" y="20341"/>
                  </a:cubicBezTo>
                  <a:cubicBezTo>
                    <a:pt x="8154" y="20453"/>
                    <a:pt x="8011" y="20789"/>
                    <a:pt x="8011" y="20900"/>
                  </a:cubicBezTo>
                  <a:cubicBezTo>
                    <a:pt x="8011" y="21124"/>
                    <a:pt x="7868" y="21460"/>
                    <a:pt x="7725" y="21460"/>
                  </a:cubicBezTo>
                  <a:cubicBezTo>
                    <a:pt x="7438" y="21572"/>
                    <a:pt x="7009" y="21348"/>
                    <a:pt x="6866" y="21236"/>
                  </a:cubicBezTo>
                  <a:cubicBezTo>
                    <a:pt x="6866" y="21124"/>
                    <a:pt x="6723" y="21124"/>
                    <a:pt x="6580" y="21012"/>
                  </a:cubicBezTo>
                  <a:cubicBezTo>
                    <a:pt x="6580" y="21012"/>
                    <a:pt x="6437" y="20789"/>
                    <a:pt x="6437" y="20789"/>
                  </a:cubicBezTo>
                  <a:cubicBezTo>
                    <a:pt x="6294" y="20677"/>
                    <a:pt x="6008" y="20565"/>
                    <a:pt x="5865" y="20453"/>
                  </a:cubicBezTo>
                  <a:cubicBezTo>
                    <a:pt x="5722" y="20453"/>
                    <a:pt x="5436" y="20453"/>
                    <a:pt x="5293" y="20341"/>
                  </a:cubicBezTo>
                  <a:cubicBezTo>
                    <a:pt x="5150" y="20341"/>
                    <a:pt x="5007" y="20229"/>
                    <a:pt x="4864" y="20117"/>
                  </a:cubicBezTo>
                  <a:cubicBezTo>
                    <a:pt x="4721" y="20005"/>
                    <a:pt x="4721" y="19669"/>
                    <a:pt x="4577" y="19669"/>
                  </a:cubicBezTo>
                  <a:cubicBezTo>
                    <a:pt x="4434" y="19557"/>
                    <a:pt x="4148" y="19557"/>
                    <a:pt x="4005" y="19557"/>
                  </a:cubicBezTo>
                  <a:cubicBezTo>
                    <a:pt x="3862" y="19557"/>
                    <a:pt x="3576" y="19557"/>
                    <a:pt x="3433" y="19669"/>
                  </a:cubicBezTo>
                  <a:cubicBezTo>
                    <a:pt x="3433" y="19781"/>
                    <a:pt x="3576" y="20005"/>
                    <a:pt x="3576" y="20117"/>
                  </a:cubicBezTo>
                  <a:cubicBezTo>
                    <a:pt x="3576" y="20229"/>
                    <a:pt x="3433" y="20341"/>
                    <a:pt x="3290" y="20341"/>
                  </a:cubicBezTo>
                  <a:cubicBezTo>
                    <a:pt x="3290" y="20341"/>
                    <a:pt x="3004" y="20229"/>
                    <a:pt x="3004" y="20229"/>
                  </a:cubicBezTo>
                  <a:cubicBezTo>
                    <a:pt x="2861" y="20117"/>
                    <a:pt x="2718" y="20005"/>
                    <a:pt x="2718" y="19893"/>
                  </a:cubicBezTo>
                  <a:cubicBezTo>
                    <a:pt x="2575" y="19893"/>
                    <a:pt x="2718" y="19669"/>
                    <a:pt x="2575" y="19669"/>
                  </a:cubicBezTo>
                  <a:cubicBezTo>
                    <a:pt x="2432" y="19557"/>
                    <a:pt x="2003" y="19669"/>
                    <a:pt x="1860" y="19669"/>
                  </a:cubicBezTo>
                  <a:cubicBezTo>
                    <a:pt x="1860" y="19669"/>
                    <a:pt x="1717" y="19557"/>
                    <a:pt x="1717" y="19557"/>
                  </a:cubicBezTo>
                  <a:cubicBezTo>
                    <a:pt x="1717" y="19557"/>
                    <a:pt x="1717" y="19446"/>
                    <a:pt x="1717" y="19446"/>
                  </a:cubicBezTo>
                  <a:cubicBezTo>
                    <a:pt x="1717" y="19334"/>
                    <a:pt x="1717" y="19110"/>
                    <a:pt x="1717" y="18998"/>
                  </a:cubicBezTo>
                  <a:cubicBezTo>
                    <a:pt x="1574" y="18886"/>
                    <a:pt x="1430" y="18662"/>
                    <a:pt x="1287" y="18662"/>
                  </a:cubicBezTo>
                  <a:cubicBezTo>
                    <a:pt x="1287" y="18550"/>
                    <a:pt x="1144" y="18326"/>
                    <a:pt x="1144" y="18214"/>
                  </a:cubicBezTo>
                  <a:cubicBezTo>
                    <a:pt x="1001" y="17991"/>
                    <a:pt x="1001" y="17655"/>
                    <a:pt x="858" y="17431"/>
                  </a:cubicBezTo>
                  <a:cubicBezTo>
                    <a:pt x="858" y="17319"/>
                    <a:pt x="715" y="16871"/>
                    <a:pt x="572" y="16760"/>
                  </a:cubicBezTo>
                  <a:cubicBezTo>
                    <a:pt x="429" y="16648"/>
                    <a:pt x="286" y="16536"/>
                    <a:pt x="143" y="16536"/>
                  </a:cubicBezTo>
                  <a:cubicBezTo>
                    <a:pt x="143" y="16424"/>
                    <a:pt x="0" y="16200"/>
                    <a:pt x="0" y="16088"/>
                  </a:cubicBezTo>
                  <a:cubicBezTo>
                    <a:pt x="0" y="15976"/>
                    <a:pt x="143" y="15640"/>
                    <a:pt x="286" y="15528"/>
                  </a:cubicBezTo>
                  <a:cubicBezTo>
                    <a:pt x="286" y="15417"/>
                    <a:pt x="572" y="15305"/>
                    <a:pt x="572" y="15193"/>
                  </a:cubicBezTo>
                  <a:cubicBezTo>
                    <a:pt x="572" y="15081"/>
                    <a:pt x="715" y="14969"/>
                    <a:pt x="715" y="14857"/>
                  </a:cubicBezTo>
                  <a:cubicBezTo>
                    <a:pt x="715" y="14745"/>
                    <a:pt x="429" y="14521"/>
                    <a:pt x="572" y="14409"/>
                  </a:cubicBezTo>
                  <a:cubicBezTo>
                    <a:pt x="572" y="14297"/>
                    <a:pt x="715" y="14185"/>
                    <a:pt x="858" y="14074"/>
                  </a:cubicBezTo>
                  <a:cubicBezTo>
                    <a:pt x="1001" y="13962"/>
                    <a:pt x="1430" y="14074"/>
                    <a:pt x="1574" y="14074"/>
                  </a:cubicBezTo>
                  <a:cubicBezTo>
                    <a:pt x="1860" y="14074"/>
                    <a:pt x="2146" y="14074"/>
                    <a:pt x="2289" y="14074"/>
                  </a:cubicBezTo>
                  <a:cubicBezTo>
                    <a:pt x="2432" y="14185"/>
                    <a:pt x="2575" y="14409"/>
                    <a:pt x="2718" y="14409"/>
                  </a:cubicBezTo>
                  <a:cubicBezTo>
                    <a:pt x="2861" y="14409"/>
                    <a:pt x="3147" y="14521"/>
                    <a:pt x="3290" y="14409"/>
                  </a:cubicBezTo>
                  <a:cubicBezTo>
                    <a:pt x="3433" y="14409"/>
                    <a:pt x="3576" y="14297"/>
                    <a:pt x="3719" y="14297"/>
                  </a:cubicBezTo>
                  <a:cubicBezTo>
                    <a:pt x="3862" y="14185"/>
                    <a:pt x="4291" y="13962"/>
                    <a:pt x="4291" y="13738"/>
                  </a:cubicBezTo>
                  <a:cubicBezTo>
                    <a:pt x="4434" y="13626"/>
                    <a:pt x="4291" y="13402"/>
                    <a:pt x="4291" y="13178"/>
                  </a:cubicBezTo>
                  <a:cubicBezTo>
                    <a:pt x="4291" y="13066"/>
                    <a:pt x="4291" y="12731"/>
                    <a:pt x="4148" y="12507"/>
                  </a:cubicBezTo>
                  <a:cubicBezTo>
                    <a:pt x="4148" y="12507"/>
                    <a:pt x="3862" y="12395"/>
                    <a:pt x="3862" y="12283"/>
                  </a:cubicBezTo>
                  <a:cubicBezTo>
                    <a:pt x="3862" y="12171"/>
                    <a:pt x="4005" y="11947"/>
                    <a:pt x="4148" y="11835"/>
                  </a:cubicBezTo>
                  <a:cubicBezTo>
                    <a:pt x="4291" y="11835"/>
                    <a:pt x="4577" y="11835"/>
                    <a:pt x="4721" y="11835"/>
                  </a:cubicBezTo>
                  <a:cubicBezTo>
                    <a:pt x="4864" y="11723"/>
                    <a:pt x="4864" y="11499"/>
                    <a:pt x="5007" y="11499"/>
                  </a:cubicBezTo>
                  <a:cubicBezTo>
                    <a:pt x="5150" y="11388"/>
                    <a:pt x="5293" y="11052"/>
                    <a:pt x="5436" y="10940"/>
                  </a:cubicBezTo>
                  <a:cubicBezTo>
                    <a:pt x="5579" y="10828"/>
                    <a:pt x="6008" y="10828"/>
                    <a:pt x="6151" y="10716"/>
                  </a:cubicBezTo>
                  <a:cubicBezTo>
                    <a:pt x="6294" y="10604"/>
                    <a:pt x="6437" y="10268"/>
                    <a:pt x="6437" y="10156"/>
                  </a:cubicBezTo>
                  <a:cubicBezTo>
                    <a:pt x="6437" y="9821"/>
                    <a:pt x="6294" y="9373"/>
                    <a:pt x="6294" y="9149"/>
                  </a:cubicBezTo>
                  <a:cubicBezTo>
                    <a:pt x="6437" y="8925"/>
                    <a:pt x="6437" y="8590"/>
                    <a:pt x="6580" y="8478"/>
                  </a:cubicBezTo>
                  <a:cubicBezTo>
                    <a:pt x="6580" y="8366"/>
                    <a:pt x="6866" y="8030"/>
                    <a:pt x="6866" y="7918"/>
                  </a:cubicBezTo>
                  <a:cubicBezTo>
                    <a:pt x="6866" y="7694"/>
                    <a:pt x="6723" y="7359"/>
                    <a:pt x="6580" y="7247"/>
                  </a:cubicBezTo>
                  <a:cubicBezTo>
                    <a:pt x="6437" y="7135"/>
                    <a:pt x="6008" y="6911"/>
                    <a:pt x="5865" y="6799"/>
                  </a:cubicBezTo>
                  <a:cubicBezTo>
                    <a:pt x="5722" y="6799"/>
                    <a:pt x="5436" y="6687"/>
                    <a:pt x="5293" y="6575"/>
                  </a:cubicBezTo>
                  <a:cubicBezTo>
                    <a:pt x="5293" y="6463"/>
                    <a:pt x="5150" y="6351"/>
                    <a:pt x="5007" y="6239"/>
                  </a:cubicBezTo>
                  <a:close/>
                </a:path>
              </a:pathLst>
            </a:custGeom>
            <a:solidFill>
              <a:srgbClr val="C4C8CB"/>
            </a:solidFill>
            <a:ln w="3175" cap="flat">
              <a:solidFill>
                <a:srgbClr val="FFFFFF"/>
              </a:solidFill>
              <a:prstDash val="solid"/>
              <a:miter lim="800000"/>
            </a:ln>
            <a:effectLst/>
          </p:spPr>
          <p:txBody>
            <a:bodyPr wrap="square" lIns="162559" tIns="162559" rIns="162559" bIns="162559" numCol="1" anchor="t">
              <a:noAutofit/>
            </a:bodyPr>
            <a:lstStyle/>
            <a:p>
              <a:pPr defTabSz="457200">
                <a:defRPr sz="5600">
                  <a:latin typeface="Gill Sans"/>
                  <a:ea typeface="Gill Sans"/>
                  <a:cs typeface="Gill Sans"/>
                  <a:sym typeface="Gill Sans"/>
                </a:defRPr>
              </a:pPr>
              <a:endParaRPr sz="7465"/>
            </a:p>
          </p:txBody>
        </p:sp>
        <p:sp>
          <p:nvSpPr>
            <p:cNvPr id="12281" name="Shape 12281"/>
            <p:cNvSpPr/>
            <p:nvPr/>
          </p:nvSpPr>
          <p:spPr>
            <a:xfrm>
              <a:off x="2256368" y="6604000"/>
              <a:ext cx="33867" cy="67734"/>
            </a:xfrm>
            <a:custGeom>
              <a:cxnLst>
                <a:cxn ang="0">
                  <a:pos x="wd2" y="hd2"/>
                </a:cxn>
                <a:cxn ang="5400000">
                  <a:pos x="wd2" y="hd2"/>
                </a:cxn>
                <a:cxn ang="10800000">
                  <a:pos x="wd2" y="hd2"/>
                </a:cxn>
                <a:cxn ang="16200000">
                  <a:pos x="wd2" y="hd2"/>
                </a:cxn>
              </a:cxnLst>
              <a:rect l="0" t="0" r="r" b="b"/>
              <a:pathLst>
                <a:path w="21600" h="21600" extrusionOk="0">
                  <a:moveTo>
                    <a:pt x="21600" y="4050"/>
                  </a:moveTo>
                  <a:cubicBezTo>
                    <a:pt x="21600" y="5400"/>
                    <a:pt x="21600" y="8100"/>
                    <a:pt x="21600" y="9450"/>
                  </a:cubicBezTo>
                  <a:cubicBezTo>
                    <a:pt x="21600" y="10800"/>
                    <a:pt x="16200" y="12150"/>
                    <a:pt x="16200" y="13500"/>
                  </a:cubicBezTo>
                  <a:cubicBezTo>
                    <a:pt x="13500" y="14850"/>
                    <a:pt x="13500" y="17550"/>
                    <a:pt x="13500" y="18900"/>
                  </a:cubicBezTo>
                  <a:cubicBezTo>
                    <a:pt x="13500" y="18900"/>
                    <a:pt x="10800" y="20250"/>
                    <a:pt x="8100" y="21600"/>
                  </a:cubicBezTo>
                  <a:cubicBezTo>
                    <a:pt x="8100" y="21600"/>
                    <a:pt x="8100" y="21600"/>
                    <a:pt x="5400" y="21600"/>
                  </a:cubicBezTo>
                  <a:cubicBezTo>
                    <a:pt x="5400" y="21600"/>
                    <a:pt x="2700" y="20250"/>
                    <a:pt x="2700" y="18900"/>
                  </a:cubicBezTo>
                  <a:cubicBezTo>
                    <a:pt x="2700" y="17550"/>
                    <a:pt x="0" y="14850"/>
                    <a:pt x="0" y="13500"/>
                  </a:cubicBezTo>
                  <a:cubicBezTo>
                    <a:pt x="0" y="12150"/>
                    <a:pt x="2700" y="9450"/>
                    <a:pt x="2700" y="8100"/>
                  </a:cubicBezTo>
                  <a:cubicBezTo>
                    <a:pt x="2700" y="8100"/>
                    <a:pt x="2700" y="5400"/>
                    <a:pt x="5400" y="4050"/>
                  </a:cubicBezTo>
                  <a:cubicBezTo>
                    <a:pt x="5400" y="4050"/>
                    <a:pt x="8100" y="4050"/>
                    <a:pt x="10800" y="2700"/>
                  </a:cubicBezTo>
                  <a:cubicBezTo>
                    <a:pt x="10800" y="2700"/>
                    <a:pt x="10800" y="1350"/>
                    <a:pt x="13500" y="0"/>
                  </a:cubicBezTo>
                  <a:cubicBezTo>
                    <a:pt x="13500" y="0"/>
                    <a:pt x="16200" y="0"/>
                    <a:pt x="18900" y="0"/>
                  </a:cubicBezTo>
                  <a:cubicBezTo>
                    <a:pt x="18900" y="0"/>
                    <a:pt x="18900" y="2700"/>
                    <a:pt x="21600" y="4050"/>
                  </a:cubicBezTo>
                  <a:close/>
                </a:path>
              </a:pathLst>
            </a:custGeom>
            <a:solidFill>
              <a:srgbClr val="C4C8CB"/>
            </a:solidFill>
            <a:ln w="3175" cap="flat">
              <a:solidFill>
                <a:srgbClr val="FFFFFF"/>
              </a:solidFill>
              <a:prstDash val="solid"/>
              <a:miter lim="800000"/>
            </a:ln>
            <a:effectLst/>
          </p:spPr>
          <p:txBody>
            <a:bodyPr wrap="square" lIns="162559" tIns="162559" rIns="162559" bIns="162559" numCol="1" anchor="t">
              <a:noAutofit/>
            </a:bodyPr>
            <a:lstStyle/>
            <a:p>
              <a:pPr defTabSz="457200">
                <a:defRPr sz="5600">
                  <a:latin typeface="Gill Sans"/>
                  <a:ea typeface="Gill Sans"/>
                  <a:cs typeface="Gill Sans"/>
                  <a:sym typeface="Gill Sans"/>
                </a:defRPr>
              </a:pPr>
              <a:endParaRPr sz="7465"/>
            </a:p>
          </p:txBody>
        </p:sp>
        <p:sp>
          <p:nvSpPr>
            <p:cNvPr id="12282" name="Shape 12282"/>
            <p:cNvSpPr/>
            <p:nvPr/>
          </p:nvSpPr>
          <p:spPr>
            <a:xfrm>
              <a:off x="2188634" y="5329768"/>
              <a:ext cx="29636" cy="22921"/>
            </a:xfrm>
            <a:custGeom>
              <a:cxnLst>
                <a:cxn ang="0">
                  <a:pos x="wd2" y="hd2"/>
                </a:cxn>
                <a:cxn ang="5400000">
                  <a:pos x="wd2" y="hd2"/>
                </a:cxn>
                <a:cxn ang="10800000">
                  <a:pos x="wd2" y="hd2"/>
                </a:cxn>
                <a:cxn ang="16200000">
                  <a:pos x="wd2" y="hd2"/>
                </a:cxn>
              </a:cxnLst>
              <a:rect l="0" t="0" r="r" b="b"/>
              <a:pathLst>
                <a:path w="21600" h="19491" extrusionOk="0">
                  <a:moveTo>
                    <a:pt x="10800" y="0"/>
                  </a:moveTo>
                  <a:cubicBezTo>
                    <a:pt x="7200" y="0"/>
                    <a:pt x="3600" y="0"/>
                    <a:pt x="0" y="3600"/>
                  </a:cubicBezTo>
                  <a:cubicBezTo>
                    <a:pt x="0" y="3600"/>
                    <a:pt x="0" y="14400"/>
                    <a:pt x="0" y="14400"/>
                  </a:cubicBezTo>
                  <a:cubicBezTo>
                    <a:pt x="3600" y="18000"/>
                    <a:pt x="14400" y="21600"/>
                    <a:pt x="18000" y="18000"/>
                  </a:cubicBezTo>
                  <a:cubicBezTo>
                    <a:pt x="18000" y="18000"/>
                    <a:pt x="18000" y="10800"/>
                    <a:pt x="18000" y="10800"/>
                  </a:cubicBezTo>
                  <a:cubicBezTo>
                    <a:pt x="18000" y="7200"/>
                    <a:pt x="21600" y="3600"/>
                    <a:pt x="21600" y="0"/>
                  </a:cubicBezTo>
                  <a:cubicBezTo>
                    <a:pt x="18000" y="0"/>
                    <a:pt x="14400" y="0"/>
                    <a:pt x="10800" y="0"/>
                  </a:cubicBezTo>
                  <a:close/>
                </a:path>
              </a:pathLst>
            </a:custGeom>
            <a:solidFill>
              <a:srgbClr val="C4C8CB"/>
            </a:solidFill>
            <a:ln w="3175" cap="flat">
              <a:solidFill>
                <a:srgbClr val="FFFFFF"/>
              </a:solidFill>
              <a:prstDash val="solid"/>
              <a:miter lim="800000"/>
            </a:ln>
            <a:effectLst/>
          </p:spPr>
          <p:txBody>
            <a:bodyPr wrap="square" lIns="162559" tIns="162559" rIns="162559" bIns="162559" numCol="1" anchor="t">
              <a:noAutofit/>
            </a:bodyPr>
            <a:lstStyle/>
            <a:p>
              <a:pPr defTabSz="457200">
                <a:defRPr sz="5600">
                  <a:latin typeface="Gill Sans"/>
                  <a:ea typeface="Gill Sans"/>
                  <a:cs typeface="Gill Sans"/>
                  <a:sym typeface="Gill Sans"/>
                </a:defRPr>
              </a:pPr>
              <a:endParaRPr sz="7465"/>
            </a:p>
          </p:txBody>
        </p:sp>
        <p:sp>
          <p:nvSpPr>
            <p:cNvPr id="12283" name="Shape 12283"/>
            <p:cNvSpPr/>
            <p:nvPr/>
          </p:nvSpPr>
          <p:spPr>
            <a:xfrm>
              <a:off x="1231901" y="4773455"/>
              <a:ext cx="1007534" cy="1517279"/>
            </a:xfrm>
            <a:custGeom>
              <a:cxnLst>
                <a:cxn ang="0">
                  <a:pos x="wd2" y="hd2"/>
                </a:cxn>
                <a:cxn ang="5400000">
                  <a:pos x="wd2" y="hd2"/>
                </a:cxn>
                <a:cxn ang="10800000">
                  <a:pos x="wd2" y="hd2"/>
                </a:cxn>
                <a:cxn ang="16200000">
                  <a:pos x="wd2" y="hd2"/>
                </a:cxn>
              </a:cxnLst>
              <a:rect l="0" t="0" r="r" b="b"/>
              <a:pathLst>
                <a:path w="21600" h="21565" extrusionOk="0">
                  <a:moveTo>
                    <a:pt x="21600" y="6783"/>
                  </a:moveTo>
                  <a:cubicBezTo>
                    <a:pt x="21600" y="6843"/>
                    <a:pt x="21509" y="7024"/>
                    <a:pt x="21509" y="7085"/>
                  </a:cubicBezTo>
                  <a:cubicBezTo>
                    <a:pt x="21509" y="7145"/>
                    <a:pt x="21418" y="7266"/>
                    <a:pt x="21327" y="7266"/>
                  </a:cubicBezTo>
                  <a:cubicBezTo>
                    <a:pt x="21235" y="7326"/>
                    <a:pt x="21053" y="7205"/>
                    <a:pt x="20962" y="7205"/>
                  </a:cubicBezTo>
                  <a:cubicBezTo>
                    <a:pt x="20871" y="7145"/>
                    <a:pt x="20689" y="7024"/>
                    <a:pt x="20689" y="6964"/>
                  </a:cubicBezTo>
                  <a:cubicBezTo>
                    <a:pt x="20597" y="6904"/>
                    <a:pt x="20689" y="6783"/>
                    <a:pt x="20597" y="6723"/>
                  </a:cubicBezTo>
                  <a:cubicBezTo>
                    <a:pt x="20597" y="6662"/>
                    <a:pt x="20415" y="6602"/>
                    <a:pt x="20415" y="6602"/>
                  </a:cubicBezTo>
                  <a:cubicBezTo>
                    <a:pt x="20324" y="6602"/>
                    <a:pt x="20142" y="6662"/>
                    <a:pt x="20051" y="6662"/>
                  </a:cubicBezTo>
                  <a:cubicBezTo>
                    <a:pt x="20051" y="6662"/>
                    <a:pt x="19959" y="6542"/>
                    <a:pt x="19959" y="6542"/>
                  </a:cubicBezTo>
                  <a:cubicBezTo>
                    <a:pt x="19868" y="6481"/>
                    <a:pt x="19777" y="6361"/>
                    <a:pt x="19686" y="6361"/>
                  </a:cubicBezTo>
                  <a:cubicBezTo>
                    <a:pt x="19595" y="6361"/>
                    <a:pt x="19322" y="6361"/>
                    <a:pt x="19230" y="6421"/>
                  </a:cubicBezTo>
                  <a:cubicBezTo>
                    <a:pt x="19230" y="6481"/>
                    <a:pt x="19230" y="6602"/>
                    <a:pt x="19322" y="6662"/>
                  </a:cubicBezTo>
                  <a:cubicBezTo>
                    <a:pt x="19322" y="6662"/>
                    <a:pt x="19504" y="6662"/>
                    <a:pt x="19595" y="6662"/>
                  </a:cubicBezTo>
                  <a:cubicBezTo>
                    <a:pt x="19595" y="6723"/>
                    <a:pt x="19686" y="6783"/>
                    <a:pt x="19777" y="6843"/>
                  </a:cubicBezTo>
                  <a:cubicBezTo>
                    <a:pt x="19777" y="6904"/>
                    <a:pt x="19777" y="7024"/>
                    <a:pt x="19686" y="7024"/>
                  </a:cubicBezTo>
                  <a:cubicBezTo>
                    <a:pt x="19686" y="7085"/>
                    <a:pt x="19504" y="7024"/>
                    <a:pt x="19413" y="7024"/>
                  </a:cubicBezTo>
                  <a:cubicBezTo>
                    <a:pt x="19322" y="7024"/>
                    <a:pt x="19230" y="7024"/>
                    <a:pt x="19139" y="7024"/>
                  </a:cubicBezTo>
                  <a:cubicBezTo>
                    <a:pt x="19139" y="7085"/>
                    <a:pt x="19139" y="7205"/>
                    <a:pt x="19139" y="7266"/>
                  </a:cubicBezTo>
                  <a:cubicBezTo>
                    <a:pt x="19139" y="7326"/>
                    <a:pt x="19322" y="7386"/>
                    <a:pt x="19322" y="7386"/>
                  </a:cubicBezTo>
                  <a:cubicBezTo>
                    <a:pt x="19322" y="7447"/>
                    <a:pt x="19230" y="7507"/>
                    <a:pt x="19139" y="7507"/>
                  </a:cubicBezTo>
                  <a:cubicBezTo>
                    <a:pt x="19139" y="7567"/>
                    <a:pt x="18957" y="7507"/>
                    <a:pt x="18866" y="7567"/>
                  </a:cubicBezTo>
                  <a:cubicBezTo>
                    <a:pt x="18866" y="7567"/>
                    <a:pt x="18957" y="7748"/>
                    <a:pt x="18957" y="7809"/>
                  </a:cubicBezTo>
                  <a:cubicBezTo>
                    <a:pt x="18866" y="7809"/>
                    <a:pt x="18866" y="7929"/>
                    <a:pt x="18775" y="7929"/>
                  </a:cubicBezTo>
                  <a:cubicBezTo>
                    <a:pt x="18775" y="7990"/>
                    <a:pt x="18684" y="8050"/>
                    <a:pt x="18684" y="8110"/>
                  </a:cubicBezTo>
                  <a:cubicBezTo>
                    <a:pt x="18684" y="8171"/>
                    <a:pt x="18684" y="8231"/>
                    <a:pt x="18775" y="8291"/>
                  </a:cubicBezTo>
                  <a:cubicBezTo>
                    <a:pt x="18866" y="8352"/>
                    <a:pt x="18957" y="8352"/>
                    <a:pt x="19048" y="8412"/>
                  </a:cubicBezTo>
                  <a:cubicBezTo>
                    <a:pt x="19139" y="8472"/>
                    <a:pt x="19230" y="8653"/>
                    <a:pt x="19230" y="8714"/>
                  </a:cubicBezTo>
                  <a:cubicBezTo>
                    <a:pt x="19230" y="8834"/>
                    <a:pt x="19322" y="9015"/>
                    <a:pt x="19230" y="9076"/>
                  </a:cubicBezTo>
                  <a:cubicBezTo>
                    <a:pt x="19230" y="9136"/>
                    <a:pt x="19230" y="9257"/>
                    <a:pt x="19139" y="9317"/>
                  </a:cubicBezTo>
                  <a:cubicBezTo>
                    <a:pt x="19139" y="9317"/>
                    <a:pt x="18957" y="9317"/>
                    <a:pt x="18866" y="9317"/>
                  </a:cubicBezTo>
                  <a:cubicBezTo>
                    <a:pt x="18775" y="9377"/>
                    <a:pt x="18775" y="9558"/>
                    <a:pt x="18866" y="9679"/>
                  </a:cubicBezTo>
                  <a:cubicBezTo>
                    <a:pt x="18866" y="9739"/>
                    <a:pt x="18957" y="9800"/>
                    <a:pt x="19048" y="9860"/>
                  </a:cubicBezTo>
                  <a:cubicBezTo>
                    <a:pt x="19139" y="9920"/>
                    <a:pt x="19413" y="9920"/>
                    <a:pt x="19504" y="9981"/>
                  </a:cubicBezTo>
                  <a:cubicBezTo>
                    <a:pt x="19595" y="10041"/>
                    <a:pt x="19686" y="10162"/>
                    <a:pt x="19686" y="10222"/>
                  </a:cubicBezTo>
                  <a:cubicBezTo>
                    <a:pt x="19686" y="10343"/>
                    <a:pt x="19595" y="10463"/>
                    <a:pt x="19504" y="10524"/>
                  </a:cubicBezTo>
                  <a:cubicBezTo>
                    <a:pt x="19504" y="10584"/>
                    <a:pt x="19322" y="10584"/>
                    <a:pt x="19230" y="10584"/>
                  </a:cubicBezTo>
                  <a:cubicBezTo>
                    <a:pt x="19230" y="10644"/>
                    <a:pt x="19230" y="10705"/>
                    <a:pt x="19230" y="10705"/>
                  </a:cubicBezTo>
                  <a:cubicBezTo>
                    <a:pt x="19230" y="10765"/>
                    <a:pt x="19413" y="10825"/>
                    <a:pt x="19413" y="10886"/>
                  </a:cubicBezTo>
                  <a:cubicBezTo>
                    <a:pt x="19413" y="10886"/>
                    <a:pt x="19504" y="11006"/>
                    <a:pt x="19504" y="11006"/>
                  </a:cubicBezTo>
                  <a:cubicBezTo>
                    <a:pt x="19504" y="11067"/>
                    <a:pt x="19595" y="11248"/>
                    <a:pt x="19504" y="11308"/>
                  </a:cubicBezTo>
                  <a:cubicBezTo>
                    <a:pt x="19504" y="11368"/>
                    <a:pt x="19322" y="11368"/>
                    <a:pt x="19230" y="11368"/>
                  </a:cubicBezTo>
                  <a:cubicBezTo>
                    <a:pt x="19230" y="11368"/>
                    <a:pt x="19048" y="11308"/>
                    <a:pt x="19048" y="11368"/>
                  </a:cubicBezTo>
                  <a:cubicBezTo>
                    <a:pt x="18957" y="11368"/>
                    <a:pt x="19048" y="11429"/>
                    <a:pt x="19048" y="11489"/>
                  </a:cubicBezTo>
                  <a:cubicBezTo>
                    <a:pt x="19048" y="11549"/>
                    <a:pt x="19230" y="11670"/>
                    <a:pt x="19230" y="11730"/>
                  </a:cubicBezTo>
                  <a:cubicBezTo>
                    <a:pt x="19230" y="11791"/>
                    <a:pt x="19230" y="11911"/>
                    <a:pt x="19230" y="11972"/>
                  </a:cubicBezTo>
                  <a:cubicBezTo>
                    <a:pt x="19230" y="12032"/>
                    <a:pt x="19230" y="12153"/>
                    <a:pt x="19230" y="12273"/>
                  </a:cubicBezTo>
                  <a:cubicBezTo>
                    <a:pt x="19322" y="12334"/>
                    <a:pt x="19504" y="12394"/>
                    <a:pt x="19504" y="12454"/>
                  </a:cubicBezTo>
                  <a:cubicBezTo>
                    <a:pt x="19595" y="12575"/>
                    <a:pt x="19504" y="12816"/>
                    <a:pt x="19504" y="12937"/>
                  </a:cubicBezTo>
                  <a:cubicBezTo>
                    <a:pt x="19504" y="12997"/>
                    <a:pt x="19504" y="13178"/>
                    <a:pt x="19504" y="13239"/>
                  </a:cubicBezTo>
                  <a:cubicBezTo>
                    <a:pt x="19595" y="13299"/>
                    <a:pt x="19777" y="13299"/>
                    <a:pt x="19777" y="13359"/>
                  </a:cubicBezTo>
                  <a:cubicBezTo>
                    <a:pt x="19777" y="13420"/>
                    <a:pt x="19777" y="13540"/>
                    <a:pt x="19777" y="13601"/>
                  </a:cubicBezTo>
                  <a:cubicBezTo>
                    <a:pt x="19686" y="13601"/>
                    <a:pt x="19413" y="13540"/>
                    <a:pt x="19322" y="13540"/>
                  </a:cubicBezTo>
                  <a:cubicBezTo>
                    <a:pt x="19230" y="13601"/>
                    <a:pt x="19048" y="13782"/>
                    <a:pt x="19048" y="13842"/>
                  </a:cubicBezTo>
                  <a:cubicBezTo>
                    <a:pt x="19048" y="13902"/>
                    <a:pt x="19139" y="14083"/>
                    <a:pt x="19230" y="14144"/>
                  </a:cubicBezTo>
                  <a:cubicBezTo>
                    <a:pt x="19230" y="14144"/>
                    <a:pt x="19413" y="14204"/>
                    <a:pt x="19504" y="14264"/>
                  </a:cubicBezTo>
                  <a:cubicBezTo>
                    <a:pt x="19595" y="14264"/>
                    <a:pt x="19777" y="14385"/>
                    <a:pt x="19868" y="14445"/>
                  </a:cubicBezTo>
                  <a:cubicBezTo>
                    <a:pt x="19959" y="14445"/>
                    <a:pt x="20142" y="14626"/>
                    <a:pt x="20142" y="14687"/>
                  </a:cubicBezTo>
                  <a:cubicBezTo>
                    <a:pt x="20142" y="14807"/>
                    <a:pt x="20142" y="15049"/>
                    <a:pt x="20051" y="15169"/>
                  </a:cubicBezTo>
                  <a:cubicBezTo>
                    <a:pt x="20051" y="15290"/>
                    <a:pt x="19959" y="15471"/>
                    <a:pt x="20051" y="15531"/>
                  </a:cubicBezTo>
                  <a:cubicBezTo>
                    <a:pt x="20051" y="15592"/>
                    <a:pt x="20324" y="15592"/>
                    <a:pt x="20415" y="15652"/>
                  </a:cubicBezTo>
                  <a:cubicBezTo>
                    <a:pt x="20506" y="15712"/>
                    <a:pt x="20597" y="15954"/>
                    <a:pt x="20597" y="16074"/>
                  </a:cubicBezTo>
                  <a:cubicBezTo>
                    <a:pt x="20597" y="16135"/>
                    <a:pt x="20506" y="16195"/>
                    <a:pt x="20415" y="16256"/>
                  </a:cubicBezTo>
                  <a:cubicBezTo>
                    <a:pt x="20324" y="16316"/>
                    <a:pt x="20051" y="16256"/>
                    <a:pt x="19959" y="16316"/>
                  </a:cubicBezTo>
                  <a:cubicBezTo>
                    <a:pt x="19868" y="16376"/>
                    <a:pt x="19777" y="16497"/>
                    <a:pt x="19777" y="16497"/>
                  </a:cubicBezTo>
                  <a:cubicBezTo>
                    <a:pt x="19868" y="16618"/>
                    <a:pt x="20142" y="16678"/>
                    <a:pt x="20233" y="16738"/>
                  </a:cubicBezTo>
                  <a:cubicBezTo>
                    <a:pt x="20324" y="16738"/>
                    <a:pt x="20506" y="16799"/>
                    <a:pt x="20506" y="16859"/>
                  </a:cubicBezTo>
                  <a:cubicBezTo>
                    <a:pt x="20597" y="16919"/>
                    <a:pt x="20597" y="17100"/>
                    <a:pt x="20689" y="17161"/>
                  </a:cubicBezTo>
                  <a:cubicBezTo>
                    <a:pt x="20597" y="17221"/>
                    <a:pt x="20597" y="17221"/>
                    <a:pt x="20597" y="17281"/>
                  </a:cubicBezTo>
                  <a:cubicBezTo>
                    <a:pt x="20506" y="17342"/>
                    <a:pt x="20506" y="17402"/>
                    <a:pt x="20506" y="17462"/>
                  </a:cubicBezTo>
                  <a:cubicBezTo>
                    <a:pt x="20506" y="17462"/>
                    <a:pt x="20415" y="17523"/>
                    <a:pt x="20415" y="17583"/>
                  </a:cubicBezTo>
                  <a:cubicBezTo>
                    <a:pt x="20324" y="17643"/>
                    <a:pt x="20324" y="17824"/>
                    <a:pt x="20233" y="17885"/>
                  </a:cubicBezTo>
                  <a:cubicBezTo>
                    <a:pt x="20233" y="17945"/>
                    <a:pt x="20233" y="18005"/>
                    <a:pt x="20142" y="18066"/>
                  </a:cubicBezTo>
                  <a:cubicBezTo>
                    <a:pt x="20142" y="18126"/>
                    <a:pt x="20051" y="18186"/>
                    <a:pt x="19959" y="18247"/>
                  </a:cubicBezTo>
                  <a:cubicBezTo>
                    <a:pt x="19959" y="18307"/>
                    <a:pt x="19868" y="18428"/>
                    <a:pt x="19868" y="18488"/>
                  </a:cubicBezTo>
                  <a:cubicBezTo>
                    <a:pt x="19868" y="18548"/>
                    <a:pt x="19959" y="18669"/>
                    <a:pt x="19959" y="18729"/>
                  </a:cubicBezTo>
                  <a:cubicBezTo>
                    <a:pt x="19868" y="18790"/>
                    <a:pt x="19686" y="18910"/>
                    <a:pt x="19595" y="18971"/>
                  </a:cubicBezTo>
                  <a:cubicBezTo>
                    <a:pt x="19504" y="19031"/>
                    <a:pt x="19322" y="19152"/>
                    <a:pt x="19230" y="19212"/>
                  </a:cubicBezTo>
                  <a:cubicBezTo>
                    <a:pt x="19230" y="19272"/>
                    <a:pt x="19230" y="19453"/>
                    <a:pt x="19230" y="19514"/>
                  </a:cubicBezTo>
                  <a:cubicBezTo>
                    <a:pt x="19230" y="19574"/>
                    <a:pt x="19413" y="19695"/>
                    <a:pt x="19413" y="19755"/>
                  </a:cubicBezTo>
                  <a:cubicBezTo>
                    <a:pt x="19413" y="19815"/>
                    <a:pt x="19413" y="19936"/>
                    <a:pt x="19413" y="19996"/>
                  </a:cubicBezTo>
                  <a:cubicBezTo>
                    <a:pt x="19413" y="20057"/>
                    <a:pt x="19322" y="20238"/>
                    <a:pt x="19322" y="20298"/>
                  </a:cubicBezTo>
                  <a:cubicBezTo>
                    <a:pt x="19322" y="20298"/>
                    <a:pt x="19322" y="20298"/>
                    <a:pt x="19322" y="20298"/>
                  </a:cubicBezTo>
                  <a:cubicBezTo>
                    <a:pt x="19322" y="20298"/>
                    <a:pt x="19230" y="20298"/>
                    <a:pt x="19230" y="20358"/>
                  </a:cubicBezTo>
                  <a:cubicBezTo>
                    <a:pt x="19139" y="20358"/>
                    <a:pt x="18957" y="20419"/>
                    <a:pt x="18866" y="20479"/>
                  </a:cubicBezTo>
                  <a:cubicBezTo>
                    <a:pt x="18775" y="20479"/>
                    <a:pt x="18592" y="20539"/>
                    <a:pt x="18501" y="20600"/>
                  </a:cubicBezTo>
                  <a:cubicBezTo>
                    <a:pt x="18319" y="20600"/>
                    <a:pt x="17954" y="20539"/>
                    <a:pt x="17772" y="20660"/>
                  </a:cubicBezTo>
                  <a:cubicBezTo>
                    <a:pt x="17772" y="20660"/>
                    <a:pt x="17772" y="20781"/>
                    <a:pt x="17681" y="20841"/>
                  </a:cubicBezTo>
                  <a:cubicBezTo>
                    <a:pt x="17590" y="20901"/>
                    <a:pt x="17408" y="20901"/>
                    <a:pt x="17316" y="20962"/>
                  </a:cubicBezTo>
                  <a:cubicBezTo>
                    <a:pt x="17225" y="20962"/>
                    <a:pt x="17043" y="21082"/>
                    <a:pt x="16952" y="21203"/>
                  </a:cubicBezTo>
                  <a:cubicBezTo>
                    <a:pt x="16952" y="21263"/>
                    <a:pt x="16861" y="21384"/>
                    <a:pt x="16861" y="21444"/>
                  </a:cubicBezTo>
                  <a:cubicBezTo>
                    <a:pt x="16770" y="21505"/>
                    <a:pt x="16587" y="21565"/>
                    <a:pt x="16496" y="21565"/>
                  </a:cubicBezTo>
                  <a:cubicBezTo>
                    <a:pt x="16496" y="21565"/>
                    <a:pt x="16496" y="21565"/>
                    <a:pt x="16496" y="21565"/>
                  </a:cubicBezTo>
                  <a:cubicBezTo>
                    <a:pt x="16405" y="21505"/>
                    <a:pt x="16314" y="21384"/>
                    <a:pt x="16314" y="21324"/>
                  </a:cubicBezTo>
                  <a:cubicBezTo>
                    <a:pt x="16132" y="21203"/>
                    <a:pt x="15585" y="21022"/>
                    <a:pt x="15494" y="20901"/>
                  </a:cubicBezTo>
                  <a:cubicBezTo>
                    <a:pt x="15403" y="20841"/>
                    <a:pt x="15311" y="20660"/>
                    <a:pt x="15220" y="20600"/>
                  </a:cubicBezTo>
                  <a:cubicBezTo>
                    <a:pt x="15129" y="20479"/>
                    <a:pt x="15038" y="20298"/>
                    <a:pt x="14947" y="20177"/>
                  </a:cubicBezTo>
                  <a:cubicBezTo>
                    <a:pt x="14947" y="20057"/>
                    <a:pt x="14765" y="19876"/>
                    <a:pt x="14582" y="19755"/>
                  </a:cubicBezTo>
                  <a:cubicBezTo>
                    <a:pt x="14400" y="19695"/>
                    <a:pt x="14035" y="19695"/>
                    <a:pt x="13944" y="19634"/>
                  </a:cubicBezTo>
                  <a:cubicBezTo>
                    <a:pt x="13853" y="19634"/>
                    <a:pt x="13671" y="19453"/>
                    <a:pt x="13580" y="19393"/>
                  </a:cubicBezTo>
                  <a:cubicBezTo>
                    <a:pt x="13397" y="19272"/>
                    <a:pt x="13215" y="19031"/>
                    <a:pt x="13033" y="18910"/>
                  </a:cubicBezTo>
                  <a:cubicBezTo>
                    <a:pt x="12942" y="18729"/>
                    <a:pt x="12668" y="18428"/>
                    <a:pt x="12486" y="18307"/>
                  </a:cubicBezTo>
                  <a:cubicBezTo>
                    <a:pt x="12395" y="18247"/>
                    <a:pt x="12122" y="18126"/>
                    <a:pt x="12030" y="18066"/>
                  </a:cubicBezTo>
                  <a:cubicBezTo>
                    <a:pt x="11939" y="18005"/>
                    <a:pt x="11848" y="17885"/>
                    <a:pt x="11757" y="17764"/>
                  </a:cubicBezTo>
                  <a:cubicBezTo>
                    <a:pt x="11757" y="17704"/>
                    <a:pt x="11666" y="17583"/>
                    <a:pt x="11666" y="17523"/>
                  </a:cubicBezTo>
                  <a:cubicBezTo>
                    <a:pt x="11757" y="17402"/>
                    <a:pt x="11939" y="17281"/>
                    <a:pt x="12030" y="17221"/>
                  </a:cubicBezTo>
                  <a:cubicBezTo>
                    <a:pt x="12122" y="17161"/>
                    <a:pt x="12304" y="17100"/>
                    <a:pt x="12395" y="17100"/>
                  </a:cubicBezTo>
                  <a:cubicBezTo>
                    <a:pt x="12486" y="17040"/>
                    <a:pt x="12577" y="16980"/>
                    <a:pt x="12668" y="16919"/>
                  </a:cubicBezTo>
                  <a:cubicBezTo>
                    <a:pt x="12759" y="16859"/>
                    <a:pt x="12942" y="16678"/>
                    <a:pt x="12942" y="16618"/>
                  </a:cubicBezTo>
                  <a:cubicBezTo>
                    <a:pt x="13033" y="16497"/>
                    <a:pt x="13124" y="16256"/>
                    <a:pt x="13306" y="16135"/>
                  </a:cubicBezTo>
                  <a:cubicBezTo>
                    <a:pt x="13306" y="16074"/>
                    <a:pt x="13580" y="16014"/>
                    <a:pt x="13580" y="15954"/>
                  </a:cubicBezTo>
                  <a:cubicBezTo>
                    <a:pt x="13671" y="15893"/>
                    <a:pt x="13853" y="15712"/>
                    <a:pt x="13853" y="15652"/>
                  </a:cubicBezTo>
                  <a:cubicBezTo>
                    <a:pt x="13853" y="15531"/>
                    <a:pt x="13580" y="15230"/>
                    <a:pt x="13489" y="15109"/>
                  </a:cubicBezTo>
                  <a:cubicBezTo>
                    <a:pt x="13397" y="15049"/>
                    <a:pt x="13215" y="14988"/>
                    <a:pt x="13215" y="14928"/>
                  </a:cubicBezTo>
                  <a:cubicBezTo>
                    <a:pt x="13033" y="14807"/>
                    <a:pt x="12851" y="14687"/>
                    <a:pt x="12759" y="14566"/>
                  </a:cubicBezTo>
                  <a:cubicBezTo>
                    <a:pt x="12668" y="14506"/>
                    <a:pt x="12486" y="14385"/>
                    <a:pt x="12395" y="14325"/>
                  </a:cubicBezTo>
                  <a:cubicBezTo>
                    <a:pt x="12304" y="14204"/>
                    <a:pt x="12122" y="13963"/>
                    <a:pt x="12030" y="13902"/>
                  </a:cubicBezTo>
                  <a:cubicBezTo>
                    <a:pt x="11848" y="13782"/>
                    <a:pt x="11392" y="13601"/>
                    <a:pt x="11210" y="13540"/>
                  </a:cubicBezTo>
                  <a:cubicBezTo>
                    <a:pt x="11028" y="13480"/>
                    <a:pt x="10572" y="13420"/>
                    <a:pt x="10390" y="13359"/>
                  </a:cubicBezTo>
                  <a:cubicBezTo>
                    <a:pt x="10208" y="13299"/>
                    <a:pt x="9934" y="13239"/>
                    <a:pt x="9752" y="13178"/>
                  </a:cubicBezTo>
                  <a:cubicBezTo>
                    <a:pt x="9570" y="13118"/>
                    <a:pt x="9296" y="12997"/>
                    <a:pt x="9114" y="12937"/>
                  </a:cubicBezTo>
                  <a:cubicBezTo>
                    <a:pt x="9023" y="12877"/>
                    <a:pt x="8841" y="12696"/>
                    <a:pt x="8749" y="12635"/>
                  </a:cubicBezTo>
                  <a:cubicBezTo>
                    <a:pt x="8658" y="12515"/>
                    <a:pt x="8567" y="12213"/>
                    <a:pt x="8476" y="12032"/>
                  </a:cubicBezTo>
                  <a:cubicBezTo>
                    <a:pt x="8476" y="11911"/>
                    <a:pt x="8385" y="11610"/>
                    <a:pt x="8385" y="11429"/>
                  </a:cubicBezTo>
                  <a:cubicBezTo>
                    <a:pt x="8294" y="11308"/>
                    <a:pt x="8111" y="11127"/>
                    <a:pt x="8020" y="11067"/>
                  </a:cubicBezTo>
                  <a:cubicBezTo>
                    <a:pt x="7929" y="10886"/>
                    <a:pt x="7747" y="10584"/>
                    <a:pt x="7565" y="10463"/>
                  </a:cubicBezTo>
                  <a:cubicBezTo>
                    <a:pt x="7382" y="10343"/>
                    <a:pt x="7018" y="10101"/>
                    <a:pt x="6927" y="9981"/>
                  </a:cubicBezTo>
                  <a:cubicBezTo>
                    <a:pt x="6744" y="9860"/>
                    <a:pt x="6380" y="9498"/>
                    <a:pt x="6289" y="9317"/>
                  </a:cubicBezTo>
                  <a:cubicBezTo>
                    <a:pt x="6106" y="9196"/>
                    <a:pt x="5924" y="9015"/>
                    <a:pt x="5833" y="8895"/>
                  </a:cubicBezTo>
                  <a:cubicBezTo>
                    <a:pt x="5651" y="8774"/>
                    <a:pt x="5559" y="8472"/>
                    <a:pt x="5468" y="8352"/>
                  </a:cubicBezTo>
                  <a:cubicBezTo>
                    <a:pt x="5468" y="8231"/>
                    <a:pt x="5377" y="7990"/>
                    <a:pt x="5286" y="7869"/>
                  </a:cubicBezTo>
                  <a:cubicBezTo>
                    <a:pt x="5195" y="7809"/>
                    <a:pt x="5013" y="7748"/>
                    <a:pt x="4922" y="7688"/>
                  </a:cubicBezTo>
                  <a:cubicBezTo>
                    <a:pt x="4830" y="7688"/>
                    <a:pt x="4739" y="7748"/>
                    <a:pt x="4648" y="7748"/>
                  </a:cubicBezTo>
                  <a:cubicBezTo>
                    <a:pt x="4557" y="7809"/>
                    <a:pt x="4466" y="7869"/>
                    <a:pt x="4375" y="7929"/>
                  </a:cubicBezTo>
                  <a:cubicBezTo>
                    <a:pt x="4375" y="7990"/>
                    <a:pt x="4375" y="8171"/>
                    <a:pt x="4284" y="8231"/>
                  </a:cubicBezTo>
                  <a:cubicBezTo>
                    <a:pt x="4284" y="8291"/>
                    <a:pt x="4192" y="8412"/>
                    <a:pt x="4101" y="8472"/>
                  </a:cubicBezTo>
                  <a:cubicBezTo>
                    <a:pt x="4010" y="8533"/>
                    <a:pt x="3646" y="8533"/>
                    <a:pt x="3554" y="8533"/>
                  </a:cubicBezTo>
                  <a:cubicBezTo>
                    <a:pt x="3372" y="8533"/>
                    <a:pt x="3190" y="8472"/>
                    <a:pt x="3099" y="8472"/>
                  </a:cubicBezTo>
                  <a:cubicBezTo>
                    <a:pt x="2825" y="8412"/>
                    <a:pt x="2461" y="8533"/>
                    <a:pt x="2187" y="8472"/>
                  </a:cubicBezTo>
                  <a:cubicBezTo>
                    <a:pt x="2005" y="8472"/>
                    <a:pt x="1732" y="8412"/>
                    <a:pt x="1549" y="8352"/>
                  </a:cubicBezTo>
                  <a:cubicBezTo>
                    <a:pt x="1458" y="8291"/>
                    <a:pt x="1458" y="8050"/>
                    <a:pt x="1367" y="7929"/>
                  </a:cubicBezTo>
                  <a:cubicBezTo>
                    <a:pt x="1367" y="7869"/>
                    <a:pt x="1367" y="7567"/>
                    <a:pt x="1276" y="7507"/>
                  </a:cubicBezTo>
                  <a:cubicBezTo>
                    <a:pt x="1185" y="7386"/>
                    <a:pt x="911" y="7326"/>
                    <a:pt x="729" y="7326"/>
                  </a:cubicBezTo>
                  <a:cubicBezTo>
                    <a:pt x="547" y="7266"/>
                    <a:pt x="273" y="7266"/>
                    <a:pt x="91" y="7326"/>
                  </a:cubicBezTo>
                  <a:cubicBezTo>
                    <a:pt x="0" y="7205"/>
                    <a:pt x="0" y="7085"/>
                    <a:pt x="0" y="7024"/>
                  </a:cubicBezTo>
                  <a:cubicBezTo>
                    <a:pt x="0" y="6904"/>
                    <a:pt x="273" y="6662"/>
                    <a:pt x="273" y="6542"/>
                  </a:cubicBezTo>
                  <a:cubicBezTo>
                    <a:pt x="365" y="6361"/>
                    <a:pt x="456" y="6059"/>
                    <a:pt x="365" y="5878"/>
                  </a:cubicBezTo>
                  <a:cubicBezTo>
                    <a:pt x="365" y="5818"/>
                    <a:pt x="182" y="5637"/>
                    <a:pt x="182" y="5516"/>
                  </a:cubicBezTo>
                  <a:cubicBezTo>
                    <a:pt x="182" y="5395"/>
                    <a:pt x="365" y="5214"/>
                    <a:pt x="456" y="5154"/>
                  </a:cubicBezTo>
                  <a:cubicBezTo>
                    <a:pt x="456" y="5033"/>
                    <a:pt x="547" y="4792"/>
                    <a:pt x="638" y="4731"/>
                  </a:cubicBezTo>
                  <a:cubicBezTo>
                    <a:pt x="729" y="4671"/>
                    <a:pt x="1003" y="4490"/>
                    <a:pt x="1094" y="4490"/>
                  </a:cubicBezTo>
                  <a:cubicBezTo>
                    <a:pt x="1185" y="4490"/>
                    <a:pt x="1367" y="4550"/>
                    <a:pt x="1458" y="4550"/>
                  </a:cubicBezTo>
                  <a:cubicBezTo>
                    <a:pt x="1549" y="4611"/>
                    <a:pt x="1641" y="4792"/>
                    <a:pt x="1732" y="4792"/>
                  </a:cubicBezTo>
                  <a:cubicBezTo>
                    <a:pt x="1823" y="4852"/>
                    <a:pt x="2005" y="4731"/>
                    <a:pt x="2096" y="4731"/>
                  </a:cubicBezTo>
                  <a:cubicBezTo>
                    <a:pt x="2096" y="4731"/>
                    <a:pt x="2278" y="4731"/>
                    <a:pt x="2278" y="4731"/>
                  </a:cubicBezTo>
                  <a:cubicBezTo>
                    <a:pt x="2370" y="4731"/>
                    <a:pt x="2461" y="4792"/>
                    <a:pt x="2461" y="4852"/>
                  </a:cubicBezTo>
                  <a:cubicBezTo>
                    <a:pt x="2552" y="4912"/>
                    <a:pt x="2461" y="5093"/>
                    <a:pt x="2552" y="5093"/>
                  </a:cubicBezTo>
                  <a:cubicBezTo>
                    <a:pt x="2643" y="5154"/>
                    <a:pt x="2916" y="5093"/>
                    <a:pt x="2916" y="5093"/>
                  </a:cubicBezTo>
                  <a:cubicBezTo>
                    <a:pt x="3008" y="5033"/>
                    <a:pt x="3008" y="4912"/>
                    <a:pt x="3008" y="4852"/>
                  </a:cubicBezTo>
                  <a:cubicBezTo>
                    <a:pt x="3008" y="4792"/>
                    <a:pt x="2916" y="4671"/>
                    <a:pt x="3008" y="4671"/>
                  </a:cubicBezTo>
                  <a:cubicBezTo>
                    <a:pt x="3008" y="4611"/>
                    <a:pt x="3190" y="4490"/>
                    <a:pt x="3281" y="4490"/>
                  </a:cubicBezTo>
                  <a:cubicBezTo>
                    <a:pt x="3372" y="4490"/>
                    <a:pt x="3554" y="4550"/>
                    <a:pt x="3554" y="4611"/>
                  </a:cubicBezTo>
                  <a:cubicBezTo>
                    <a:pt x="3646" y="4611"/>
                    <a:pt x="3737" y="4731"/>
                    <a:pt x="3737" y="4792"/>
                  </a:cubicBezTo>
                  <a:cubicBezTo>
                    <a:pt x="3828" y="4792"/>
                    <a:pt x="3919" y="4852"/>
                    <a:pt x="4010" y="4852"/>
                  </a:cubicBezTo>
                  <a:cubicBezTo>
                    <a:pt x="4101" y="4792"/>
                    <a:pt x="4192" y="4671"/>
                    <a:pt x="4284" y="4611"/>
                  </a:cubicBezTo>
                  <a:cubicBezTo>
                    <a:pt x="4284" y="4550"/>
                    <a:pt x="4375" y="4369"/>
                    <a:pt x="4375" y="4249"/>
                  </a:cubicBezTo>
                  <a:cubicBezTo>
                    <a:pt x="4375" y="4128"/>
                    <a:pt x="4284" y="3826"/>
                    <a:pt x="4284" y="3706"/>
                  </a:cubicBezTo>
                  <a:cubicBezTo>
                    <a:pt x="4284" y="3585"/>
                    <a:pt x="4466" y="3283"/>
                    <a:pt x="4557" y="3163"/>
                  </a:cubicBezTo>
                  <a:cubicBezTo>
                    <a:pt x="4648" y="3042"/>
                    <a:pt x="5104" y="2801"/>
                    <a:pt x="5286" y="2620"/>
                  </a:cubicBezTo>
                  <a:cubicBezTo>
                    <a:pt x="5468" y="2559"/>
                    <a:pt x="5833" y="2318"/>
                    <a:pt x="5924" y="2197"/>
                  </a:cubicBezTo>
                  <a:cubicBezTo>
                    <a:pt x="6015" y="2137"/>
                    <a:pt x="6289" y="1956"/>
                    <a:pt x="6289" y="1835"/>
                  </a:cubicBezTo>
                  <a:cubicBezTo>
                    <a:pt x="6289" y="1775"/>
                    <a:pt x="6380" y="1594"/>
                    <a:pt x="6289" y="1534"/>
                  </a:cubicBezTo>
                  <a:cubicBezTo>
                    <a:pt x="6289" y="1473"/>
                    <a:pt x="6106" y="1413"/>
                    <a:pt x="6106" y="1353"/>
                  </a:cubicBezTo>
                  <a:cubicBezTo>
                    <a:pt x="6015" y="1292"/>
                    <a:pt x="5924" y="1172"/>
                    <a:pt x="5924" y="1051"/>
                  </a:cubicBezTo>
                  <a:cubicBezTo>
                    <a:pt x="5924" y="991"/>
                    <a:pt x="5924" y="870"/>
                    <a:pt x="5924" y="810"/>
                  </a:cubicBezTo>
                  <a:cubicBezTo>
                    <a:pt x="5924" y="810"/>
                    <a:pt x="5833" y="749"/>
                    <a:pt x="5742" y="629"/>
                  </a:cubicBezTo>
                  <a:cubicBezTo>
                    <a:pt x="5833" y="629"/>
                    <a:pt x="5924" y="629"/>
                    <a:pt x="6015" y="629"/>
                  </a:cubicBezTo>
                  <a:cubicBezTo>
                    <a:pt x="6106" y="568"/>
                    <a:pt x="6289" y="508"/>
                    <a:pt x="6380" y="448"/>
                  </a:cubicBezTo>
                  <a:cubicBezTo>
                    <a:pt x="6471" y="327"/>
                    <a:pt x="6653" y="146"/>
                    <a:pt x="6835" y="86"/>
                  </a:cubicBezTo>
                  <a:cubicBezTo>
                    <a:pt x="7109" y="25"/>
                    <a:pt x="7656" y="-35"/>
                    <a:pt x="7929" y="25"/>
                  </a:cubicBezTo>
                  <a:cubicBezTo>
                    <a:pt x="8203" y="25"/>
                    <a:pt x="8658" y="86"/>
                    <a:pt x="8932" y="146"/>
                  </a:cubicBezTo>
                  <a:cubicBezTo>
                    <a:pt x="9205" y="206"/>
                    <a:pt x="9843" y="448"/>
                    <a:pt x="10208" y="568"/>
                  </a:cubicBezTo>
                  <a:cubicBezTo>
                    <a:pt x="10390" y="629"/>
                    <a:pt x="10754" y="810"/>
                    <a:pt x="10937" y="870"/>
                  </a:cubicBezTo>
                  <a:cubicBezTo>
                    <a:pt x="11210" y="930"/>
                    <a:pt x="11848" y="1051"/>
                    <a:pt x="12122" y="1051"/>
                  </a:cubicBezTo>
                  <a:cubicBezTo>
                    <a:pt x="12577" y="1111"/>
                    <a:pt x="13306" y="1051"/>
                    <a:pt x="13762" y="1111"/>
                  </a:cubicBezTo>
                  <a:cubicBezTo>
                    <a:pt x="14035" y="1111"/>
                    <a:pt x="14673" y="1111"/>
                    <a:pt x="14947" y="1172"/>
                  </a:cubicBezTo>
                  <a:cubicBezTo>
                    <a:pt x="15220" y="1172"/>
                    <a:pt x="15767" y="1292"/>
                    <a:pt x="16041" y="1353"/>
                  </a:cubicBezTo>
                  <a:cubicBezTo>
                    <a:pt x="16314" y="1353"/>
                    <a:pt x="16861" y="1413"/>
                    <a:pt x="17134" y="1473"/>
                  </a:cubicBezTo>
                  <a:cubicBezTo>
                    <a:pt x="17408" y="1534"/>
                    <a:pt x="17954" y="1715"/>
                    <a:pt x="18319" y="1775"/>
                  </a:cubicBezTo>
                  <a:cubicBezTo>
                    <a:pt x="18775" y="1896"/>
                    <a:pt x="19777" y="1956"/>
                    <a:pt x="20233" y="2016"/>
                  </a:cubicBezTo>
                  <a:cubicBezTo>
                    <a:pt x="20506" y="2016"/>
                    <a:pt x="20962" y="1956"/>
                    <a:pt x="21235" y="1956"/>
                  </a:cubicBezTo>
                  <a:cubicBezTo>
                    <a:pt x="21235" y="2077"/>
                    <a:pt x="21327" y="2318"/>
                    <a:pt x="21327" y="2439"/>
                  </a:cubicBezTo>
                  <a:cubicBezTo>
                    <a:pt x="21327" y="2559"/>
                    <a:pt x="21144" y="2740"/>
                    <a:pt x="21053" y="2861"/>
                  </a:cubicBezTo>
                  <a:cubicBezTo>
                    <a:pt x="21053" y="2982"/>
                    <a:pt x="20962" y="3283"/>
                    <a:pt x="20962" y="3404"/>
                  </a:cubicBezTo>
                  <a:cubicBezTo>
                    <a:pt x="20962" y="3464"/>
                    <a:pt x="20962" y="3585"/>
                    <a:pt x="20871" y="3645"/>
                  </a:cubicBezTo>
                  <a:cubicBezTo>
                    <a:pt x="20871" y="3766"/>
                    <a:pt x="20597" y="3826"/>
                    <a:pt x="20506" y="3887"/>
                  </a:cubicBezTo>
                  <a:cubicBezTo>
                    <a:pt x="20415" y="3947"/>
                    <a:pt x="20233" y="4128"/>
                    <a:pt x="20142" y="4188"/>
                  </a:cubicBezTo>
                  <a:cubicBezTo>
                    <a:pt x="20142" y="4249"/>
                    <a:pt x="20142" y="4369"/>
                    <a:pt x="20142" y="4430"/>
                  </a:cubicBezTo>
                  <a:cubicBezTo>
                    <a:pt x="20233" y="4490"/>
                    <a:pt x="20415" y="4550"/>
                    <a:pt x="20415" y="4611"/>
                  </a:cubicBezTo>
                  <a:cubicBezTo>
                    <a:pt x="20415" y="4731"/>
                    <a:pt x="20233" y="4973"/>
                    <a:pt x="20233" y="5033"/>
                  </a:cubicBezTo>
                  <a:cubicBezTo>
                    <a:pt x="20233" y="5154"/>
                    <a:pt x="20415" y="5214"/>
                    <a:pt x="20415" y="5274"/>
                  </a:cubicBezTo>
                  <a:cubicBezTo>
                    <a:pt x="20506" y="5335"/>
                    <a:pt x="20506" y="5456"/>
                    <a:pt x="20597" y="5516"/>
                  </a:cubicBezTo>
                  <a:cubicBezTo>
                    <a:pt x="20597" y="5576"/>
                    <a:pt x="20689" y="5697"/>
                    <a:pt x="20689" y="5818"/>
                  </a:cubicBezTo>
                  <a:cubicBezTo>
                    <a:pt x="20689" y="5878"/>
                    <a:pt x="20597" y="6059"/>
                    <a:pt x="20689" y="6180"/>
                  </a:cubicBezTo>
                  <a:cubicBezTo>
                    <a:pt x="20689" y="6180"/>
                    <a:pt x="20780" y="6240"/>
                    <a:pt x="20871" y="6300"/>
                  </a:cubicBezTo>
                  <a:cubicBezTo>
                    <a:pt x="20962" y="6300"/>
                    <a:pt x="21144" y="6240"/>
                    <a:pt x="21235" y="6240"/>
                  </a:cubicBezTo>
                  <a:cubicBezTo>
                    <a:pt x="21327" y="6300"/>
                    <a:pt x="21418" y="6421"/>
                    <a:pt x="21509" y="6481"/>
                  </a:cubicBezTo>
                  <a:cubicBezTo>
                    <a:pt x="21509" y="6542"/>
                    <a:pt x="21600" y="6662"/>
                    <a:pt x="21600" y="6783"/>
                  </a:cubicBezTo>
                  <a:close/>
                </a:path>
              </a:pathLst>
            </a:custGeom>
            <a:solidFill>
              <a:srgbClr val="C4C8CB"/>
            </a:solidFill>
            <a:ln w="3175" cap="flat">
              <a:solidFill>
                <a:srgbClr val="FFFFFF"/>
              </a:solidFill>
              <a:prstDash val="solid"/>
              <a:miter lim="800000"/>
            </a:ln>
            <a:effectLst/>
          </p:spPr>
          <p:txBody>
            <a:bodyPr wrap="square" lIns="162559" tIns="162559" rIns="162559" bIns="162559" numCol="1" anchor="t">
              <a:noAutofit/>
            </a:bodyPr>
            <a:lstStyle/>
            <a:p>
              <a:pPr defTabSz="457200">
                <a:defRPr sz="5600">
                  <a:latin typeface="Gill Sans"/>
                  <a:ea typeface="Gill Sans"/>
                  <a:cs typeface="Gill Sans"/>
                  <a:sym typeface="Gill Sans"/>
                </a:defRPr>
              </a:pPr>
              <a:endParaRPr sz="7465"/>
            </a:p>
          </p:txBody>
        </p:sp>
        <p:sp>
          <p:nvSpPr>
            <p:cNvPr id="12284" name="Shape 12284"/>
            <p:cNvSpPr/>
            <p:nvPr/>
          </p:nvSpPr>
          <p:spPr>
            <a:xfrm>
              <a:off x="485648" y="4796368"/>
              <a:ext cx="1512486" cy="1731433"/>
            </a:xfrm>
            <a:custGeom>
              <a:cxnLst>
                <a:cxn ang="0">
                  <a:pos x="wd2" y="hd2"/>
                </a:cxn>
                <a:cxn ang="5400000">
                  <a:pos x="wd2" y="hd2"/>
                </a:cxn>
                <a:cxn ang="10800000">
                  <a:pos x="wd2" y="hd2"/>
                </a:cxn>
                <a:cxn ang="16200000">
                  <a:pos x="wd2" y="hd2"/>
                </a:cxn>
              </a:cxnLst>
              <a:rect l="0" t="0" r="r" b="b"/>
              <a:pathLst>
                <a:path w="21557" h="21600" extrusionOk="0">
                  <a:moveTo>
                    <a:pt x="10154" y="19906"/>
                  </a:moveTo>
                  <a:cubicBezTo>
                    <a:pt x="10033" y="19906"/>
                    <a:pt x="9912" y="19906"/>
                    <a:pt x="9852" y="19906"/>
                  </a:cubicBezTo>
                  <a:cubicBezTo>
                    <a:pt x="9671" y="19853"/>
                    <a:pt x="9430" y="19694"/>
                    <a:pt x="9309" y="19588"/>
                  </a:cubicBezTo>
                  <a:cubicBezTo>
                    <a:pt x="9249" y="19535"/>
                    <a:pt x="9128" y="19429"/>
                    <a:pt x="9068" y="19376"/>
                  </a:cubicBezTo>
                  <a:cubicBezTo>
                    <a:pt x="9007" y="19271"/>
                    <a:pt x="8887" y="19112"/>
                    <a:pt x="8826" y="19006"/>
                  </a:cubicBezTo>
                  <a:cubicBezTo>
                    <a:pt x="8826" y="18900"/>
                    <a:pt x="8826" y="18741"/>
                    <a:pt x="8766" y="18688"/>
                  </a:cubicBezTo>
                  <a:cubicBezTo>
                    <a:pt x="8766" y="18582"/>
                    <a:pt x="8766" y="18424"/>
                    <a:pt x="8706" y="18318"/>
                  </a:cubicBezTo>
                  <a:cubicBezTo>
                    <a:pt x="8645" y="18265"/>
                    <a:pt x="8585" y="18106"/>
                    <a:pt x="8525" y="18053"/>
                  </a:cubicBezTo>
                  <a:cubicBezTo>
                    <a:pt x="8464" y="18000"/>
                    <a:pt x="8344" y="17894"/>
                    <a:pt x="8223" y="17894"/>
                  </a:cubicBezTo>
                  <a:cubicBezTo>
                    <a:pt x="8163" y="17894"/>
                    <a:pt x="8042" y="17894"/>
                    <a:pt x="7982" y="17894"/>
                  </a:cubicBezTo>
                  <a:cubicBezTo>
                    <a:pt x="7921" y="17947"/>
                    <a:pt x="7921" y="18106"/>
                    <a:pt x="7861" y="18159"/>
                  </a:cubicBezTo>
                  <a:cubicBezTo>
                    <a:pt x="7861" y="18212"/>
                    <a:pt x="7861" y="18265"/>
                    <a:pt x="7861" y="18318"/>
                  </a:cubicBezTo>
                  <a:cubicBezTo>
                    <a:pt x="7801" y="18371"/>
                    <a:pt x="7559" y="18371"/>
                    <a:pt x="7499" y="18318"/>
                  </a:cubicBezTo>
                  <a:cubicBezTo>
                    <a:pt x="7439" y="18318"/>
                    <a:pt x="7378" y="18106"/>
                    <a:pt x="7318" y="18053"/>
                  </a:cubicBezTo>
                  <a:cubicBezTo>
                    <a:pt x="7258" y="17947"/>
                    <a:pt x="7258" y="17788"/>
                    <a:pt x="7197" y="17735"/>
                  </a:cubicBezTo>
                  <a:cubicBezTo>
                    <a:pt x="7137" y="17735"/>
                    <a:pt x="7077" y="17682"/>
                    <a:pt x="7016" y="17629"/>
                  </a:cubicBezTo>
                  <a:cubicBezTo>
                    <a:pt x="7016" y="17524"/>
                    <a:pt x="6956" y="17365"/>
                    <a:pt x="6956" y="17259"/>
                  </a:cubicBezTo>
                  <a:cubicBezTo>
                    <a:pt x="6896" y="17153"/>
                    <a:pt x="6715" y="16994"/>
                    <a:pt x="6654" y="16888"/>
                  </a:cubicBezTo>
                  <a:cubicBezTo>
                    <a:pt x="6594" y="16835"/>
                    <a:pt x="6473" y="16624"/>
                    <a:pt x="6353" y="16571"/>
                  </a:cubicBezTo>
                  <a:cubicBezTo>
                    <a:pt x="6353" y="16518"/>
                    <a:pt x="6232" y="16465"/>
                    <a:pt x="6111" y="16412"/>
                  </a:cubicBezTo>
                  <a:cubicBezTo>
                    <a:pt x="6111" y="16412"/>
                    <a:pt x="5991" y="16465"/>
                    <a:pt x="5930" y="16412"/>
                  </a:cubicBezTo>
                  <a:cubicBezTo>
                    <a:pt x="5870" y="16412"/>
                    <a:pt x="5689" y="16253"/>
                    <a:pt x="5629" y="16200"/>
                  </a:cubicBezTo>
                  <a:cubicBezTo>
                    <a:pt x="5629" y="16147"/>
                    <a:pt x="5508" y="16041"/>
                    <a:pt x="5508" y="15988"/>
                  </a:cubicBezTo>
                  <a:cubicBezTo>
                    <a:pt x="5448" y="15935"/>
                    <a:pt x="5508" y="15882"/>
                    <a:pt x="5448" y="15829"/>
                  </a:cubicBezTo>
                  <a:cubicBezTo>
                    <a:pt x="5448" y="15776"/>
                    <a:pt x="5387" y="15671"/>
                    <a:pt x="5387" y="15671"/>
                  </a:cubicBezTo>
                  <a:cubicBezTo>
                    <a:pt x="5327" y="15618"/>
                    <a:pt x="5266" y="15512"/>
                    <a:pt x="5206" y="15512"/>
                  </a:cubicBezTo>
                  <a:cubicBezTo>
                    <a:pt x="5206" y="15406"/>
                    <a:pt x="5206" y="15300"/>
                    <a:pt x="5146" y="15247"/>
                  </a:cubicBezTo>
                  <a:cubicBezTo>
                    <a:pt x="5146" y="15194"/>
                    <a:pt x="5025" y="15088"/>
                    <a:pt x="5025" y="15035"/>
                  </a:cubicBezTo>
                  <a:cubicBezTo>
                    <a:pt x="4965" y="14929"/>
                    <a:pt x="4844" y="14771"/>
                    <a:pt x="4784" y="14665"/>
                  </a:cubicBezTo>
                  <a:cubicBezTo>
                    <a:pt x="4784" y="14559"/>
                    <a:pt x="4723" y="14400"/>
                    <a:pt x="4723" y="14294"/>
                  </a:cubicBezTo>
                  <a:cubicBezTo>
                    <a:pt x="4663" y="14241"/>
                    <a:pt x="4603" y="14188"/>
                    <a:pt x="4542" y="14135"/>
                  </a:cubicBezTo>
                  <a:cubicBezTo>
                    <a:pt x="4482" y="14082"/>
                    <a:pt x="4422" y="14029"/>
                    <a:pt x="4422" y="13976"/>
                  </a:cubicBezTo>
                  <a:cubicBezTo>
                    <a:pt x="4361" y="13924"/>
                    <a:pt x="4241" y="13818"/>
                    <a:pt x="4241" y="13712"/>
                  </a:cubicBezTo>
                  <a:cubicBezTo>
                    <a:pt x="4180" y="13659"/>
                    <a:pt x="4180" y="13553"/>
                    <a:pt x="4180" y="13500"/>
                  </a:cubicBezTo>
                  <a:cubicBezTo>
                    <a:pt x="4120" y="13500"/>
                    <a:pt x="4060" y="13447"/>
                    <a:pt x="3999" y="13394"/>
                  </a:cubicBezTo>
                  <a:cubicBezTo>
                    <a:pt x="3999" y="13341"/>
                    <a:pt x="3939" y="13182"/>
                    <a:pt x="3939" y="13076"/>
                  </a:cubicBezTo>
                  <a:cubicBezTo>
                    <a:pt x="3879" y="13024"/>
                    <a:pt x="3758" y="12865"/>
                    <a:pt x="3698" y="12812"/>
                  </a:cubicBezTo>
                  <a:cubicBezTo>
                    <a:pt x="3637" y="12812"/>
                    <a:pt x="3517" y="12759"/>
                    <a:pt x="3517" y="12759"/>
                  </a:cubicBezTo>
                  <a:cubicBezTo>
                    <a:pt x="3456" y="12706"/>
                    <a:pt x="3456" y="12547"/>
                    <a:pt x="3456" y="12441"/>
                  </a:cubicBezTo>
                  <a:cubicBezTo>
                    <a:pt x="3396" y="12441"/>
                    <a:pt x="3275" y="12388"/>
                    <a:pt x="3215" y="12335"/>
                  </a:cubicBezTo>
                  <a:cubicBezTo>
                    <a:pt x="3155" y="12282"/>
                    <a:pt x="3034" y="12124"/>
                    <a:pt x="2974" y="12071"/>
                  </a:cubicBezTo>
                  <a:cubicBezTo>
                    <a:pt x="2913" y="11965"/>
                    <a:pt x="2793" y="11859"/>
                    <a:pt x="2732" y="11806"/>
                  </a:cubicBezTo>
                  <a:cubicBezTo>
                    <a:pt x="2612" y="11753"/>
                    <a:pt x="2431" y="11647"/>
                    <a:pt x="2370" y="11594"/>
                  </a:cubicBezTo>
                  <a:cubicBezTo>
                    <a:pt x="2250" y="11488"/>
                    <a:pt x="2129" y="11382"/>
                    <a:pt x="2069" y="11329"/>
                  </a:cubicBezTo>
                  <a:cubicBezTo>
                    <a:pt x="2008" y="11224"/>
                    <a:pt x="1948" y="10959"/>
                    <a:pt x="1888" y="10853"/>
                  </a:cubicBezTo>
                  <a:cubicBezTo>
                    <a:pt x="1888" y="10800"/>
                    <a:pt x="1827" y="10694"/>
                    <a:pt x="1767" y="10588"/>
                  </a:cubicBezTo>
                  <a:cubicBezTo>
                    <a:pt x="1888" y="10588"/>
                    <a:pt x="1948" y="10588"/>
                    <a:pt x="2008" y="10588"/>
                  </a:cubicBezTo>
                  <a:cubicBezTo>
                    <a:pt x="2129" y="10482"/>
                    <a:pt x="2250" y="10218"/>
                    <a:pt x="2310" y="10112"/>
                  </a:cubicBezTo>
                  <a:cubicBezTo>
                    <a:pt x="2370" y="9900"/>
                    <a:pt x="2551" y="9582"/>
                    <a:pt x="2612" y="9424"/>
                  </a:cubicBezTo>
                  <a:cubicBezTo>
                    <a:pt x="2732" y="9265"/>
                    <a:pt x="2853" y="8947"/>
                    <a:pt x="2913" y="8735"/>
                  </a:cubicBezTo>
                  <a:cubicBezTo>
                    <a:pt x="2974" y="8576"/>
                    <a:pt x="3155" y="8206"/>
                    <a:pt x="3155" y="8047"/>
                  </a:cubicBezTo>
                  <a:cubicBezTo>
                    <a:pt x="3155" y="7941"/>
                    <a:pt x="3094" y="7729"/>
                    <a:pt x="3034" y="7624"/>
                  </a:cubicBezTo>
                  <a:cubicBezTo>
                    <a:pt x="2974" y="7518"/>
                    <a:pt x="2853" y="7359"/>
                    <a:pt x="2793" y="7306"/>
                  </a:cubicBezTo>
                  <a:cubicBezTo>
                    <a:pt x="2732" y="7200"/>
                    <a:pt x="2551" y="6988"/>
                    <a:pt x="2491" y="6882"/>
                  </a:cubicBezTo>
                  <a:cubicBezTo>
                    <a:pt x="2431" y="6776"/>
                    <a:pt x="2370" y="6512"/>
                    <a:pt x="2310" y="6406"/>
                  </a:cubicBezTo>
                  <a:cubicBezTo>
                    <a:pt x="2250" y="6300"/>
                    <a:pt x="2069" y="6088"/>
                    <a:pt x="2008" y="6035"/>
                  </a:cubicBezTo>
                  <a:cubicBezTo>
                    <a:pt x="1827" y="5982"/>
                    <a:pt x="1526" y="5929"/>
                    <a:pt x="1405" y="5876"/>
                  </a:cubicBezTo>
                  <a:cubicBezTo>
                    <a:pt x="1284" y="5876"/>
                    <a:pt x="1103" y="5771"/>
                    <a:pt x="1043" y="5718"/>
                  </a:cubicBezTo>
                  <a:cubicBezTo>
                    <a:pt x="922" y="5665"/>
                    <a:pt x="862" y="5400"/>
                    <a:pt x="741" y="5294"/>
                  </a:cubicBezTo>
                  <a:cubicBezTo>
                    <a:pt x="621" y="5188"/>
                    <a:pt x="379" y="5082"/>
                    <a:pt x="319" y="4976"/>
                  </a:cubicBezTo>
                  <a:cubicBezTo>
                    <a:pt x="198" y="4924"/>
                    <a:pt x="17" y="4765"/>
                    <a:pt x="17" y="4659"/>
                  </a:cubicBezTo>
                  <a:cubicBezTo>
                    <a:pt x="-43" y="4500"/>
                    <a:pt x="78" y="4182"/>
                    <a:pt x="78" y="4024"/>
                  </a:cubicBezTo>
                  <a:cubicBezTo>
                    <a:pt x="138" y="3812"/>
                    <a:pt x="198" y="3388"/>
                    <a:pt x="259" y="3176"/>
                  </a:cubicBezTo>
                  <a:cubicBezTo>
                    <a:pt x="319" y="2806"/>
                    <a:pt x="440" y="2065"/>
                    <a:pt x="560" y="1747"/>
                  </a:cubicBezTo>
                  <a:cubicBezTo>
                    <a:pt x="621" y="1429"/>
                    <a:pt x="802" y="794"/>
                    <a:pt x="862" y="529"/>
                  </a:cubicBezTo>
                  <a:cubicBezTo>
                    <a:pt x="922" y="371"/>
                    <a:pt x="983" y="159"/>
                    <a:pt x="983" y="0"/>
                  </a:cubicBezTo>
                  <a:cubicBezTo>
                    <a:pt x="1103" y="53"/>
                    <a:pt x="1164" y="106"/>
                    <a:pt x="1224" y="106"/>
                  </a:cubicBezTo>
                  <a:cubicBezTo>
                    <a:pt x="1284" y="159"/>
                    <a:pt x="1465" y="265"/>
                    <a:pt x="1526" y="318"/>
                  </a:cubicBezTo>
                  <a:cubicBezTo>
                    <a:pt x="1586" y="371"/>
                    <a:pt x="1767" y="424"/>
                    <a:pt x="1888" y="424"/>
                  </a:cubicBezTo>
                  <a:cubicBezTo>
                    <a:pt x="1948" y="476"/>
                    <a:pt x="2129" y="424"/>
                    <a:pt x="2189" y="424"/>
                  </a:cubicBezTo>
                  <a:cubicBezTo>
                    <a:pt x="2310" y="424"/>
                    <a:pt x="2612" y="424"/>
                    <a:pt x="2793" y="424"/>
                  </a:cubicBezTo>
                  <a:cubicBezTo>
                    <a:pt x="2853" y="476"/>
                    <a:pt x="2974" y="476"/>
                    <a:pt x="3034" y="529"/>
                  </a:cubicBezTo>
                  <a:cubicBezTo>
                    <a:pt x="3094" y="582"/>
                    <a:pt x="3094" y="741"/>
                    <a:pt x="3155" y="794"/>
                  </a:cubicBezTo>
                  <a:cubicBezTo>
                    <a:pt x="3215" y="900"/>
                    <a:pt x="3275" y="1006"/>
                    <a:pt x="3336" y="1059"/>
                  </a:cubicBezTo>
                  <a:cubicBezTo>
                    <a:pt x="3396" y="1112"/>
                    <a:pt x="3637" y="1218"/>
                    <a:pt x="3698" y="1271"/>
                  </a:cubicBezTo>
                  <a:cubicBezTo>
                    <a:pt x="3758" y="1376"/>
                    <a:pt x="3758" y="1588"/>
                    <a:pt x="3818" y="1694"/>
                  </a:cubicBezTo>
                  <a:cubicBezTo>
                    <a:pt x="3879" y="1747"/>
                    <a:pt x="3999" y="1906"/>
                    <a:pt x="4060" y="1959"/>
                  </a:cubicBezTo>
                  <a:cubicBezTo>
                    <a:pt x="4120" y="2012"/>
                    <a:pt x="4301" y="2171"/>
                    <a:pt x="4422" y="2224"/>
                  </a:cubicBezTo>
                  <a:cubicBezTo>
                    <a:pt x="4482" y="2224"/>
                    <a:pt x="4663" y="2224"/>
                    <a:pt x="4723" y="2224"/>
                  </a:cubicBezTo>
                  <a:cubicBezTo>
                    <a:pt x="4784" y="2171"/>
                    <a:pt x="4844" y="2065"/>
                    <a:pt x="4844" y="2065"/>
                  </a:cubicBezTo>
                  <a:cubicBezTo>
                    <a:pt x="4904" y="2065"/>
                    <a:pt x="5085" y="2065"/>
                    <a:pt x="5146" y="2118"/>
                  </a:cubicBezTo>
                  <a:cubicBezTo>
                    <a:pt x="5206" y="2171"/>
                    <a:pt x="5266" y="2382"/>
                    <a:pt x="5266" y="2435"/>
                  </a:cubicBezTo>
                  <a:cubicBezTo>
                    <a:pt x="5266" y="2541"/>
                    <a:pt x="5266" y="2647"/>
                    <a:pt x="5266" y="2753"/>
                  </a:cubicBezTo>
                  <a:cubicBezTo>
                    <a:pt x="5206" y="2753"/>
                    <a:pt x="5146" y="2859"/>
                    <a:pt x="5085" y="2912"/>
                  </a:cubicBezTo>
                  <a:cubicBezTo>
                    <a:pt x="5025" y="3018"/>
                    <a:pt x="5025" y="3282"/>
                    <a:pt x="5025" y="3388"/>
                  </a:cubicBezTo>
                  <a:cubicBezTo>
                    <a:pt x="5025" y="3494"/>
                    <a:pt x="5085" y="3600"/>
                    <a:pt x="5085" y="3706"/>
                  </a:cubicBezTo>
                  <a:cubicBezTo>
                    <a:pt x="5206" y="3812"/>
                    <a:pt x="5448" y="3918"/>
                    <a:pt x="5508" y="4024"/>
                  </a:cubicBezTo>
                  <a:cubicBezTo>
                    <a:pt x="5629" y="4129"/>
                    <a:pt x="5810" y="4394"/>
                    <a:pt x="5870" y="4500"/>
                  </a:cubicBezTo>
                  <a:cubicBezTo>
                    <a:pt x="5930" y="4659"/>
                    <a:pt x="6051" y="4976"/>
                    <a:pt x="6111" y="5135"/>
                  </a:cubicBezTo>
                  <a:cubicBezTo>
                    <a:pt x="6172" y="5241"/>
                    <a:pt x="6172" y="5453"/>
                    <a:pt x="6232" y="5559"/>
                  </a:cubicBezTo>
                  <a:cubicBezTo>
                    <a:pt x="6292" y="5612"/>
                    <a:pt x="6534" y="5718"/>
                    <a:pt x="6654" y="5718"/>
                  </a:cubicBezTo>
                  <a:cubicBezTo>
                    <a:pt x="6715" y="5718"/>
                    <a:pt x="6956" y="5718"/>
                    <a:pt x="7077" y="5718"/>
                  </a:cubicBezTo>
                  <a:cubicBezTo>
                    <a:pt x="7197" y="5718"/>
                    <a:pt x="7378" y="5612"/>
                    <a:pt x="7499" y="5665"/>
                  </a:cubicBezTo>
                  <a:cubicBezTo>
                    <a:pt x="7559" y="5665"/>
                    <a:pt x="7680" y="5718"/>
                    <a:pt x="7740" y="5771"/>
                  </a:cubicBezTo>
                  <a:cubicBezTo>
                    <a:pt x="7861" y="5771"/>
                    <a:pt x="8163" y="5718"/>
                    <a:pt x="8283" y="5718"/>
                  </a:cubicBezTo>
                  <a:cubicBezTo>
                    <a:pt x="8344" y="5771"/>
                    <a:pt x="8464" y="5824"/>
                    <a:pt x="8525" y="5824"/>
                  </a:cubicBezTo>
                  <a:cubicBezTo>
                    <a:pt x="8645" y="5824"/>
                    <a:pt x="8766" y="5876"/>
                    <a:pt x="8826" y="5929"/>
                  </a:cubicBezTo>
                  <a:cubicBezTo>
                    <a:pt x="8947" y="5982"/>
                    <a:pt x="9188" y="6035"/>
                    <a:pt x="9309" y="6035"/>
                  </a:cubicBezTo>
                  <a:cubicBezTo>
                    <a:pt x="9369" y="6035"/>
                    <a:pt x="9550" y="6035"/>
                    <a:pt x="9611" y="6035"/>
                  </a:cubicBezTo>
                  <a:cubicBezTo>
                    <a:pt x="9731" y="6035"/>
                    <a:pt x="9852" y="6141"/>
                    <a:pt x="9973" y="6141"/>
                  </a:cubicBezTo>
                  <a:cubicBezTo>
                    <a:pt x="10033" y="6194"/>
                    <a:pt x="10154" y="6300"/>
                    <a:pt x="10214" y="6300"/>
                  </a:cubicBezTo>
                  <a:cubicBezTo>
                    <a:pt x="10274" y="6300"/>
                    <a:pt x="10395" y="6353"/>
                    <a:pt x="10455" y="6300"/>
                  </a:cubicBezTo>
                  <a:cubicBezTo>
                    <a:pt x="10516" y="6300"/>
                    <a:pt x="10576" y="6141"/>
                    <a:pt x="10636" y="6141"/>
                  </a:cubicBezTo>
                  <a:cubicBezTo>
                    <a:pt x="10697" y="6141"/>
                    <a:pt x="10697" y="6141"/>
                    <a:pt x="10697" y="6141"/>
                  </a:cubicBezTo>
                  <a:cubicBezTo>
                    <a:pt x="10817" y="6088"/>
                    <a:pt x="10998" y="6088"/>
                    <a:pt x="11119" y="6141"/>
                  </a:cubicBezTo>
                  <a:cubicBezTo>
                    <a:pt x="11240" y="6141"/>
                    <a:pt x="11421" y="6194"/>
                    <a:pt x="11481" y="6300"/>
                  </a:cubicBezTo>
                  <a:cubicBezTo>
                    <a:pt x="11541" y="6353"/>
                    <a:pt x="11541" y="6618"/>
                    <a:pt x="11541" y="6671"/>
                  </a:cubicBezTo>
                  <a:cubicBezTo>
                    <a:pt x="11602" y="6776"/>
                    <a:pt x="11602" y="6988"/>
                    <a:pt x="11662" y="7041"/>
                  </a:cubicBezTo>
                  <a:cubicBezTo>
                    <a:pt x="11783" y="7094"/>
                    <a:pt x="11964" y="7147"/>
                    <a:pt x="12084" y="7147"/>
                  </a:cubicBezTo>
                  <a:cubicBezTo>
                    <a:pt x="12265" y="7200"/>
                    <a:pt x="12507" y="7094"/>
                    <a:pt x="12688" y="7147"/>
                  </a:cubicBezTo>
                  <a:cubicBezTo>
                    <a:pt x="12748" y="7147"/>
                    <a:pt x="12869" y="7200"/>
                    <a:pt x="12989" y="7200"/>
                  </a:cubicBezTo>
                  <a:cubicBezTo>
                    <a:pt x="13050" y="7200"/>
                    <a:pt x="13291" y="7200"/>
                    <a:pt x="13351" y="7147"/>
                  </a:cubicBezTo>
                  <a:cubicBezTo>
                    <a:pt x="13412" y="7094"/>
                    <a:pt x="13472" y="6988"/>
                    <a:pt x="13472" y="6935"/>
                  </a:cubicBezTo>
                  <a:cubicBezTo>
                    <a:pt x="13532" y="6882"/>
                    <a:pt x="13532" y="6724"/>
                    <a:pt x="13532" y="6671"/>
                  </a:cubicBezTo>
                  <a:cubicBezTo>
                    <a:pt x="13593" y="6618"/>
                    <a:pt x="13653" y="6565"/>
                    <a:pt x="13713" y="6512"/>
                  </a:cubicBezTo>
                  <a:cubicBezTo>
                    <a:pt x="13774" y="6512"/>
                    <a:pt x="13834" y="6459"/>
                    <a:pt x="13894" y="6459"/>
                  </a:cubicBezTo>
                  <a:cubicBezTo>
                    <a:pt x="13955" y="6512"/>
                    <a:pt x="14075" y="6565"/>
                    <a:pt x="14136" y="6618"/>
                  </a:cubicBezTo>
                  <a:cubicBezTo>
                    <a:pt x="14196" y="6724"/>
                    <a:pt x="14256" y="6935"/>
                    <a:pt x="14256" y="7041"/>
                  </a:cubicBezTo>
                  <a:cubicBezTo>
                    <a:pt x="14317" y="7147"/>
                    <a:pt x="14377" y="7412"/>
                    <a:pt x="14498" y="7518"/>
                  </a:cubicBezTo>
                  <a:cubicBezTo>
                    <a:pt x="14558" y="7624"/>
                    <a:pt x="14679" y="7782"/>
                    <a:pt x="14799" y="7888"/>
                  </a:cubicBezTo>
                  <a:cubicBezTo>
                    <a:pt x="14860" y="8047"/>
                    <a:pt x="15101" y="8365"/>
                    <a:pt x="15222" y="8471"/>
                  </a:cubicBezTo>
                  <a:cubicBezTo>
                    <a:pt x="15282" y="8576"/>
                    <a:pt x="15523" y="8788"/>
                    <a:pt x="15644" y="8894"/>
                  </a:cubicBezTo>
                  <a:cubicBezTo>
                    <a:pt x="15765" y="9000"/>
                    <a:pt x="15885" y="9265"/>
                    <a:pt x="15946" y="9424"/>
                  </a:cubicBezTo>
                  <a:cubicBezTo>
                    <a:pt x="16006" y="9476"/>
                    <a:pt x="16127" y="9635"/>
                    <a:pt x="16187" y="9741"/>
                  </a:cubicBezTo>
                  <a:cubicBezTo>
                    <a:pt x="16187" y="9900"/>
                    <a:pt x="16248" y="10165"/>
                    <a:pt x="16248" y="10271"/>
                  </a:cubicBezTo>
                  <a:cubicBezTo>
                    <a:pt x="16308" y="10429"/>
                    <a:pt x="16368" y="10694"/>
                    <a:pt x="16429" y="10800"/>
                  </a:cubicBezTo>
                  <a:cubicBezTo>
                    <a:pt x="16489" y="10853"/>
                    <a:pt x="16610" y="11012"/>
                    <a:pt x="16670" y="11065"/>
                  </a:cubicBezTo>
                  <a:cubicBezTo>
                    <a:pt x="16791" y="11118"/>
                    <a:pt x="16972" y="11224"/>
                    <a:pt x="17092" y="11276"/>
                  </a:cubicBezTo>
                  <a:cubicBezTo>
                    <a:pt x="17213" y="11329"/>
                    <a:pt x="17394" y="11382"/>
                    <a:pt x="17515" y="11435"/>
                  </a:cubicBezTo>
                  <a:cubicBezTo>
                    <a:pt x="17635" y="11488"/>
                    <a:pt x="17937" y="11541"/>
                    <a:pt x="18058" y="11594"/>
                  </a:cubicBezTo>
                  <a:cubicBezTo>
                    <a:pt x="18178" y="11647"/>
                    <a:pt x="18480" y="11806"/>
                    <a:pt x="18601" y="11912"/>
                  </a:cubicBezTo>
                  <a:cubicBezTo>
                    <a:pt x="18661" y="11965"/>
                    <a:pt x="18782" y="12176"/>
                    <a:pt x="18842" y="12282"/>
                  </a:cubicBezTo>
                  <a:cubicBezTo>
                    <a:pt x="18902" y="12335"/>
                    <a:pt x="19023" y="12441"/>
                    <a:pt x="19083" y="12494"/>
                  </a:cubicBezTo>
                  <a:cubicBezTo>
                    <a:pt x="19144" y="12600"/>
                    <a:pt x="19264" y="12706"/>
                    <a:pt x="19385" y="12812"/>
                  </a:cubicBezTo>
                  <a:cubicBezTo>
                    <a:pt x="19385" y="12865"/>
                    <a:pt x="19506" y="12918"/>
                    <a:pt x="19566" y="12971"/>
                  </a:cubicBezTo>
                  <a:cubicBezTo>
                    <a:pt x="19626" y="13076"/>
                    <a:pt x="19807" y="13341"/>
                    <a:pt x="19807" y="13447"/>
                  </a:cubicBezTo>
                  <a:cubicBezTo>
                    <a:pt x="19807" y="13500"/>
                    <a:pt x="19687" y="13659"/>
                    <a:pt x="19626" y="13712"/>
                  </a:cubicBezTo>
                  <a:cubicBezTo>
                    <a:pt x="19626" y="13765"/>
                    <a:pt x="19445" y="13818"/>
                    <a:pt x="19445" y="13871"/>
                  </a:cubicBezTo>
                  <a:cubicBezTo>
                    <a:pt x="19325" y="13976"/>
                    <a:pt x="19264" y="14188"/>
                    <a:pt x="19204" y="14294"/>
                  </a:cubicBezTo>
                  <a:cubicBezTo>
                    <a:pt x="19204" y="14347"/>
                    <a:pt x="19083" y="14506"/>
                    <a:pt x="19023" y="14559"/>
                  </a:cubicBezTo>
                  <a:cubicBezTo>
                    <a:pt x="18963" y="14612"/>
                    <a:pt x="18902" y="14665"/>
                    <a:pt x="18842" y="14718"/>
                  </a:cubicBezTo>
                  <a:cubicBezTo>
                    <a:pt x="18782" y="14718"/>
                    <a:pt x="18661" y="14771"/>
                    <a:pt x="18601" y="14824"/>
                  </a:cubicBezTo>
                  <a:cubicBezTo>
                    <a:pt x="18540" y="14876"/>
                    <a:pt x="18420" y="14982"/>
                    <a:pt x="18359" y="15088"/>
                  </a:cubicBezTo>
                  <a:cubicBezTo>
                    <a:pt x="18359" y="15141"/>
                    <a:pt x="18420" y="15247"/>
                    <a:pt x="18420" y="15300"/>
                  </a:cubicBezTo>
                  <a:cubicBezTo>
                    <a:pt x="18480" y="15406"/>
                    <a:pt x="18540" y="15512"/>
                    <a:pt x="18601" y="15565"/>
                  </a:cubicBezTo>
                  <a:cubicBezTo>
                    <a:pt x="18661" y="15618"/>
                    <a:pt x="18842" y="15724"/>
                    <a:pt x="18902" y="15776"/>
                  </a:cubicBezTo>
                  <a:cubicBezTo>
                    <a:pt x="19023" y="15882"/>
                    <a:pt x="19204" y="16147"/>
                    <a:pt x="19264" y="16306"/>
                  </a:cubicBezTo>
                  <a:cubicBezTo>
                    <a:pt x="19385" y="16412"/>
                    <a:pt x="19506" y="16624"/>
                    <a:pt x="19626" y="16729"/>
                  </a:cubicBezTo>
                  <a:cubicBezTo>
                    <a:pt x="19687" y="16782"/>
                    <a:pt x="19807" y="16941"/>
                    <a:pt x="19868" y="16941"/>
                  </a:cubicBezTo>
                  <a:cubicBezTo>
                    <a:pt x="19928" y="16994"/>
                    <a:pt x="20169" y="16994"/>
                    <a:pt x="20290" y="17047"/>
                  </a:cubicBezTo>
                  <a:cubicBezTo>
                    <a:pt x="20411" y="17153"/>
                    <a:pt x="20531" y="17312"/>
                    <a:pt x="20531" y="17418"/>
                  </a:cubicBezTo>
                  <a:cubicBezTo>
                    <a:pt x="20592" y="17524"/>
                    <a:pt x="20652" y="17682"/>
                    <a:pt x="20712" y="17788"/>
                  </a:cubicBezTo>
                  <a:cubicBezTo>
                    <a:pt x="20773" y="17841"/>
                    <a:pt x="20833" y="18000"/>
                    <a:pt x="20893" y="18053"/>
                  </a:cubicBezTo>
                  <a:cubicBezTo>
                    <a:pt x="20954" y="18159"/>
                    <a:pt x="21316" y="18318"/>
                    <a:pt x="21436" y="18424"/>
                  </a:cubicBezTo>
                  <a:cubicBezTo>
                    <a:pt x="21436" y="18476"/>
                    <a:pt x="21497" y="18582"/>
                    <a:pt x="21557" y="18635"/>
                  </a:cubicBezTo>
                  <a:cubicBezTo>
                    <a:pt x="21497" y="18688"/>
                    <a:pt x="21376" y="18635"/>
                    <a:pt x="21316" y="18688"/>
                  </a:cubicBezTo>
                  <a:cubicBezTo>
                    <a:pt x="21255" y="18688"/>
                    <a:pt x="21135" y="18688"/>
                    <a:pt x="21135" y="18688"/>
                  </a:cubicBezTo>
                  <a:cubicBezTo>
                    <a:pt x="21014" y="18688"/>
                    <a:pt x="20893" y="18741"/>
                    <a:pt x="20833" y="18741"/>
                  </a:cubicBezTo>
                  <a:cubicBezTo>
                    <a:pt x="20773" y="18741"/>
                    <a:pt x="20652" y="18741"/>
                    <a:pt x="20531" y="18741"/>
                  </a:cubicBezTo>
                  <a:cubicBezTo>
                    <a:pt x="20471" y="18741"/>
                    <a:pt x="20350" y="18794"/>
                    <a:pt x="20290" y="18794"/>
                  </a:cubicBezTo>
                  <a:cubicBezTo>
                    <a:pt x="20169" y="18847"/>
                    <a:pt x="20109" y="19006"/>
                    <a:pt x="20049" y="19059"/>
                  </a:cubicBezTo>
                  <a:cubicBezTo>
                    <a:pt x="19928" y="19165"/>
                    <a:pt x="19687" y="19324"/>
                    <a:pt x="19566" y="19429"/>
                  </a:cubicBezTo>
                  <a:cubicBezTo>
                    <a:pt x="19506" y="19482"/>
                    <a:pt x="19385" y="19588"/>
                    <a:pt x="19264" y="19641"/>
                  </a:cubicBezTo>
                  <a:cubicBezTo>
                    <a:pt x="19204" y="19694"/>
                    <a:pt x="19023" y="19694"/>
                    <a:pt x="18902" y="19694"/>
                  </a:cubicBezTo>
                  <a:cubicBezTo>
                    <a:pt x="18842" y="19694"/>
                    <a:pt x="18661" y="19694"/>
                    <a:pt x="18540" y="19641"/>
                  </a:cubicBezTo>
                  <a:cubicBezTo>
                    <a:pt x="18540" y="19588"/>
                    <a:pt x="18480" y="19482"/>
                    <a:pt x="18480" y="19429"/>
                  </a:cubicBezTo>
                  <a:cubicBezTo>
                    <a:pt x="18420" y="19376"/>
                    <a:pt x="18480" y="19271"/>
                    <a:pt x="18480" y="19218"/>
                  </a:cubicBezTo>
                  <a:cubicBezTo>
                    <a:pt x="18480" y="19165"/>
                    <a:pt x="18359" y="19059"/>
                    <a:pt x="18299" y="19006"/>
                  </a:cubicBezTo>
                  <a:cubicBezTo>
                    <a:pt x="18239" y="18953"/>
                    <a:pt x="18058" y="18900"/>
                    <a:pt x="17997" y="18847"/>
                  </a:cubicBezTo>
                  <a:cubicBezTo>
                    <a:pt x="17877" y="18847"/>
                    <a:pt x="17756" y="18688"/>
                    <a:pt x="17696" y="18688"/>
                  </a:cubicBezTo>
                  <a:cubicBezTo>
                    <a:pt x="17635" y="18635"/>
                    <a:pt x="17515" y="18582"/>
                    <a:pt x="17454" y="18582"/>
                  </a:cubicBezTo>
                  <a:cubicBezTo>
                    <a:pt x="17394" y="18582"/>
                    <a:pt x="17273" y="18635"/>
                    <a:pt x="17213" y="18635"/>
                  </a:cubicBezTo>
                  <a:cubicBezTo>
                    <a:pt x="17153" y="18688"/>
                    <a:pt x="17092" y="18741"/>
                    <a:pt x="17032" y="18741"/>
                  </a:cubicBezTo>
                  <a:cubicBezTo>
                    <a:pt x="16911" y="18794"/>
                    <a:pt x="16791" y="18794"/>
                    <a:pt x="16670" y="18794"/>
                  </a:cubicBezTo>
                  <a:cubicBezTo>
                    <a:pt x="16610" y="18847"/>
                    <a:pt x="16489" y="18953"/>
                    <a:pt x="16429" y="19006"/>
                  </a:cubicBezTo>
                  <a:cubicBezTo>
                    <a:pt x="16429" y="19059"/>
                    <a:pt x="16368" y="19218"/>
                    <a:pt x="16308" y="19271"/>
                  </a:cubicBezTo>
                  <a:cubicBezTo>
                    <a:pt x="16308" y="19324"/>
                    <a:pt x="16368" y="19482"/>
                    <a:pt x="16308" y="19588"/>
                  </a:cubicBezTo>
                  <a:cubicBezTo>
                    <a:pt x="16308" y="19588"/>
                    <a:pt x="16187" y="19641"/>
                    <a:pt x="16187" y="19694"/>
                  </a:cubicBezTo>
                  <a:cubicBezTo>
                    <a:pt x="16187" y="19747"/>
                    <a:pt x="16127" y="19853"/>
                    <a:pt x="16187" y="19906"/>
                  </a:cubicBezTo>
                  <a:cubicBezTo>
                    <a:pt x="16187" y="19959"/>
                    <a:pt x="16308" y="20012"/>
                    <a:pt x="16368" y="20118"/>
                  </a:cubicBezTo>
                  <a:cubicBezTo>
                    <a:pt x="16368" y="20171"/>
                    <a:pt x="16308" y="20276"/>
                    <a:pt x="16248" y="20276"/>
                  </a:cubicBezTo>
                  <a:cubicBezTo>
                    <a:pt x="16248" y="20329"/>
                    <a:pt x="16127" y="20435"/>
                    <a:pt x="16127" y="20488"/>
                  </a:cubicBezTo>
                  <a:cubicBezTo>
                    <a:pt x="16066" y="20541"/>
                    <a:pt x="16066" y="20647"/>
                    <a:pt x="16006" y="20647"/>
                  </a:cubicBezTo>
                  <a:cubicBezTo>
                    <a:pt x="15946" y="20700"/>
                    <a:pt x="15825" y="20700"/>
                    <a:pt x="15765" y="20700"/>
                  </a:cubicBezTo>
                  <a:cubicBezTo>
                    <a:pt x="15704" y="20700"/>
                    <a:pt x="15584" y="20594"/>
                    <a:pt x="15463" y="20594"/>
                  </a:cubicBezTo>
                  <a:cubicBezTo>
                    <a:pt x="15403" y="20594"/>
                    <a:pt x="15282" y="20647"/>
                    <a:pt x="15282" y="20700"/>
                  </a:cubicBezTo>
                  <a:cubicBezTo>
                    <a:pt x="15161" y="20753"/>
                    <a:pt x="15101" y="20912"/>
                    <a:pt x="15041" y="20965"/>
                  </a:cubicBezTo>
                  <a:cubicBezTo>
                    <a:pt x="14980" y="21071"/>
                    <a:pt x="14980" y="21282"/>
                    <a:pt x="14920" y="21388"/>
                  </a:cubicBezTo>
                  <a:cubicBezTo>
                    <a:pt x="14920" y="21388"/>
                    <a:pt x="14860" y="21494"/>
                    <a:pt x="14799" y="21600"/>
                  </a:cubicBezTo>
                  <a:cubicBezTo>
                    <a:pt x="14799" y="21547"/>
                    <a:pt x="14799" y="21547"/>
                    <a:pt x="14799" y="21547"/>
                  </a:cubicBezTo>
                  <a:cubicBezTo>
                    <a:pt x="14739" y="21441"/>
                    <a:pt x="14618" y="21335"/>
                    <a:pt x="14558" y="21282"/>
                  </a:cubicBezTo>
                  <a:cubicBezTo>
                    <a:pt x="14498" y="21229"/>
                    <a:pt x="14377" y="21124"/>
                    <a:pt x="14317" y="21124"/>
                  </a:cubicBezTo>
                  <a:cubicBezTo>
                    <a:pt x="14196" y="21018"/>
                    <a:pt x="14015" y="20753"/>
                    <a:pt x="13955" y="20647"/>
                  </a:cubicBezTo>
                  <a:cubicBezTo>
                    <a:pt x="13834" y="20541"/>
                    <a:pt x="13713" y="20329"/>
                    <a:pt x="13593" y="20224"/>
                  </a:cubicBezTo>
                  <a:cubicBezTo>
                    <a:pt x="13472" y="20118"/>
                    <a:pt x="13291" y="19906"/>
                    <a:pt x="13170" y="19853"/>
                  </a:cubicBezTo>
                  <a:cubicBezTo>
                    <a:pt x="13110" y="19800"/>
                    <a:pt x="12929" y="19800"/>
                    <a:pt x="12869" y="19747"/>
                  </a:cubicBezTo>
                  <a:cubicBezTo>
                    <a:pt x="12748" y="19747"/>
                    <a:pt x="12567" y="19641"/>
                    <a:pt x="12446" y="19588"/>
                  </a:cubicBezTo>
                  <a:cubicBezTo>
                    <a:pt x="12386" y="19588"/>
                    <a:pt x="12326" y="19588"/>
                    <a:pt x="12265" y="19588"/>
                  </a:cubicBezTo>
                  <a:cubicBezTo>
                    <a:pt x="12205" y="19588"/>
                    <a:pt x="12084" y="19535"/>
                    <a:pt x="12024" y="19482"/>
                  </a:cubicBezTo>
                  <a:cubicBezTo>
                    <a:pt x="12024" y="19429"/>
                    <a:pt x="12024" y="19376"/>
                    <a:pt x="12024" y="19324"/>
                  </a:cubicBezTo>
                  <a:cubicBezTo>
                    <a:pt x="11964" y="19324"/>
                    <a:pt x="11843" y="19271"/>
                    <a:pt x="11783" y="19271"/>
                  </a:cubicBezTo>
                  <a:cubicBezTo>
                    <a:pt x="11722" y="19271"/>
                    <a:pt x="11602" y="19271"/>
                    <a:pt x="11602" y="19271"/>
                  </a:cubicBezTo>
                  <a:cubicBezTo>
                    <a:pt x="11541" y="19324"/>
                    <a:pt x="11481" y="19429"/>
                    <a:pt x="11481" y="19482"/>
                  </a:cubicBezTo>
                  <a:cubicBezTo>
                    <a:pt x="11481" y="19588"/>
                    <a:pt x="11541" y="19694"/>
                    <a:pt x="11602" y="19747"/>
                  </a:cubicBezTo>
                  <a:cubicBezTo>
                    <a:pt x="11602" y="19800"/>
                    <a:pt x="11541" y="20012"/>
                    <a:pt x="11541" y="20065"/>
                  </a:cubicBezTo>
                  <a:cubicBezTo>
                    <a:pt x="11481" y="20118"/>
                    <a:pt x="11421" y="20276"/>
                    <a:pt x="11360" y="20276"/>
                  </a:cubicBezTo>
                  <a:cubicBezTo>
                    <a:pt x="11300" y="20329"/>
                    <a:pt x="11119" y="20329"/>
                    <a:pt x="11059" y="20276"/>
                  </a:cubicBezTo>
                  <a:cubicBezTo>
                    <a:pt x="10938" y="20224"/>
                    <a:pt x="10878" y="20118"/>
                    <a:pt x="10817" y="20065"/>
                  </a:cubicBezTo>
                  <a:cubicBezTo>
                    <a:pt x="10697" y="20012"/>
                    <a:pt x="10516" y="19959"/>
                    <a:pt x="10395" y="19959"/>
                  </a:cubicBezTo>
                  <a:cubicBezTo>
                    <a:pt x="10335" y="19959"/>
                    <a:pt x="10274" y="19906"/>
                    <a:pt x="10154" y="19906"/>
                  </a:cubicBezTo>
                  <a:close/>
                </a:path>
              </a:pathLst>
            </a:custGeom>
            <a:solidFill>
              <a:srgbClr val="C4C8CB"/>
            </a:solidFill>
            <a:ln w="3175" cap="flat">
              <a:solidFill>
                <a:srgbClr val="FFFFFF"/>
              </a:solidFill>
              <a:prstDash val="solid"/>
              <a:miter lim="800000"/>
            </a:ln>
            <a:effectLst/>
          </p:spPr>
          <p:txBody>
            <a:bodyPr wrap="square" lIns="162559" tIns="162559" rIns="162559" bIns="162559" numCol="1" anchor="t">
              <a:noAutofit/>
            </a:bodyPr>
            <a:lstStyle/>
            <a:p>
              <a:pPr defTabSz="457200">
                <a:defRPr sz="5600">
                  <a:latin typeface="Gill Sans"/>
                  <a:ea typeface="Gill Sans"/>
                  <a:cs typeface="Gill Sans"/>
                  <a:sym typeface="Gill Sans"/>
                </a:defRPr>
              </a:pPr>
              <a:endParaRPr sz="7465"/>
            </a:p>
          </p:txBody>
        </p:sp>
        <p:sp>
          <p:nvSpPr>
            <p:cNvPr id="12285" name="Shape 12285"/>
            <p:cNvSpPr/>
            <p:nvPr/>
          </p:nvSpPr>
          <p:spPr>
            <a:xfrm>
              <a:off x="842434" y="6862235"/>
              <a:ext cx="33868" cy="50801"/>
            </a:xfrm>
            <a:custGeom>
              <a:cxnLst>
                <a:cxn ang="0">
                  <a:pos x="wd2" y="hd2"/>
                </a:cxn>
                <a:cxn ang="5400000">
                  <a:pos x="wd2" y="hd2"/>
                </a:cxn>
                <a:cxn ang="10800000">
                  <a:pos x="wd2" y="hd2"/>
                </a:cxn>
                <a:cxn ang="16200000">
                  <a:pos x="wd2" y="hd2"/>
                </a:cxn>
              </a:cxnLst>
              <a:rect l="0" t="0" r="r" b="b"/>
              <a:pathLst>
                <a:path w="21600" h="21600" extrusionOk="0">
                  <a:moveTo>
                    <a:pt x="21600" y="9000"/>
                  </a:moveTo>
                  <a:cubicBezTo>
                    <a:pt x="21600" y="7200"/>
                    <a:pt x="18900" y="7200"/>
                    <a:pt x="18900" y="5400"/>
                  </a:cubicBezTo>
                  <a:cubicBezTo>
                    <a:pt x="18900" y="3600"/>
                    <a:pt x="18900" y="1800"/>
                    <a:pt x="16200" y="1800"/>
                  </a:cubicBezTo>
                  <a:cubicBezTo>
                    <a:pt x="16200" y="0"/>
                    <a:pt x="13500" y="0"/>
                    <a:pt x="10800" y="0"/>
                  </a:cubicBezTo>
                  <a:cubicBezTo>
                    <a:pt x="8100" y="0"/>
                    <a:pt x="5400" y="1800"/>
                    <a:pt x="2700" y="1800"/>
                  </a:cubicBezTo>
                  <a:cubicBezTo>
                    <a:pt x="2700" y="3600"/>
                    <a:pt x="0" y="5400"/>
                    <a:pt x="0" y="7200"/>
                  </a:cubicBezTo>
                  <a:cubicBezTo>
                    <a:pt x="0" y="9000"/>
                    <a:pt x="0" y="10800"/>
                    <a:pt x="0" y="12600"/>
                  </a:cubicBezTo>
                  <a:cubicBezTo>
                    <a:pt x="2700" y="12600"/>
                    <a:pt x="5400" y="14400"/>
                    <a:pt x="5400" y="16200"/>
                  </a:cubicBezTo>
                  <a:cubicBezTo>
                    <a:pt x="8100" y="16200"/>
                    <a:pt x="5400" y="19800"/>
                    <a:pt x="5400" y="21600"/>
                  </a:cubicBezTo>
                  <a:cubicBezTo>
                    <a:pt x="8100" y="21600"/>
                    <a:pt x="10800" y="19800"/>
                    <a:pt x="13500" y="18000"/>
                  </a:cubicBezTo>
                  <a:cubicBezTo>
                    <a:pt x="13500" y="18000"/>
                    <a:pt x="16200" y="16200"/>
                    <a:pt x="16200" y="14400"/>
                  </a:cubicBezTo>
                  <a:cubicBezTo>
                    <a:pt x="18900" y="12600"/>
                    <a:pt x="21600" y="10800"/>
                    <a:pt x="21600" y="9000"/>
                  </a:cubicBezTo>
                  <a:close/>
                </a:path>
              </a:pathLst>
            </a:custGeom>
            <a:solidFill>
              <a:srgbClr val="C4C8CB"/>
            </a:solidFill>
            <a:ln w="3175" cap="flat">
              <a:solidFill>
                <a:srgbClr val="FFFFFF"/>
              </a:solidFill>
              <a:prstDash val="solid"/>
              <a:miter lim="800000"/>
            </a:ln>
            <a:effectLst/>
          </p:spPr>
          <p:txBody>
            <a:bodyPr wrap="square" lIns="162559" tIns="162559" rIns="162559" bIns="162559" numCol="1" anchor="t">
              <a:noAutofit/>
            </a:bodyPr>
            <a:lstStyle/>
            <a:p>
              <a:pPr defTabSz="457200">
                <a:defRPr sz="5600">
                  <a:latin typeface="Gill Sans"/>
                  <a:ea typeface="Gill Sans"/>
                  <a:cs typeface="Gill Sans"/>
                  <a:sym typeface="Gill Sans"/>
                </a:defRPr>
              </a:pPr>
              <a:endParaRPr sz="7465"/>
            </a:p>
          </p:txBody>
        </p:sp>
        <p:sp>
          <p:nvSpPr>
            <p:cNvPr id="12286" name="Shape 12286"/>
            <p:cNvSpPr/>
            <p:nvPr/>
          </p:nvSpPr>
          <p:spPr>
            <a:xfrm>
              <a:off x="228600" y="5643035"/>
              <a:ext cx="969435" cy="1538447"/>
            </a:xfrm>
            <a:custGeom>
              <a:cxnLst>
                <a:cxn ang="0">
                  <a:pos x="wd2" y="hd2"/>
                </a:cxn>
                <a:cxn ang="5400000">
                  <a:pos x="wd2" y="hd2"/>
                </a:cxn>
                <a:cxn ang="10800000">
                  <a:pos x="wd2" y="hd2"/>
                </a:cxn>
                <a:cxn ang="16200000">
                  <a:pos x="wd2" y="hd2"/>
                </a:cxn>
              </a:cxnLst>
              <a:rect l="0" t="0" r="r" b="b"/>
              <a:pathLst>
                <a:path w="21600" h="21565" extrusionOk="0">
                  <a:moveTo>
                    <a:pt x="21600" y="10473"/>
                  </a:moveTo>
                  <a:cubicBezTo>
                    <a:pt x="21600" y="10532"/>
                    <a:pt x="21600" y="10651"/>
                    <a:pt x="21506" y="10711"/>
                  </a:cubicBezTo>
                  <a:cubicBezTo>
                    <a:pt x="21506" y="10770"/>
                    <a:pt x="21506" y="10889"/>
                    <a:pt x="21506" y="10889"/>
                  </a:cubicBezTo>
                  <a:cubicBezTo>
                    <a:pt x="21411" y="10949"/>
                    <a:pt x="21317" y="11008"/>
                    <a:pt x="21317" y="11008"/>
                  </a:cubicBezTo>
                  <a:cubicBezTo>
                    <a:pt x="21223" y="11068"/>
                    <a:pt x="21034" y="11008"/>
                    <a:pt x="20940" y="11068"/>
                  </a:cubicBezTo>
                  <a:cubicBezTo>
                    <a:pt x="20845" y="11127"/>
                    <a:pt x="20657" y="11246"/>
                    <a:pt x="20657" y="11306"/>
                  </a:cubicBezTo>
                  <a:cubicBezTo>
                    <a:pt x="20657" y="11365"/>
                    <a:pt x="20751" y="11544"/>
                    <a:pt x="20845" y="11544"/>
                  </a:cubicBezTo>
                  <a:cubicBezTo>
                    <a:pt x="20940" y="11603"/>
                    <a:pt x="21223" y="11544"/>
                    <a:pt x="21223" y="11544"/>
                  </a:cubicBezTo>
                  <a:cubicBezTo>
                    <a:pt x="21411" y="11663"/>
                    <a:pt x="21223" y="11901"/>
                    <a:pt x="21223" y="12079"/>
                  </a:cubicBezTo>
                  <a:cubicBezTo>
                    <a:pt x="21223" y="12139"/>
                    <a:pt x="21317" y="12377"/>
                    <a:pt x="21317" y="12496"/>
                  </a:cubicBezTo>
                  <a:cubicBezTo>
                    <a:pt x="21317" y="12615"/>
                    <a:pt x="21223" y="12793"/>
                    <a:pt x="21223" y="12853"/>
                  </a:cubicBezTo>
                  <a:cubicBezTo>
                    <a:pt x="21128" y="12972"/>
                    <a:pt x="21128" y="13091"/>
                    <a:pt x="21128" y="13210"/>
                  </a:cubicBezTo>
                  <a:cubicBezTo>
                    <a:pt x="21034" y="13329"/>
                    <a:pt x="21128" y="13507"/>
                    <a:pt x="21128" y="13626"/>
                  </a:cubicBezTo>
                  <a:cubicBezTo>
                    <a:pt x="21128" y="13745"/>
                    <a:pt x="21317" y="13864"/>
                    <a:pt x="21317" y="13924"/>
                  </a:cubicBezTo>
                  <a:cubicBezTo>
                    <a:pt x="21317" y="14043"/>
                    <a:pt x="21317" y="14221"/>
                    <a:pt x="21317" y="14340"/>
                  </a:cubicBezTo>
                  <a:cubicBezTo>
                    <a:pt x="21317" y="14400"/>
                    <a:pt x="21223" y="14579"/>
                    <a:pt x="21317" y="14698"/>
                  </a:cubicBezTo>
                  <a:cubicBezTo>
                    <a:pt x="21317" y="14698"/>
                    <a:pt x="21506" y="14757"/>
                    <a:pt x="21506" y="14817"/>
                  </a:cubicBezTo>
                  <a:cubicBezTo>
                    <a:pt x="21506" y="14876"/>
                    <a:pt x="21411" y="14936"/>
                    <a:pt x="21411" y="14995"/>
                  </a:cubicBezTo>
                  <a:cubicBezTo>
                    <a:pt x="21411" y="15055"/>
                    <a:pt x="21506" y="15174"/>
                    <a:pt x="21411" y="15233"/>
                  </a:cubicBezTo>
                  <a:cubicBezTo>
                    <a:pt x="21411" y="15293"/>
                    <a:pt x="21223" y="15352"/>
                    <a:pt x="21128" y="15412"/>
                  </a:cubicBezTo>
                  <a:cubicBezTo>
                    <a:pt x="21034" y="15471"/>
                    <a:pt x="20940" y="15590"/>
                    <a:pt x="20940" y="15650"/>
                  </a:cubicBezTo>
                  <a:cubicBezTo>
                    <a:pt x="20940" y="15709"/>
                    <a:pt x="21034" y="15828"/>
                    <a:pt x="21034" y="15888"/>
                  </a:cubicBezTo>
                  <a:cubicBezTo>
                    <a:pt x="21034" y="15947"/>
                    <a:pt x="21223" y="16066"/>
                    <a:pt x="21223" y="16126"/>
                  </a:cubicBezTo>
                  <a:cubicBezTo>
                    <a:pt x="21223" y="16185"/>
                    <a:pt x="21223" y="16304"/>
                    <a:pt x="21223" y="16364"/>
                  </a:cubicBezTo>
                  <a:cubicBezTo>
                    <a:pt x="21128" y="16423"/>
                    <a:pt x="20940" y="16483"/>
                    <a:pt x="20845" y="16483"/>
                  </a:cubicBezTo>
                  <a:cubicBezTo>
                    <a:pt x="20751" y="16542"/>
                    <a:pt x="20657" y="16780"/>
                    <a:pt x="20562" y="16840"/>
                  </a:cubicBezTo>
                  <a:cubicBezTo>
                    <a:pt x="20468" y="16899"/>
                    <a:pt x="20279" y="16899"/>
                    <a:pt x="20279" y="16959"/>
                  </a:cubicBezTo>
                  <a:cubicBezTo>
                    <a:pt x="20185" y="17018"/>
                    <a:pt x="20185" y="17078"/>
                    <a:pt x="20185" y="17137"/>
                  </a:cubicBezTo>
                  <a:cubicBezTo>
                    <a:pt x="20091" y="17197"/>
                    <a:pt x="20185" y="17316"/>
                    <a:pt x="20185" y="17375"/>
                  </a:cubicBezTo>
                  <a:cubicBezTo>
                    <a:pt x="20091" y="17435"/>
                    <a:pt x="19997" y="17494"/>
                    <a:pt x="19997" y="17554"/>
                  </a:cubicBezTo>
                  <a:cubicBezTo>
                    <a:pt x="19902" y="17613"/>
                    <a:pt x="19997" y="17792"/>
                    <a:pt x="19997" y="17851"/>
                  </a:cubicBezTo>
                  <a:cubicBezTo>
                    <a:pt x="19997" y="17911"/>
                    <a:pt x="19997" y="18030"/>
                    <a:pt x="19902" y="18089"/>
                  </a:cubicBezTo>
                  <a:cubicBezTo>
                    <a:pt x="19902" y="18089"/>
                    <a:pt x="19808" y="18149"/>
                    <a:pt x="19714" y="18208"/>
                  </a:cubicBezTo>
                  <a:cubicBezTo>
                    <a:pt x="19714" y="18327"/>
                    <a:pt x="19619" y="18565"/>
                    <a:pt x="19714" y="18684"/>
                  </a:cubicBezTo>
                  <a:cubicBezTo>
                    <a:pt x="19714" y="18744"/>
                    <a:pt x="19714" y="18982"/>
                    <a:pt x="19808" y="19041"/>
                  </a:cubicBezTo>
                  <a:cubicBezTo>
                    <a:pt x="19808" y="19101"/>
                    <a:pt x="19997" y="19160"/>
                    <a:pt x="19997" y="19220"/>
                  </a:cubicBezTo>
                  <a:cubicBezTo>
                    <a:pt x="20091" y="19339"/>
                    <a:pt x="20185" y="19577"/>
                    <a:pt x="20185" y="19696"/>
                  </a:cubicBezTo>
                  <a:cubicBezTo>
                    <a:pt x="20185" y="19815"/>
                    <a:pt x="20185" y="19993"/>
                    <a:pt x="20185" y="20053"/>
                  </a:cubicBezTo>
                  <a:cubicBezTo>
                    <a:pt x="20091" y="20112"/>
                    <a:pt x="20091" y="20231"/>
                    <a:pt x="19997" y="20291"/>
                  </a:cubicBezTo>
                  <a:cubicBezTo>
                    <a:pt x="19997" y="20291"/>
                    <a:pt x="19997" y="20291"/>
                    <a:pt x="19902" y="20291"/>
                  </a:cubicBezTo>
                  <a:cubicBezTo>
                    <a:pt x="19902" y="20231"/>
                    <a:pt x="19714" y="20112"/>
                    <a:pt x="19619" y="20053"/>
                  </a:cubicBezTo>
                  <a:cubicBezTo>
                    <a:pt x="19525" y="19993"/>
                    <a:pt x="19242" y="19934"/>
                    <a:pt x="19053" y="19874"/>
                  </a:cubicBezTo>
                  <a:cubicBezTo>
                    <a:pt x="18959" y="19874"/>
                    <a:pt x="18865" y="19874"/>
                    <a:pt x="18676" y="19874"/>
                  </a:cubicBezTo>
                  <a:cubicBezTo>
                    <a:pt x="18676" y="19815"/>
                    <a:pt x="18676" y="19755"/>
                    <a:pt x="18582" y="19696"/>
                  </a:cubicBezTo>
                  <a:cubicBezTo>
                    <a:pt x="18582" y="19636"/>
                    <a:pt x="18582" y="19517"/>
                    <a:pt x="18487" y="19458"/>
                  </a:cubicBezTo>
                  <a:cubicBezTo>
                    <a:pt x="18487" y="19458"/>
                    <a:pt x="18299" y="19398"/>
                    <a:pt x="18299" y="19398"/>
                  </a:cubicBezTo>
                  <a:cubicBezTo>
                    <a:pt x="18204" y="19458"/>
                    <a:pt x="18110" y="19517"/>
                    <a:pt x="18110" y="19577"/>
                  </a:cubicBezTo>
                  <a:cubicBezTo>
                    <a:pt x="18110" y="19636"/>
                    <a:pt x="18204" y="19696"/>
                    <a:pt x="18204" y="19755"/>
                  </a:cubicBezTo>
                  <a:cubicBezTo>
                    <a:pt x="18204" y="19815"/>
                    <a:pt x="18110" y="19815"/>
                    <a:pt x="18016" y="19815"/>
                  </a:cubicBezTo>
                  <a:cubicBezTo>
                    <a:pt x="17921" y="19874"/>
                    <a:pt x="17733" y="19874"/>
                    <a:pt x="17638" y="19874"/>
                  </a:cubicBezTo>
                  <a:cubicBezTo>
                    <a:pt x="17544" y="19874"/>
                    <a:pt x="17450" y="19815"/>
                    <a:pt x="17355" y="19755"/>
                  </a:cubicBezTo>
                  <a:cubicBezTo>
                    <a:pt x="17355" y="19755"/>
                    <a:pt x="17261" y="19636"/>
                    <a:pt x="17261" y="19577"/>
                  </a:cubicBezTo>
                  <a:cubicBezTo>
                    <a:pt x="17261" y="19517"/>
                    <a:pt x="17261" y="19458"/>
                    <a:pt x="17355" y="19398"/>
                  </a:cubicBezTo>
                  <a:cubicBezTo>
                    <a:pt x="17355" y="19339"/>
                    <a:pt x="17544" y="19279"/>
                    <a:pt x="17544" y="19220"/>
                  </a:cubicBezTo>
                  <a:cubicBezTo>
                    <a:pt x="17544" y="19160"/>
                    <a:pt x="17638" y="19101"/>
                    <a:pt x="17638" y="19101"/>
                  </a:cubicBezTo>
                  <a:cubicBezTo>
                    <a:pt x="17638" y="19041"/>
                    <a:pt x="17733" y="18982"/>
                    <a:pt x="17827" y="18982"/>
                  </a:cubicBezTo>
                  <a:cubicBezTo>
                    <a:pt x="17827" y="18922"/>
                    <a:pt x="17921" y="18803"/>
                    <a:pt x="17921" y="18744"/>
                  </a:cubicBezTo>
                  <a:cubicBezTo>
                    <a:pt x="18016" y="18684"/>
                    <a:pt x="18110" y="18506"/>
                    <a:pt x="18204" y="18387"/>
                  </a:cubicBezTo>
                  <a:cubicBezTo>
                    <a:pt x="18204" y="18327"/>
                    <a:pt x="18204" y="18208"/>
                    <a:pt x="18204" y="18149"/>
                  </a:cubicBezTo>
                  <a:cubicBezTo>
                    <a:pt x="18299" y="18089"/>
                    <a:pt x="18393" y="17970"/>
                    <a:pt x="18393" y="17911"/>
                  </a:cubicBezTo>
                  <a:cubicBezTo>
                    <a:pt x="18393" y="17851"/>
                    <a:pt x="18393" y="17673"/>
                    <a:pt x="18393" y="17613"/>
                  </a:cubicBezTo>
                  <a:cubicBezTo>
                    <a:pt x="18393" y="17554"/>
                    <a:pt x="18393" y="17435"/>
                    <a:pt x="18393" y="17435"/>
                  </a:cubicBezTo>
                  <a:cubicBezTo>
                    <a:pt x="18393" y="17375"/>
                    <a:pt x="18204" y="17375"/>
                    <a:pt x="18204" y="17375"/>
                  </a:cubicBezTo>
                  <a:cubicBezTo>
                    <a:pt x="18110" y="17375"/>
                    <a:pt x="17921" y="17316"/>
                    <a:pt x="17827" y="17256"/>
                  </a:cubicBezTo>
                  <a:cubicBezTo>
                    <a:pt x="17827" y="17256"/>
                    <a:pt x="17827" y="17137"/>
                    <a:pt x="17827" y="17137"/>
                  </a:cubicBezTo>
                  <a:cubicBezTo>
                    <a:pt x="17827" y="17078"/>
                    <a:pt x="17733" y="17078"/>
                    <a:pt x="17733" y="17018"/>
                  </a:cubicBezTo>
                  <a:cubicBezTo>
                    <a:pt x="17733" y="17018"/>
                    <a:pt x="17638" y="16959"/>
                    <a:pt x="17544" y="17018"/>
                  </a:cubicBezTo>
                  <a:cubicBezTo>
                    <a:pt x="17544" y="17018"/>
                    <a:pt x="17450" y="17078"/>
                    <a:pt x="17450" y="17137"/>
                  </a:cubicBezTo>
                  <a:cubicBezTo>
                    <a:pt x="17450" y="17137"/>
                    <a:pt x="17544" y="17197"/>
                    <a:pt x="17544" y="17256"/>
                  </a:cubicBezTo>
                  <a:cubicBezTo>
                    <a:pt x="17544" y="17256"/>
                    <a:pt x="17544" y="17316"/>
                    <a:pt x="17450" y="17375"/>
                  </a:cubicBezTo>
                  <a:cubicBezTo>
                    <a:pt x="17355" y="17375"/>
                    <a:pt x="17167" y="17375"/>
                    <a:pt x="17167" y="17375"/>
                  </a:cubicBezTo>
                  <a:cubicBezTo>
                    <a:pt x="17072" y="17375"/>
                    <a:pt x="17072" y="17256"/>
                    <a:pt x="16978" y="17256"/>
                  </a:cubicBezTo>
                  <a:cubicBezTo>
                    <a:pt x="16978" y="17197"/>
                    <a:pt x="16790" y="17078"/>
                    <a:pt x="16790" y="17078"/>
                  </a:cubicBezTo>
                  <a:cubicBezTo>
                    <a:pt x="16695" y="17018"/>
                    <a:pt x="16507" y="17018"/>
                    <a:pt x="16507" y="17018"/>
                  </a:cubicBezTo>
                  <a:cubicBezTo>
                    <a:pt x="16412" y="17018"/>
                    <a:pt x="16318" y="17018"/>
                    <a:pt x="16318" y="17078"/>
                  </a:cubicBezTo>
                  <a:cubicBezTo>
                    <a:pt x="16224" y="17078"/>
                    <a:pt x="16224" y="17197"/>
                    <a:pt x="16224" y="17197"/>
                  </a:cubicBezTo>
                  <a:cubicBezTo>
                    <a:pt x="16129" y="17256"/>
                    <a:pt x="15941" y="17197"/>
                    <a:pt x="15846" y="17197"/>
                  </a:cubicBezTo>
                  <a:cubicBezTo>
                    <a:pt x="15846" y="17137"/>
                    <a:pt x="15846" y="17018"/>
                    <a:pt x="15846" y="17018"/>
                  </a:cubicBezTo>
                  <a:cubicBezTo>
                    <a:pt x="15846" y="16959"/>
                    <a:pt x="15941" y="16899"/>
                    <a:pt x="15941" y="16840"/>
                  </a:cubicBezTo>
                  <a:cubicBezTo>
                    <a:pt x="15941" y="16840"/>
                    <a:pt x="16035" y="16780"/>
                    <a:pt x="16035" y="16780"/>
                  </a:cubicBezTo>
                  <a:cubicBezTo>
                    <a:pt x="16129" y="16780"/>
                    <a:pt x="16129" y="16721"/>
                    <a:pt x="16224" y="16721"/>
                  </a:cubicBezTo>
                  <a:cubicBezTo>
                    <a:pt x="16224" y="16661"/>
                    <a:pt x="16129" y="16602"/>
                    <a:pt x="16129" y="16602"/>
                  </a:cubicBezTo>
                  <a:cubicBezTo>
                    <a:pt x="16035" y="16602"/>
                    <a:pt x="15846" y="16602"/>
                    <a:pt x="15752" y="16602"/>
                  </a:cubicBezTo>
                  <a:cubicBezTo>
                    <a:pt x="15658" y="16661"/>
                    <a:pt x="15563" y="16721"/>
                    <a:pt x="15469" y="16721"/>
                  </a:cubicBezTo>
                  <a:cubicBezTo>
                    <a:pt x="15469" y="16721"/>
                    <a:pt x="15375" y="16602"/>
                    <a:pt x="15375" y="16602"/>
                  </a:cubicBezTo>
                  <a:cubicBezTo>
                    <a:pt x="15375" y="16542"/>
                    <a:pt x="15375" y="16483"/>
                    <a:pt x="15375" y="16483"/>
                  </a:cubicBezTo>
                  <a:cubicBezTo>
                    <a:pt x="15280" y="16423"/>
                    <a:pt x="14903" y="16483"/>
                    <a:pt x="14809" y="16483"/>
                  </a:cubicBezTo>
                  <a:cubicBezTo>
                    <a:pt x="14714" y="16542"/>
                    <a:pt x="14526" y="16542"/>
                    <a:pt x="14431" y="16602"/>
                  </a:cubicBezTo>
                  <a:cubicBezTo>
                    <a:pt x="14431" y="16602"/>
                    <a:pt x="14243" y="16721"/>
                    <a:pt x="14148" y="16721"/>
                  </a:cubicBezTo>
                  <a:cubicBezTo>
                    <a:pt x="14054" y="16780"/>
                    <a:pt x="13866" y="16780"/>
                    <a:pt x="13771" y="16780"/>
                  </a:cubicBezTo>
                  <a:cubicBezTo>
                    <a:pt x="13677" y="16780"/>
                    <a:pt x="13583" y="16721"/>
                    <a:pt x="13488" y="16721"/>
                  </a:cubicBezTo>
                  <a:cubicBezTo>
                    <a:pt x="13394" y="16721"/>
                    <a:pt x="13205" y="16780"/>
                    <a:pt x="13111" y="16780"/>
                  </a:cubicBezTo>
                  <a:cubicBezTo>
                    <a:pt x="13017" y="16780"/>
                    <a:pt x="12828" y="16780"/>
                    <a:pt x="12828" y="16840"/>
                  </a:cubicBezTo>
                  <a:cubicBezTo>
                    <a:pt x="12734" y="16840"/>
                    <a:pt x="12639" y="16899"/>
                    <a:pt x="12639" y="16899"/>
                  </a:cubicBezTo>
                  <a:cubicBezTo>
                    <a:pt x="12545" y="16899"/>
                    <a:pt x="12356" y="16780"/>
                    <a:pt x="12262" y="16780"/>
                  </a:cubicBezTo>
                  <a:cubicBezTo>
                    <a:pt x="12262" y="16780"/>
                    <a:pt x="12168" y="16840"/>
                    <a:pt x="12168" y="16840"/>
                  </a:cubicBezTo>
                  <a:cubicBezTo>
                    <a:pt x="12073" y="16899"/>
                    <a:pt x="12073" y="16959"/>
                    <a:pt x="12073" y="17018"/>
                  </a:cubicBezTo>
                  <a:cubicBezTo>
                    <a:pt x="12073" y="17078"/>
                    <a:pt x="12168" y="17137"/>
                    <a:pt x="12168" y="17137"/>
                  </a:cubicBezTo>
                  <a:cubicBezTo>
                    <a:pt x="12168" y="17197"/>
                    <a:pt x="12168" y="17256"/>
                    <a:pt x="12168" y="17316"/>
                  </a:cubicBezTo>
                  <a:cubicBezTo>
                    <a:pt x="12073" y="17316"/>
                    <a:pt x="11979" y="17375"/>
                    <a:pt x="11885" y="17375"/>
                  </a:cubicBezTo>
                  <a:cubicBezTo>
                    <a:pt x="11790" y="17375"/>
                    <a:pt x="11696" y="17375"/>
                    <a:pt x="11602" y="17375"/>
                  </a:cubicBezTo>
                  <a:cubicBezTo>
                    <a:pt x="11602" y="17375"/>
                    <a:pt x="11507" y="17256"/>
                    <a:pt x="11507" y="17256"/>
                  </a:cubicBezTo>
                  <a:cubicBezTo>
                    <a:pt x="11507" y="17197"/>
                    <a:pt x="11602" y="17137"/>
                    <a:pt x="11602" y="17137"/>
                  </a:cubicBezTo>
                  <a:cubicBezTo>
                    <a:pt x="11602" y="17078"/>
                    <a:pt x="11602" y="17018"/>
                    <a:pt x="11602" y="16959"/>
                  </a:cubicBezTo>
                  <a:cubicBezTo>
                    <a:pt x="11602" y="16959"/>
                    <a:pt x="11507" y="16899"/>
                    <a:pt x="11413" y="16899"/>
                  </a:cubicBezTo>
                  <a:cubicBezTo>
                    <a:pt x="11413" y="16899"/>
                    <a:pt x="11319" y="16899"/>
                    <a:pt x="11319" y="16899"/>
                  </a:cubicBezTo>
                  <a:cubicBezTo>
                    <a:pt x="11224" y="16899"/>
                    <a:pt x="11130" y="17018"/>
                    <a:pt x="11130" y="17018"/>
                  </a:cubicBezTo>
                  <a:cubicBezTo>
                    <a:pt x="11036" y="17078"/>
                    <a:pt x="11036" y="17197"/>
                    <a:pt x="11036" y="17256"/>
                  </a:cubicBezTo>
                  <a:cubicBezTo>
                    <a:pt x="11036" y="17316"/>
                    <a:pt x="11130" y="17435"/>
                    <a:pt x="11036" y="17494"/>
                  </a:cubicBezTo>
                  <a:cubicBezTo>
                    <a:pt x="11036" y="17554"/>
                    <a:pt x="10847" y="17613"/>
                    <a:pt x="10941" y="17673"/>
                  </a:cubicBezTo>
                  <a:cubicBezTo>
                    <a:pt x="10941" y="17732"/>
                    <a:pt x="11036" y="17732"/>
                    <a:pt x="11036" y="17792"/>
                  </a:cubicBezTo>
                  <a:cubicBezTo>
                    <a:pt x="11130" y="17851"/>
                    <a:pt x="11130" y="17911"/>
                    <a:pt x="11130" y="17970"/>
                  </a:cubicBezTo>
                  <a:cubicBezTo>
                    <a:pt x="11130" y="18030"/>
                    <a:pt x="11036" y="18149"/>
                    <a:pt x="11036" y="18208"/>
                  </a:cubicBezTo>
                  <a:cubicBezTo>
                    <a:pt x="11036" y="18268"/>
                    <a:pt x="11036" y="18446"/>
                    <a:pt x="11036" y="18565"/>
                  </a:cubicBezTo>
                  <a:cubicBezTo>
                    <a:pt x="11036" y="18625"/>
                    <a:pt x="11130" y="18744"/>
                    <a:pt x="11224" y="18803"/>
                  </a:cubicBezTo>
                  <a:cubicBezTo>
                    <a:pt x="11224" y="18863"/>
                    <a:pt x="11319" y="18922"/>
                    <a:pt x="11319" y="18982"/>
                  </a:cubicBezTo>
                  <a:cubicBezTo>
                    <a:pt x="11413" y="19041"/>
                    <a:pt x="11319" y="19220"/>
                    <a:pt x="11413" y="19279"/>
                  </a:cubicBezTo>
                  <a:cubicBezTo>
                    <a:pt x="11413" y="19279"/>
                    <a:pt x="11507" y="19339"/>
                    <a:pt x="11507" y="19398"/>
                  </a:cubicBezTo>
                  <a:cubicBezTo>
                    <a:pt x="11602" y="19458"/>
                    <a:pt x="11602" y="19636"/>
                    <a:pt x="11602" y="19696"/>
                  </a:cubicBezTo>
                  <a:cubicBezTo>
                    <a:pt x="11602" y="19755"/>
                    <a:pt x="11696" y="19874"/>
                    <a:pt x="11696" y="19934"/>
                  </a:cubicBezTo>
                  <a:cubicBezTo>
                    <a:pt x="11696" y="20053"/>
                    <a:pt x="11790" y="20231"/>
                    <a:pt x="11790" y="20291"/>
                  </a:cubicBezTo>
                  <a:cubicBezTo>
                    <a:pt x="11885" y="20410"/>
                    <a:pt x="11696" y="20707"/>
                    <a:pt x="11790" y="20826"/>
                  </a:cubicBezTo>
                  <a:cubicBezTo>
                    <a:pt x="11790" y="20886"/>
                    <a:pt x="11979" y="20945"/>
                    <a:pt x="11979" y="20945"/>
                  </a:cubicBezTo>
                  <a:cubicBezTo>
                    <a:pt x="12073" y="21005"/>
                    <a:pt x="12073" y="21183"/>
                    <a:pt x="11979" y="21302"/>
                  </a:cubicBezTo>
                  <a:cubicBezTo>
                    <a:pt x="11979" y="21362"/>
                    <a:pt x="11979" y="21421"/>
                    <a:pt x="11885" y="21481"/>
                  </a:cubicBezTo>
                  <a:cubicBezTo>
                    <a:pt x="11790" y="21540"/>
                    <a:pt x="11602" y="21600"/>
                    <a:pt x="11507" y="21540"/>
                  </a:cubicBezTo>
                  <a:cubicBezTo>
                    <a:pt x="11507" y="21540"/>
                    <a:pt x="11413" y="21421"/>
                    <a:pt x="11413" y="21421"/>
                  </a:cubicBezTo>
                  <a:cubicBezTo>
                    <a:pt x="11319" y="21421"/>
                    <a:pt x="11224" y="21421"/>
                    <a:pt x="11130" y="21362"/>
                  </a:cubicBezTo>
                  <a:cubicBezTo>
                    <a:pt x="11036" y="21362"/>
                    <a:pt x="10847" y="21243"/>
                    <a:pt x="10847" y="21183"/>
                  </a:cubicBezTo>
                  <a:cubicBezTo>
                    <a:pt x="10753" y="21183"/>
                    <a:pt x="10753" y="21005"/>
                    <a:pt x="10659" y="20945"/>
                  </a:cubicBezTo>
                  <a:cubicBezTo>
                    <a:pt x="10659" y="20945"/>
                    <a:pt x="10564" y="20826"/>
                    <a:pt x="10564" y="20767"/>
                  </a:cubicBezTo>
                  <a:cubicBezTo>
                    <a:pt x="10564" y="20767"/>
                    <a:pt x="10564" y="20707"/>
                    <a:pt x="10564" y="20648"/>
                  </a:cubicBezTo>
                  <a:cubicBezTo>
                    <a:pt x="10564" y="20588"/>
                    <a:pt x="10470" y="20529"/>
                    <a:pt x="10470" y="20469"/>
                  </a:cubicBezTo>
                  <a:cubicBezTo>
                    <a:pt x="10376" y="20410"/>
                    <a:pt x="10470" y="20291"/>
                    <a:pt x="10470" y="20231"/>
                  </a:cubicBezTo>
                  <a:cubicBezTo>
                    <a:pt x="10376" y="20172"/>
                    <a:pt x="10281" y="20053"/>
                    <a:pt x="10187" y="19993"/>
                  </a:cubicBezTo>
                  <a:cubicBezTo>
                    <a:pt x="10187" y="19934"/>
                    <a:pt x="9998" y="19874"/>
                    <a:pt x="9904" y="19874"/>
                  </a:cubicBezTo>
                  <a:cubicBezTo>
                    <a:pt x="9810" y="19874"/>
                    <a:pt x="9527" y="19874"/>
                    <a:pt x="9432" y="19815"/>
                  </a:cubicBezTo>
                  <a:cubicBezTo>
                    <a:pt x="9338" y="19815"/>
                    <a:pt x="9244" y="19696"/>
                    <a:pt x="9149" y="19636"/>
                  </a:cubicBezTo>
                  <a:cubicBezTo>
                    <a:pt x="9149" y="19577"/>
                    <a:pt x="9149" y="19398"/>
                    <a:pt x="9055" y="19398"/>
                  </a:cubicBezTo>
                  <a:cubicBezTo>
                    <a:pt x="8961" y="19339"/>
                    <a:pt x="8678" y="19398"/>
                    <a:pt x="8583" y="19458"/>
                  </a:cubicBezTo>
                  <a:cubicBezTo>
                    <a:pt x="8395" y="19458"/>
                    <a:pt x="8206" y="19517"/>
                    <a:pt x="8112" y="19577"/>
                  </a:cubicBezTo>
                  <a:cubicBezTo>
                    <a:pt x="8112" y="19577"/>
                    <a:pt x="8017" y="19577"/>
                    <a:pt x="8017" y="19636"/>
                  </a:cubicBezTo>
                  <a:cubicBezTo>
                    <a:pt x="8017" y="19577"/>
                    <a:pt x="7923" y="19517"/>
                    <a:pt x="7923" y="19458"/>
                  </a:cubicBezTo>
                  <a:cubicBezTo>
                    <a:pt x="7923" y="19398"/>
                    <a:pt x="7923" y="19160"/>
                    <a:pt x="7829" y="19101"/>
                  </a:cubicBezTo>
                  <a:cubicBezTo>
                    <a:pt x="7829" y="18982"/>
                    <a:pt x="7640" y="18744"/>
                    <a:pt x="7546" y="18684"/>
                  </a:cubicBezTo>
                  <a:cubicBezTo>
                    <a:pt x="7452" y="18625"/>
                    <a:pt x="7169" y="18506"/>
                    <a:pt x="6980" y="18506"/>
                  </a:cubicBezTo>
                  <a:cubicBezTo>
                    <a:pt x="6980" y="18506"/>
                    <a:pt x="6791" y="18506"/>
                    <a:pt x="6791" y="18565"/>
                  </a:cubicBezTo>
                  <a:cubicBezTo>
                    <a:pt x="6697" y="18625"/>
                    <a:pt x="6697" y="18744"/>
                    <a:pt x="6603" y="18803"/>
                  </a:cubicBezTo>
                  <a:cubicBezTo>
                    <a:pt x="6508" y="18863"/>
                    <a:pt x="6225" y="18922"/>
                    <a:pt x="6037" y="18863"/>
                  </a:cubicBezTo>
                  <a:cubicBezTo>
                    <a:pt x="6037" y="18803"/>
                    <a:pt x="6037" y="18684"/>
                    <a:pt x="5942" y="18684"/>
                  </a:cubicBezTo>
                  <a:cubicBezTo>
                    <a:pt x="5942" y="18625"/>
                    <a:pt x="5848" y="18684"/>
                    <a:pt x="5754" y="18684"/>
                  </a:cubicBezTo>
                  <a:cubicBezTo>
                    <a:pt x="5659" y="18684"/>
                    <a:pt x="5376" y="18625"/>
                    <a:pt x="5282" y="18565"/>
                  </a:cubicBezTo>
                  <a:cubicBezTo>
                    <a:pt x="5188" y="18565"/>
                    <a:pt x="5188" y="18387"/>
                    <a:pt x="5093" y="18387"/>
                  </a:cubicBezTo>
                  <a:cubicBezTo>
                    <a:pt x="5093" y="18327"/>
                    <a:pt x="4905" y="18268"/>
                    <a:pt x="4810" y="18268"/>
                  </a:cubicBezTo>
                  <a:cubicBezTo>
                    <a:pt x="4716" y="18268"/>
                    <a:pt x="4433" y="18268"/>
                    <a:pt x="4339" y="18268"/>
                  </a:cubicBezTo>
                  <a:cubicBezTo>
                    <a:pt x="4245" y="18208"/>
                    <a:pt x="4245" y="18149"/>
                    <a:pt x="4150" y="18089"/>
                  </a:cubicBezTo>
                  <a:cubicBezTo>
                    <a:pt x="4150" y="18030"/>
                    <a:pt x="4056" y="17911"/>
                    <a:pt x="3962" y="17851"/>
                  </a:cubicBezTo>
                  <a:cubicBezTo>
                    <a:pt x="3867" y="17792"/>
                    <a:pt x="3773" y="17673"/>
                    <a:pt x="3679" y="17613"/>
                  </a:cubicBezTo>
                  <a:cubicBezTo>
                    <a:pt x="3584" y="17613"/>
                    <a:pt x="3396" y="17554"/>
                    <a:pt x="3301" y="17554"/>
                  </a:cubicBezTo>
                  <a:cubicBezTo>
                    <a:pt x="3207" y="17554"/>
                    <a:pt x="3018" y="17554"/>
                    <a:pt x="2924" y="17554"/>
                  </a:cubicBezTo>
                  <a:cubicBezTo>
                    <a:pt x="2830" y="17554"/>
                    <a:pt x="2641" y="17673"/>
                    <a:pt x="2641" y="17673"/>
                  </a:cubicBezTo>
                  <a:cubicBezTo>
                    <a:pt x="2547" y="17732"/>
                    <a:pt x="2641" y="17911"/>
                    <a:pt x="2547" y="17970"/>
                  </a:cubicBezTo>
                  <a:cubicBezTo>
                    <a:pt x="2452" y="18030"/>
                    <a:pt x="2169" y="18089"/>
                    <a:pt x="2075" y="18089"/>
                  </a:cubicBezTo>
                  <a:cubicBezTo>
                    <a:pt x="1981" y="18089"/>
                    <a:pt x="1886" y="17911"/>
                    <a:pt x="1792" y="17911"/>
                  </a:cubicBezTo>
                  <a:cubicBezTo>
                    <a:pt x="1698" y="17851"/>
                    <a:pt x="1415" y="17673"/>
                    <a:pt x="1321" y="17673"/>
                  </a:cubicBezTo>
                  <a:cubicBezTo>
                    <a:pt x="1226" y="17673"/>
                    <a:pt x="1038" y="17673"/>
                    <a:pt x="849" y="17673"/>
                  </a:cubicBezTo>
                  <a:cubicBezTo>
                    <a:pt x="943" y="17494"/>
                    <a:pt x="849" y="17137"/>
                    <a:pt x="849" y="16959"/>
                  </a:cubicBezTo>
                  <a:cubicBezTo>
                    <a:pt x="849" y="16840"/>
                    <a:pt x="755" y="16542"/>
                    <a:pt x="755" y="16364"/>
                  </a:cubicBezTo>
                  <a:cubicBezTo>
                    <a:pt x="660" y="16185"/>
                    <a:pt x="660" y="15828"/>
                    <a:pt x="566" y="15650"/>
                  </a:cubicBezTo>
                  <a:cubicBezTo>
                    <a:pt x="472" y="15412"/>
                    <a:pt x="283" y="14995"/>
                    <a:pt x="189" y="14817"/>
                  </a:cubicBezTo>
                  <a:cubicBezTo>
                    <a:pt x="94" y="14698"/>
                    <a:pt x="0" y="14400"/>
                    <a:pt x="0" y="14221"/>
                  </a:cubicBezTo>
                  <a:cubicBezTo>
                    <a:pt x="0" y="14102"/>
                    <a:pt x="94" y="13805"/>
                    <a:pt x="189" y="13626"/>
                  </a:cubicBezTo>
                  <a:cubicBezTo>
                    <a:pt x="283" y="13567"/>
                    <a:pt x="566" y="13448"/>
                    <a:pt x="660" y="13388"/>
                  </a:cubicBezTo>
                  <a:cubicBezTo>
                    <a:pt x="849" y="13329"/>
                    <a:pt x="1132" y="13329"/>
                    <a:pt x="1321" y="13269"/>
                  </a:cubicBezTo>
                  <a:cubicBezTo>
                    <a:pt x="1415" y="13210"/>
                    <a:pt x="1792" y="13091"/>
                    <a:pt x="1886" y="13031"/>
                  </a:cubicBezTo>
                  <a:cubicBezTo>
                    <a:pt x="1981" y="12912"/>
                    <a:pt x="2075" y="12674"/>
                    <a:pt x="2169" y="12555"/>
                  </a:cubicBezTo>
                  <a:cubicBezTo>
                    <a:pt x="2169" y="12436"/>
                    <a:pt x="2169" y="12258"/>
                    <a:pt x="2169" y="12139"/>
                  </a:cubicBezTo>
                  <a:cubicBezTo>
                    <a:pt x="2169" y="12020"/>
                    <a:pt x="2264" y="11841"/>
                    <a:pt x="2169" y="11722"/>
                  </a:cubicBezTo>
                  <a:cubicBezTo>
                    <a:pt x="2169" y="11603"/>
                    <a:pt x="1792" y="11484"/>
                    <a:pt x="1792" y="11365"/>
                  </a:cubicBezTo>
                  <a:cubicBezTo>
                    <a:pt x="1792" y="11306"/>
                    <a:pt x="1981" y="11187"/>
                    <a:pt x="2075" y="11127"/>
                  </a:cubicBezTo>
                  <a:cubicBezTo>
                    <a:pt x="2075" y="11068"/>
                    <a:pt x="2169" y="10889"/>
                    <a:pt x="2264" y="10830"/>
                  </a:cubicBezTo>
                  <a:cubicBezTo>
                    <a:pt x="2452" y="10830"/>
                    <a:pt x="2830" y="10830"/>
                    <a:pt x="3018" y="10830"/>
                  </a:cubicBezTo>
                  <a:cubicBezTo>
                    <a:pt x="3207" y="10889"/>
                    <a:pt x="3396" y="11068"/>
                    <a:pt x="3584" y="11127"/>
                  </a:cubicBezTo>
                  <a:cubicBezTo>
                    <a:pt x="3773" y="11127"/>
                    <a:pt x="4056" y="10949"/>
                    <a:pt x="4150" y="10949"/>
                  </a:cubicBezTo>
                  <a:cubicBezTo>
                    <a:pt x="4339" y="10889"/>
                    <a:pt x="4622" y="10770"/>
                    <a:pt x="4716" y="10711"/>
                  </a:cubicBezTo>
                  <a:cubicBezTo>
                    <a:pt x="4999" y="10532"/>
                    <a:pt x="5471" y="10175"/>
                    <a:pt x="5659" y="9997"/>
                  </a:cubicBezTo>
                  <a:cubicBezTo>
                    <a:pt x="5942" y="9878"/>
                    <a:pt x="6508" y="9640"/>
                    <a:pt x="6697" y="9461"/>
                  </a:cubicBezTo>
                  <a:cubicBezTo>
                    <a:pt x="6791" y="9283"/>
                    <a:pt x="7169" y="8985"/>
                    <a:pt x="7169" y="8807"/>
                  </a:cubicBezTo>
                  <a:cubicBezTo>
                    <a:pt x="7169" y="8688"/>
                    <a:pt x="6886" y="8450"/>
                    <a:pt x="6886" y="8331"/>
                  </a:cubicBezTo>
                  <a:cubicBezTo>
                    <a:pt x="6791" y="8093"/>
                    <a:pt x="6791" y="7736"/>
                    <a:pt x="6886" y="7498"/>
                  </a:cubicBezTo>
                  <a:cubicBezTo>
                    <a:pt x="6886" y="7379"/>
                    <a:pt x="7169" y="7081"/>
                    <a:pt x="7357" y="6962"/>
                  </a:cubicBezTo>
                  <a:cubicBezTo>
                    <a:pt x="7452" y="6843"/>
                    <a:pt x="7734" y="6664"/>
                    <a:pt x="7734" y="6545"/>
                  </a:cubicBezTo>
                  <a:cubicBezTo>
                    <a:pt x="7923" y="6367"/>
                    <a:pt x="8112" y="5950"/>
                    <a:pt x="8112" y="5772"/>
                  </a:cubicBezTo>
                  <a:cubicBezTo>
                    <a:pt x="8206" y="5653"/>
                    <a:pt x="8112" y="5296"/>
                    <a:pt x="8112" y="5177"/>
                  </a:cubicBezTo>
                  <a:cubicBezTo>
                    <a:pt x="8017" y="5117"/>
                    <a:pt x="7734" y="4998"/>
                    <a:pt x="7734" y="4879"/>
                  </a:cubicBezTo>
                  <a:cubicBezTo>
                    <a:pt x="7640" y="4760"/>
                    <a:pt x="7640" y="4463"/>
                    <a:pt x="7546" y="4284"/>
                  </a:cubicBezTo>
                  <a:cubicBezTo>
                    <a:pt x="7452" y="4165"/>
                    <a:pt x="7357" y="3808"/>
                    <a:pt x="7169" y="3689"/>
                  </a:cubicBezTo>
                  <a:cubicBezTo>
                    <a:pt x="7074" y="3570"/>
                    <a:pt x="6791" y="3451"/>
                    <a:pt x="6603" y="3332"/>
                  </a:cubicBezTo>
                  <a:cubicBezTo>
                    <a:pt x="6508" y="3154"/>
                    <a:pt x="6508" y="2856"/>
                    <a:pt x="6414" y="2737"/>
                  </a:cubicBezTo>
                  <a:cubicBezTo>
                    <a:pt x="6414" y="2559"/>
                    <a:pt x="6320" y="2202"/>
                    <a:pt x="6225" y="2023"/>
                  </a:cubicBezTo>
                  <a:cubicBezTo>
                    <a:pt x="6225" y="1904"/>
                    <a:pt x="6037" y="1726"/>
                    <a:pt x="6037" y="1666"/>
                  </a:cubicBezTo>
                  <a:cubicBezTo>
                    <a:pt x="5942" y="1547"/>
                    <a:pt x="5848" y="1369"/>
                    <a:pt x="5848" y="1250"/>
                  </a:cubicBezTo>
                  <a:cubicBezTo>
                    <a:pt x="5754" y="1131"/>
                    <a:pt x="5565" y="893"/>
                    <a:pt x="5565" y="774"/>
                  </a:cubicBezTo>
                  <a:cubicBezTo>
                    <a:pt x="5565" y="655"/>
                    <a:pt x="5659" y="476"/>
                    <a:pt x="5659" y="417"/>
                  </a:cubicBezTo>
                  <a:cubicBezTo>
                    <a:pt x="5754" y="298"/>
                    <a:pt x="5942" y="119"/>
                    <a:pt x="6131" y="60"/>
                  </a:cubicBezTo>
                  <a:cubicBezTo>
                    <a:pt x="6320" y="0"/>
                    <a:pt x="6886" y="0"/>
                    <a:pt x="7074" y="0"/>
                  </a:cubicBezTo>
                  <a:cubicBezTo>
                    <a:pt x="7357" y="0"/>
                    <a:pt x="7829" y="0"/>
                    <a:pt x="8112" y="0"/>
                  </a:cubicBezTo>
                  <a:cubicBezTo>
                    <a:pt x="8206" y="0"/>
                    <a:pt x="8395" y="0"/>
                    <a:pt x="8489" y="0"/>
                  </a:cubicBezTo>
                  <a:cubicBezTo>
                    <a:pt x="8583" y="119"/>
                    <a:pt x="8678" y="238"/>
                    <a:pt x="8678" y="298"/>
                  </a:cubicBezTo>
                  <a:cubicBezTo>
                    <a:pt x="8772" y="417"/>
                    <a:pt x="8866" y="714"/>
                    <a:pt x="8961" y="833"/>
                  </a:cubicBezTo>
                  <a:cubicBezTo>
                    <a:pt x="9055" y="893"/>
                    <a:pt x="9244" y="1012"/>
                    <a:pt x="9432" y="1131"/>
                  </a:cubicBezTo>
                  <a:cubicBezTo>
                    <a:pt x="9527" y="1190"/>
                    <a:pt x="9810" y="1309"/>
                    <a:pt x="9998" y="1369"/>
                  </a:cubicBezTo>
                  <a:cubicBezTo>
                    <a:pt x="10093" y="1428"/>
                    <a:pt x="10281" y="1547"/>
                    <a:pt x="10376" y="1666"/>
                  </a:cubicBezTo>
                  <a:cubicBezTo>
                    <a:pt x="10470" y="1726"/>
                    <a:pt x="10659" y="1904"/>
                    <a:pt x="10753" y="1964"/>
                  </a:cubicBezTo>
                  <a:cubicBezTo>
                    <a:pt x="10847" y="2023"/>
                    <a:pt x="11036" y="2083"/>
                    <a:pt x="11130" y="2083"/>
                  </a:cubicBezTo>
                  <a:cubicBezTo>
                    <a:pt x="11130" y="2202"/>
                    <a:pt x="11130" y="2380"/>
                    <a:pt x="11224" y="2440"/>
                  </a:cubicBezTo>
                  <a:cubicBezTo>
                    <a:pt x="11224" y="2440"/>
                    <a:pt x="11413" y="2499"/>
                    <a:pt x="11507" y="2499"/>
                  </a:cubicBezTo>
                  <a:cubicBezTo>
                    <a:pt x="11602" y="2559"/>
                    <a:pt x="11790" y="2737"/>
                    <a:pt x="11885" y="2797"/>
                  </a:cubicBezTo>
                  <a:cubicBezTo>
                    <a:pt x="11885" y="2916"/>
                    <a:pt x="11979" y="3094"/>
                    <a:pt x="11979" y="3154"/>
                  </a:cubicBezTo>
                  <a:cubicBezTo>
                    <a:pt x="12073" y="3213"/>
                    <a:pt x="12168" y="3273"/>
                    <a:pt x="12262" y="3273"/>
                  </a:cubicBezTo>
                  <a:cubicBezTo>
                    <a:pt x="12262" y="3332"/>
                    <a:pt x="12262" y="3451"/>
                    <a:pt x="12356" y="3511"/>
                  </a:cubicBezTo>
                  <a:cubicBezTo>
                    <a:pt x="12356" y="3630"/>
                    <a:pt x="12545" y="3749"/>
                    <a:pt x="12639" y="3808"/>
                  </a:cubicBezTo>
                  <a:cubicBezTo>
                    <a:pt x="12639" y="3868"/>
                    <a:pt x="12734" y="3927"/>
                    <a:pt x="12828" y="3987"/>
                  </a:cubicBezTo>
                  <a:cubicBezTo>
                    <a:pt x="12922" y="4046"/>
                    <a:pt x="13017" y="4106"/>
                    <a:pt x="13111" y="4165"/>
                  </a:cubicBezTo>
                  <a:cubicBezTo>
                    <a:pt x="13111" y="4284"/>
                    <a:pt x="13205" y="4463"/>
                    <a:pt x="13205" y="4582"/>
                  </a:cubicBezTo>
                  <a:cubicBezTo>
                    <a:pt x="13300" y="4701"/>
                    <a:pt x="13488" y="4879"/>
                    <a:pt x="13583" y="4998"/>
                  </a:cubicBezTo>
                  <a:cubicBezTo>
                    <a:pt x="13583" y="5058"/>
                    <a:pt x="13771" y="5177"/>
                    <a:pt x="13771" y="5236"/>
                  </a:cubicBezTo>
                  <a:cubicBezTo>
                    <a:pt x="13866" y="5296"/>
                    <a:pt x="13866" y="5415"/>
                    <a:pt x="13866" y="5534"/>
                  </a:cubicBezTo>
                  <a:cubicBezTo>
                    <a:pt x="13960" y="5534"/>
                    <a:pt x="14054" y="5653"/>
                    <a:pt x="14148" y="5712"/>
                  </a:cubicBezTo>
                  <a:cubicBezTo>
                    <a:pt x="14148" y="5712"/>
                    <a:pt x="14243" y="5831"/>
                    <a:pt x="14243" y="5891"/>
                  </a:cubicBezTo>
                  <a:cubicBezTo>
                    <a:pt x="14337" y="5950"/>
                    <a:pt x="14243" y="6010"/>
                    <a:pt x="14337" y="6069"/>
                  </a:cubicBezTo>
                  <a:cubicBezTo>
                    <a:pt x="14337" y="6129"/>
                    <a:pt x="14526" y="6248"/>
                    <a:pt x="14526" y="6307"/>
                  </a:cubicBezTo>
                  <a:cubicBezTo>
                    <a:pt x="14620" y="6367"/>
                    <a:pt x="14903" y="6545"/>
                    <a:pt x="14997" y="6545"/>
                  </a:cubicBezTo>
                  <a:cubicBezTo>
                    <a:pt x="15092" y="6605"/>
                    <a:pt x="15280" y="6545"/>
                    <a:pt x="15280" y="6545"/>
                  </a:cubicBezTo>
                  <a:cubicBezTo>
                    <a:pt x="15469" y="6605"/>
                    <a:pt x="15658" y="6664"/>
                    <a:pt x="15658" y="6724"/>
                  </a:cubicBezTo>
                  <a:cubicBezTo>
                    <a:pt x="15846" y="6783"/>
                    <a:pt x="16035" y="7021"/>
                    <a:pt x="16129" y="7081"/>
                  </a:cubicBezTo>
                  <a:cubicBezTo>
                    <a:pt x="16224" y="7200"/>
                    <a:pt x="16507" y="7379"/>
                    <a:pt x="16601" y="7498"/>
                  </a:cubicBezTo>
                  <a:cubicBezTo>
                    <a:pt x="16601" y="7617"/>
                    <a:pt x="16695" y="7795"/>
                    <a:pt x="16695" y="7914"/>
                  </a:cubicBezTo>
                  <a:cubicBezTo>
                    <a:pt x="16790" y="7974"/>
                    <a:pt x="16884" y="8033"/>
                    <a:pt x="16978" y="8033"/>
                  </a:cubicBezTo>
                  <a:cubicBezTo>
                    <a:pt x="17072" y="8093"/>
                    <a:pt x="17072" y="8271"/>
                    <a:pt x="17167" y="8390"/>
                  </a:cubicBezTo>
                  <a:cubicBezTo>
                    <a:pt x="17261" y="8450"/>
                    <a:pt x="17355" y="8688"/>
                    <a:pt x="17450" y="8688"/>
                  </a:cubicBezTo>
                  <a:cubicBezTo>
                    <a:pt x="17544" y="8747"/>
                    <a:pt x="17921" y="8747"/>
                    <a:pt x="18016" y="8688"/>
                  </a:cubicBezTo>
                  <a:cubicBezTo>
                    <a:pt x="18016" y="8628"/>
                    <a:pt x="18016" y="8569"/>
                    <a:pt x="18016" y="8509"/>
                  </a:cubicBezTo>
                  <a:cubicBezTo>
                    <a:pt x="18110" y="8450"/>
                    <a:pt x="18110" y="8271"/>
                    <a:pt x="18204" y="8212"/>
                  </a:cubicBezTo>
                  <a:cubicBezTo>
                    <a:pt x="18299" y="8212"/>
                    <a:pt x="18487" y="8212"/>
                    <a:pt x="18582" y="8212"/>
                  </a:cubicBezTo>
                  <a:cubicBezTo>
                    <a:pt x="18770" y="8212"/>
                    <a:pt x="18959" y="8331"/>
                    <a:pt x="19053" y="8390"/>
                  </a:cubicBezTo>
                  <a:cubicBezTo>
                    <a:pt x="19148" y="8450"/>
                    <a:pt x="19242" y="8628"/>
                    <a:pt x="19336" y="8688"/>
                  </a:cubicBezTo>
                  <a:cubicBezTo>
                    <a:pt x="19431" y="8807"/>
                    <a:pt x="19431" y="8985"/>
                    <a:pt x="19431" y="9104"/>
                  </a:cubicBezTo>
                  <a:cubicBezTo>
                    <a:pt x="19525" y="9164"/>
                    <a:pt x="19525" y="9342"/>
                    <a:pt x="19525" y="9461"/>
                  </a:cubicBezTo>
                  <a:cubicBezTo>
                    <a:pt x="19619" y="9580"/>
                    <a:pt x="19808" y="9759"/>
                    <a:pt x="19902" y="9878"/>
                  </a:cubicBezTo>
                  <a:cubicBezTo>
                    <a:pt x="19997" y="9937"/>
                    <a:pt x="20185" y="10056"/>
                    <a:pt x="20279" y="10116"/>
                  </a:cubicBezTo>
                  <a:cubicBezTo>
                    <a:pt x="20468" y="10235"/>
                    <a:pt x="20845" y="10413"/>
                    <a:pt x="21128" y="10473"/>
                  </a:cubicBezTo>
                  <a:cubicBezTo>
                    <a:pt x="21223" y="10473"/>
                    <a:pt x="21411" y="10473"/>
                    <a:pt x="21600" y="10473"/>
                  </a:cubicBezTo>
                  <a:close/>
                </a:path>
              </a:pathLst>
            </a:custGeom>
            <a:solidFill>
              <a:schemeClr val="accent3"/>
            </a:solidFill>
            <a:ln w="3175" cap="flat">
              <a:solidFill>
                <a:srgbClr val="FFFFFF"/>
              </a:solidFill>
              <a:prstDash val="solid"/>
              <a:miter lim="800000"/>
            </a:ln>
            <a:effectLst/>
          </p:spPr>
          <p:txBody>
            <a:bodyPr wrap="square" lIns="162559" tIns="162559" rIns="162559" bIns="162559" numCol="1" anchor="t">
              <a:noAutofit/>
            </a:bodyPr>
            <a:lstStyle/>
            <a:p>
              <a:pPr defTabSz="457200">
                <a:defRPr sz="5600">
                  <a:latin typeface="Gill Sans"/>
                  <a:ea typeface="Gill Sans"/>
                  <a:cs typeface="Gill Sans"/>
                  <a:sym typeface="Gill Sans"/>
                </a:defRPr>
              </a:pPr>
              <a:endParaRPr sz="7465"/>
            </a:p>
          </p:txBody>
        </p:sp>
        <p:sp>
          <p:nvSpPr>
            <p:cNvPr id="12287" name="Shape 12287"/>
            <p:cNvSpPr/>
            <p:nvPr/>
          </p:nvSpPr>
          <p:spPr>
            <a:xfrm>
              <a:off x="889000" y="7190680"/>
              <a:ext cx="25401" cy="33268"/>
            </a:xfrm>
            <a:custGeom>
              <a:cxnLst>
                <a:cxn ang="0">
                  <a:pos x="wd2" y="hd2"/>
                </a:cxn>
                <a:cxn ang="5400000">
                  <a:pos x="wd2" y="hd2"/>
                </a:cxn>
                <a:cxn ang="10800000">
                  <a:pos x="wd2" y="hd2"/>
                </a:cxn>
                <a:cxn ang="16200000">
                  <a:pos x="wd2" y="hd2"/>
                </a:cxn>
              </a:cxnLst>
              <a:rect l="0" t="0" r="r" b="b"/>
              <a:pathLst>
                <a:path w="21600" h="18861" extrusionOk="0">
                  <a:moveTo>
                    <a:pt x="3600" y="17794"/>
                  </a:moveTo>
                  <a:cubicBezTo>
                    <a:pt x="7200" y="20194"/>
                    <a:pt x="10800" y="17794"/>
                    <a:pt x="14400" y="17794"/>
                  </a:cubicBezTo>
                  <a:cubicBezTo>
                    <a:pt x="18000" y="17794"/>
                    <a:pt x="21600" y="15394"/>
                    <a:pt x="21600" y="12994"/>
                  </a:cubicBezTo>
                  <a:cubicBezTo>
                    <a:pt x="21600" y="10594"/>
                    <a:pt x="21600" y="8194"/>
                    <a:pt x="21600" y="8194"/>
                  </a:cubicBezTo>
                  <a:cubicBezTo>
                    <a:pt x="18000" y="5794"/>
                    <a:pt x="18000" y="994"/>
                    <a:pt x="18000" y="994"/>
                  </a:cubicBezTo>
                  <a:cubicBezTo>
                    <a:pt x="14400" y="-1406"/>
                    <a:pt x="7200" y="994"/>
                    <a:pt x="3600" y="3394"/>
                  </a:cubicBezTo>
                  <a:cubicBezTo>
                    <a:pt x="0" y="3394"/>
                    <a:pt x="0" y="8194"/>
                    <a:pt x="0" y="10594"/>
                  </a:cubicBezTo>
                  <a:cubicBezTo>
                    <a:pt x="0" y="12994"/>
                    <a:pt x="0" y="17794"/>
                    <a:pt x="3600" y="17794"/>
                  </a:cubicBezTo>
                  <a:close/>
                </a:path>
              </a:pathLst>
            </a:custGeom>
            <a:solidFill>
              <a:srgbClr val="C4C8CB"/>
            </a:solidFill>
            <a:ln w="3175" cap="flat">
              <a:solidFill>
                <a:srgbClr val="FFFFFF"/>
              </a:solidFill>
              <a:prstDash val="solid"/>
              <a:miter lim="800000"/>
            </a:ln>
            <a:effectLst/>
          </p:spPr>
          <p:txBody>
            <a:bodyPr wrap="square" lIns="162559" tIns="162559" rIns="162559" bIns="162559" numCol="1" anchor="t">
              <a:noAutofit/>
            </a:bodyPr>
            <a:lstStyle/>
            <a:p>
              <a:pPr defTabSz="457200">
                <a:defRPr sz="5600">
                  <a:latin typeface="Gill Sans"/>
                  <a:ea typeface="Gill Sans"/>
                  <a:cs typeface="Gill Sans"/>
                  <a:sym typeface="Gill Sans"/>
                </a:defRPr>
              </a:pPr>
              <a:endParaRPr sz="7465"/>
            </a:p>
          </p:txBody>
        </p:sp>
        <p:sp>
          <p:nvSpPr>
            <p:cNvPr id="12288" name="Shape 12288"/>
            <p:cNvSpPr/>
            <p:nvPr/>
          </p:nvSpPr>
          <p:spPr>
            <a:xfrm>
              <a:off x="922866" y="7224418"/>
              <a:ext cx="46569" cy="52681"/>
            </a:xfrm>
            <a:custGeom>
              <a:cxnLst>
                <a:cxn ang="0">
                  <a:pos x="wd2" y="hd2"/>
                </a:cxn>
                <a:cxn ang="5400000">
                  <a:pos x="wd2" y="hd2"/>
                </a:cxn>
                <a:cxn ang="10800000">
                  <a:pos x="wd2" y="hd2"/>
                </a:cxn>
                <a:cxn ang="16200000">
                  <a:pos x="wd2" y="hd2"/>
                </a:cxn>
              </a:cxnLst>
              <a:rect l="0" t="0" r="r" b="b"/>
              <a:pathLst>
                <a:path w="21600" h="20677" extrusionOk="0">
                  <a:moveTo>
                    <a:pt x="5891" y="17354"/>
                  </a:moveTo>
                  <a:cubicBezTo>
                    <a:pt x="7855" y="17354"/>
                    <a:pt x="9818" y="20677"/>
                    <a:pt x="11782" y="20677"/>
                  </a:cubicBezTo>
                  <a:cubicBezTo>
                    <a:pt x="13745" y="20677"/>
                    <a:pt x="13745" y="17354"/>
                    <a:pt x="15709" y="15692"/>
                  </a:cubicBezTo>
                  <a:cubicBezTo>
                    <a:pt x="15709" y="15692"/>
                    <a:pt x="17673" y="14031"/>
                    <a:pt x="19636" y="14031"/>
                  </a:cubicBezTo>
                  <a:cubicBezTo>
                    <a:pt x="19636" y="12369"/>
                    <a:pt x="19636" y="10708"/>
                    <a:pt x="21600" y="10708"/>
                  </a:cubicBezTo>
                  <a:cubicBezTo>
                    <a:pt x="21600" y="9046"/>
                    <a:pt x="19636" y="5723"/>
                    <a:pt x="19636" y="4062"/>
                  </a:cubicBezTo>
                  <a:cubicBezTo>
                    <a:pt x="17673" y="4062"/>
                    <a:pt x="17673" y="739"/>
                    <a:pt x="15709" y="739"/>
                  </a:cubicBezTo>
                  <a:cubicBezTo>
                    <a:pt x="13745" y="-923"/>
                    <a:pt x="9818" y="739"/>
                    <a:pt x="7855" y="739"/>
                  </a:cubicBezTo>
                  <a:cubicBezTo>
                    <a:pt x="5891" y="739"/>
                    <a:pt x="3927" y="2400"/>
                    <a:pt x="1964" y="4062"/>
                  </a:cubicBezTo>
                  <a:cubicBezTo>
                    <a:pt x="1964" y="4062"/>
                    <a:pt x="0" y="7385"/>
                    <a:pt x="0" y="9046"/>
                  </a:cubicBezTo>
                  <a:cubicBezTo>
                    <a:pt x="0" y="10708"/>
                    <a:pt x="0" y="14031"/>
                    <a:pt x="1964" y="15692"/>
                  </a:cubicBezTo>
                  <a:cubicBezTo>
                    <a:pt x="1964" y="17354"/>
                    <a:pt x="5891" y="15692"/>
                    <a:pt x="5891" y="17354"/>
                  </a:cubicBezTo>
                  <a:close/>
                </a:path>
              </a:pathLst>
            </a:custGeom>
            <a:solidFill>
              <a:srgbClr val="C4C8CB"/>
            </a:solidFill>
            <a:ln w="3175" cap="flat">
              <a:solidFill>
                <a:srgbClr val="FFFFFF"/>
              </a:solidFill>
              <a:prstDash val="solid"/>
              <a:miter lim="800000"/>
            </a:ln>
            <a:effectLst/>
          </p:spPr>
          <p:txBody>
            <a:bodyPr wrap="square" lIns="162559" tIns="162559" rIns="162559" bIns="162559" numCol="1" anchor="t">
              <a:noAutofit/>
            </a:bodyPr>
            <a:lstStyle/>
            <a:p>
              <a:pPr defTabSz="457200">
                <a:defRPr sz="5600">
                  <a:latin typeface="Gill Sans"/>
                  <a:ea typeface="Gill Sans"/>
                  <a:cs typeface="Gill Sans"/>
                  <a:sym typeface="Gill Sans"/>
                </a:defRPr>
              </a:pPr>
              <a:endParaRPr sz="7465"/>
            </a:p>
          </p:txBody>
        </p:sp>
        <p:sp>
          <p:nvSpPr>
            <p:cNvPr id="12289" name="Shape 12289"/>
            <p:cNvSpPr/>
            <p:nvPr/>
          </p:nvSpPr>
          <p:spPr>
            <a:xfrm>
              <a:off x="694266" y="7302501"/>
              <a:ext cx="55036" cy="45508"/>
            </a:xfrm>
            <a:custGeom>
              <a:cxnLst>
                <a:cxn ang="0">
                  <a:pos x="wd2" y="hd2"/>
                </a:cxn>
                <a:cxn ang="5400000">
                  <a:pos x="wd2" y="hd2"/>
                </a:cxn>
                <a:cxn ang="10800000">
                  <a:pos x="wd2" y="hd2"/>
                </a:cxn>
                <a:cxn ang="16200000">
                  <a:pos x="wd2" y="hd2"/>
                </a:cxn>
              </a:cxnLst>
              <a:rect l="0" t="0" r="r" b="b"/>
              <a:pathLst>
                <a:path w="21600" h="21109" extrusionOk="0">
                  <a:moveTo>
                    <a:pt x="4985" y="15709"/>
                  </a:moveTo>
                  <a:cubicBezTo>
                    <a:pt x="4985" y="15709"/>
                    <a:pt x="6646" y="17673"/>
                    <a:pt x="6646" y="19636"/>
                  </a:cubicBezTo>
                  <a:cubicBezTo>
                    <a:pt x="6646" y="19636"/>
                    <a:pt x="9969" y="19636"/>
                    <a:pt x="11631" y="19636"/>
                  </a:cubicBezTo>
                  <a:cubicBezTo>
                    <a:pt x="11631" y="21600"/>
                    <a:pt x="14954" y="21600"/>
                    <a:pt x="14954" y="19636"/>
                  </a:cubicBezTo>
                  <a:cubicBezTo>
                    <a:pt x="16615" y="19636"/>
                    <a:pt x="19938" y="19636"/>
                    <a:pt x="19938" y="17673"/>
                  </a:cubicBezTo>
                  <a:cubicBezTo>
                    <a:pt x="19938" y="17673"/>
                    <a:pt x="21600" y="13745"/>
                    <a:pt x="21600" y="13745"/>
                  </a:cubicBezTo>
                  <a:cubicBezTo>
                    <a:pt x="21600" y="11782"/>
                    <a:pt x="19938" y="9818"/>
                    <a:pt x="19938" y="7855"/>
                  </a:cubicBezTo>
                  <a:cubicBezTo>
                    <a:pt x="18277" y="7855"/>
                    <a:pt x="16615" y="7855"/>
                    <a:pt x="16615" y="5891"/>
                  </a:cubicBezTo>
                  <a:cubicBezTo>
                    <a:pt x="16615" y="5891"/>
                    <a:pt x="16615" y="1964"/>
                    <a:pt x="14954" y="1964"/>
                  </a:cubicBezTo>
                  <a:cubicBezTo>
                    <a:pt x="14954" y="0"/>
                    <a:pt x="11631" y="0"/>
                    <a:pt x="9969" y="0"/>
                  </a:cubicBezTo>
                  <a:cubicBezTo>
                    <a:pt x="8308" y="0"/>
                    <a:pt x="4985" y="0"/>
                    <a:pt x="3323" y="1964"/>
                  </a:cubicBezTo>
                  <a:cubicBezTo>
                    <a:pt x="1662" y="1964"/>
                    <a:pt x="0" y="5891"/>
                    <a:pt x="0" y="7855"/>
                  </a:cubicBezTo>
                  <a:cubicBezTo>
                    <a:pt x="0" y="7855"/>
                    <a:pt x="0" y="11782"/>
                    <a:pt x="1662" y="13745"/>
                  </a:cubicBezTo>
                  <a:cubicBezTo>
                    <a:pt x="1662" y="13745"/>
                    <a:pt x="4985" y="13745"/>
                    <a:pt x="4985" y="15709"/>
                  </a:cubicBezTo>
                  <a:close/>
                </a:path>
              </a:pathLst>
            </a:custGeom>
            <a:solidFill>
              <a:srgbClr val="C4C8CB"/>
            </a:solidFill>
            <a:ln w="3175" cap="flat">
              <a:solidFill>
                <a:srgbClr val="FFFFFF"/>
              </a:solidFill>
              <a:prstDash val="solid"/>
              <a:miter lim="800000"/>
            </a:ln>
            <a:effectLst/>
          </p:spPr>
          <p:txBody>
            <a:bodyPr wrap="square" lIns="162559" tIns="162559" rIns="162559" bIns="162559" numCol="1" anchor="t">
              <a:noAutofit/>
            </a:bodyPr>
            <a:lstStyle/>
            <a:p>
              <a:pPr defTabSz="457200">
                <a:defRPr sz="5600">
                  <a:latin typeface="Gill Sans"/>
                  <a:ea typeface="Gill Sans"/>
                  <a:cs typeface="Gill Sans"/>
                  <a:sym typeface="Gill Sans"/>
                </a:defRPr>
              </a:pPr>
              <a:endParaRPr sz="7465"/>
            </a:p>
          </p:txBody>
        </p:sp>
        <p:sp>
          <p:nvSpPr>
            <p:cNvPr id="12290" name="Shape 12290"/>
            <p:cNvSpPr/>
            <p:nvPr/>
          </p:nvSpPr>
          <p:spPr>
            <a:xfrm>
              <a:off x="0" y="6896101"/>
              <a:ext cx="1278467" cy="1473201"/>
            </a:xfrm>
            <a:custGeom>
              <a:cxnLst>
                <a:cxn ang="0">
                  <a:pos x="wd2" y="hd2"/>
                </a:cxn>
                <a:cxn ang="5400000">
                  <a:pos x="wd2" y="hd2"/>
                </a:cxn>
                <a:cxn ang="10800000">
                  <a:pos x="wd2" y="hd2"/>
                </a:cxn>
                <a:cxn ang="16200000">
                  <a:pos x="wd2" y="hd2"/>
                </a:cxn>
              </a:cxnLst>
              <a:rect l="0" t="0" r="r" b="b"/>
              <a:pathLst>
                <a:path w="21600" h="21600" extrusionOk="0">
                  <a:moveTo>
                    <a:pt x="21314" y="5914"/>
                  </a:moveTo>
                  <a:cubicBezTo>
                    <a:pt x="21314" y="5851"/>
                    <a:pt x="21242" y="5727"/>
                    <a:pt x="21171" y="5665"/>
                  </a:cubicBezTo>
                  <a:cubicBezTo>
                    <a:pt x="21171" y="5602"/>
                    <a:pt x="20956" y="5540"/>
                    <a:pt x="20885" y="5602"/>
                  </a:cubicBezTo>
                  <a:cubicBezTo>
                    <a:pt x="20813" y="5602"/>
                    <a:pt x="20813" y="5727"/>
                    <a:pt x="20742" y="5789"/>
                  </a:cubicBezTo>
                  <a:cubicBezTo>
                    <a:pt x="20742" y="5789"/>
                    <a:pt x="20599" y="5914"/>
                    <a:pt x="20456" y="5914"/>
                  </a:cubicBezTo>
                  <a:cubicBezTo>
                    <a:pt x="20384" y="5914"/>
                    <a:pt x="20313" y="5851"/>
                    <a:pt x="20241" y="5789"/>
                  </a:cubicBezTo>
                  <a:cubicBezTo>
                    <a:pt x="20170" y="5789"/>
                    <a:pt x="20026" y="5727"/>
                    <a:pt x="19955" y="5727"/>
                  </a:cubicBezTo>
                  <a:cubicBezTo>
                    <a:pt x="19955" y="5665"/>
                    <a:pt x="19883" y="5540"/>
                    <a:pt x="19883" y="5540"/>
                  </a:cubicBezTo>
                  <a:cubicBezTo>
                    <a:pt x="19812" y="5416"/>
                    <a:pt x="19883" y="5229"/>
                    <a:pt x="19883" y="5167"/>
                  </a:cubicBezTo>
                  <a:cubicBezTo>
                    <a:pt x="19883" y="5104"/>
                    <a:pt x="19812" y="5042"/>
                    <a:pt x="19740" y="4980"/>
                  </a:cubicBezTo>
                  <a:cubicBezTo>
                    <a:pt x="19669" y="4918"/>
                    <a:pt x="19526" y="4918"/>
                    <a:pt x="19454" y="4855"/>
                  </a:cubicBezTo>
                  <a:cubicBezTo>
                    <a:pt x="19383" y="4855"/>
                    <a:pt x="19311" y="4731"/>
                    <a:pt x="19311" y="4669"/>
                  </a:cubicBezTo>
                  <a:cubicBezTo>
                    <a:pt x="19240" y="4606"/>
                    <a:pt x="19168" y="4482"/>
                    <a:pt x="19168" y="4420"/>
                  </a:cubicBezTo>
                  <a:cubicBezTo>
                    <a:pt x="19168" y="4295"/>
                    <a:pt x="19240" y="4046"/>
                    <a:pt x="19240" y="3922"/>
                  </a:cubicBezTo>
                  <a:cubicBezTo>
                    <a:pt x="19168" y="3859"/>
                    <a:pt x="19097" y="3797"/>
                    <a:pt x="19025" y="3735"/>
                  </a:cubicBezTo>
                  <a:cubicBezTo>
                    <a:pt x="19025" y="3673"/>
                    <a:pt x="19025" y="3548"/>
                    <a:pt x="19025" y="3424"/>
                  </a:cubicBezTo>
                  <a:cubicBezTo>
                    <a:pt x="19025" y="3299"/>
                    <a:pt x="19097" y="3050"/>
                    <a:pt x="19025" y="2926"/>
                  </a:cubicBezTo>
                  <a:cubicBezTo>
                    <a:pt x="19025" y="2863"/>
                    <a:pt x="19025" y="2863"/>
                    <a:pt x="18954" y="2863"/>
                  </a:cubicBezTo>
                  <a:cubicBezTo>
                    <a:pt x="18954" y="2801"/>
                    <a:pt x="18811" y="2677"/>
                    <a:pt x="18739" y="2614"/>
                  </a:cubicBezTo>
                  <a:cubicBezTo>
                    <a:pt x="18668" y="2552"/>
                    <a:pt x="18453" y="2490"/>
                    <a:pt x="18310" y="2428"/>
                  </a:cubicBezTo>
                  <a:cubicBezTo>
                    <a:pt x="18238" y="2428"/>
                    <a:pt x="18167" y="2428"/>
                    <a:pt x="18024" y="2428"/>
                  </a:cubicBezTo>
                  <a:cubicBezTo>
                    <a:pt x="18024" y="2490"/>
                    <a:pt x="18024" y="2490"/>
                    <a:pt x="18024" y="2490"/>
                  </a:cubicBezTo>
                  <a:cubicBezTo>
                    <a:pt x="18024" y="2552"/>
                    <a:pt x="17952" y="2677"/>
                    <a:pt x="17952" y="2739"/>
                  </a:cubicBezTo>
                  <a:cubicBezTo>
                    <a:pt x="17881" y="2801"/>
                    <a:pt x="17809" y="2801"/>
                    <a:pt x="17738" y="2863"/>
                  </a:cubicBezTo>
                  <a:cubicBezTo>
                    <a:pt x="17666" y="2863"/>
                    <a:pt x="17452" y="2863"/>
                    <a:pt x="17380" y="2926"/>
                  </a:cubicBezTo>
                  <a:cubicBezTo>
                    <a:pt x="17309" y="2926"/>
                    <a:pt x="17309" y="3112"/>
                    <a:pt x="17309" y="3175"/>
                  </a:cubicBezTo>
                  <a:cubicBezTo>
                    <a:pt x="17309" y="3237"/>
                    <a:pt x="17452" y="3237"/>
                    <a:pt x="17452" y="3299"/>
                  </a:cubicBezTo>
                  <a:cubicBezTo>
                    <a:pt x="17523" y="3361"/>
                    <a:pt x="17452" y="3486"/>
                    <a:pt x="17523" y="3548"/>
                  </a:cubicBezTo>
                  <a:cubicBezTo>
                    <a:pt x="17523" y="3673"/>
                    <a:pt x="17523" y="3797"/>
                    <a:pt x="17523" y="3859"/>
                  </a:cubicBezTo>
                  <a:cubicBezTo>
                    <a:pt x="17452" y="3922"/>
                    <a:pt x="17380" y="3984"/>
                    <a:pt x="17380" y="4046"/>
                  </a:cubicBezTo>
                  <a:cubicBezTo>
                    <a:pt x="17309" y="4046"/>
                    <a:pt x="17309" y="4171"/>
                    <a:pt x="17309" y="4171"/>
                  </a:cubicBezTo>
                  <a:cubicBezTo>
                    <a:pt x="17309" y="4233"/>
                    <a:pt x="17309" y="4295"/>
                    <a:pt x="17309" y="4295"/>
                  </a:cubicBezTo>
                  <a:cubicBezTo>
                    <a:pt x="17237" y="4295"/>
                    <a:pt x="17237" y="4357"/>
                    <a:pt x="17237" y="4357"/>
                  </a:cubicBezTo>
                  <a:cubicBezTo>
                    <a:pt x="17166" y="4420"/>
                    <a:pt x="17166" y="4482"/>
                    <a:pt x="17166" y="4544"/>
                  </a:cubicBezTo>
                  <a:cubicBezTo>
                    <a:pt x="17094" y="4544"/>
                    <a:pt x="17166" y="4669"/>
                    <a:pt x="17094" y="4731"/>
                  </a:cubicBezTo>
                  <a:cubicBezTo>
                    <a:pt x="17094" y="4731"/>
                    <a:pt x="17094" y="4793"/>
                    <a:pt x="17023" y="4855"/>
                  </a:cubicBezTo>
                  <a:cubicBezTo>
                    <a:pt x="16951" y="4855"/>
                    <a:pt x="16808" y="4793"/>
                    <a:pt x="16808" y="4855"/>
                  </a:cubicBezTo>
                  <a:cubicBezTo>
                    <a:pt x="16736" y="4855"/>
                    <a:pt x="16665" y="4918"/>
                    <a:pt x="16665" y="4980"/>
                  </a:cubicBezTo>
                  <a:cubicBezTo>
                    <a:pt x="16665" y="4980"/>
                    <a:pt x="16665" y="5042"/>
                    <a:pt x="16665" y="5042"/>
                  </a:cubicBezTo>
                  <a:cubicBezTo>
                    <a:pt x="16665" y="5167"/>
                    <a:pt x="16665" y="5291"/>
                    <a:pt x="16665" y="5353"/>
                  </a:cubicBezTo>
                  <a:cubicBezTo>
                    <a:pt x="16665" y="5353"/>
                    <a:pt x="16593" y="5478"/>
                    <a:pt x="16593" y="5540"/>
                  </a:cubicBezTo>
                  <a:cubicBezTo>
                    <a:pt x="16522" y="5602"/>
                    <a:pt x="16450" y="5665"/>
                    <a:pt x="16379" y="5727"/>
                  </a:cubicBezTo>
                  <a:cubicBezTo>
                    <a:pt x="16379" y="5727"/>
                    <a:pt x="16236" y="5789"/>
                    <a:pt x="16164" y="5789"/>
                  </a:cubicBezTo>
                  <a:cubicBezTo>
                    <a:pt x="16164" y="5851"/>
                    <a:pt x="16021" y="5914"/>
                    <a:pt x="16021" y="5976"/>
                  </a:cubicBezTo>
                  <a:cubicBezTo>
                    <a:pt x="15950" y="5976"/>
                    <a:pt x="15878" y="6038"/>
                    <a:pt x="15878" y="6100"/>
                  </a:cubicBezTo>
                  <a:cubicBezTo>
                    <a:pt x="15807" y="6100"/>
                    <a:pt x="15735" y="6225"/>
                    <a:pt x="15735" y="6225"/>
                  </a:cubicBezTo>
                  <a:cubicBezTo>
                    <a:pt x="15664" y="6287"/>
                    <a:pt x="15521" y="6349"/>
                    <a:pt x="15449" y="6287"/>
                  </a:cubicBezTo>
                  <a:cubicBezTo>
                    <a:pt x="15377" y="6287"/>
                    <a:pt x="15234" y="6225"/>
                    <a:pt x="15163" y="6225"/>
                  </a:cubicBezTo>
                  <a:cubicBezTo>
                    <a:pt x="15091" y="6163"/>
                    <a:pt x="14948" y="6163"/>
                    <a:pt x="14877" y="6163"/>
                  </a:cubicBezTo>
                  <a:cubicBezTo>
                    <a:pt x="14805" y="6225"/>
                    <a:pt x="14734" y="6349"/>
                    <a:pt x="14662" y="6349"/>
                  </a:cubicBezTo>
                  <a:cubicBezTo>
                    <a:pt x="14591" y="6349"/>
                    <a:pt x="14448" y="6349"/>
                    <a:pt x="14376" y="6349"/>
                  </a:cubicBezTo>
                  <a:cubicBezTo>
                    <a:pt x="14305" y="6349"/>
                    <a:pt x="14233" y="6287"/>
                    <a:pt x="14162" y="6287"/>
                  </a:cubicBezTo>
                  <a:cubicBezTo>
                    <a:pt x="14090" y="6287"/>
                    <a:pt x="14019" y="6412"/>
                    <a:pt x="13947" y="6412"/>
                  </a:cubicBezTo>
                  <a:cubicBezTo>
                    <a:pt x="13947" y="6474"/>
                    <a:pt x="13875" y="6598"/>
                    <a:pt x="13804" y="6598"/>
                  </a:cubicBezTo>
                  <a:cubicBezTo>
                    <a:pt x="13804" y="6661"/>
                    <a:pt x="13661" y="6661"/>
                    <a:pt x="13589" y="6661"/>
                  </a:cubicBezTo>
                  <a:cubicBezTo>
                    <a:pt x="13518" y="6661"/>
                    <a:pt x="13446" y="6661"/>
                    <a:pt x="13375" y="6723"/>
                  </a:cubicBezTo>
                  <a:cubicBezTo>
                    <a:pt x="13375" y="6723"/>
                    <a:pt x="13303" y="6785"/>
                    <a:pt x="13232" y="6847"/>
                  </a:cubicBezTo>
                  <a:cubicBezTo>
                    <a:pt x="13232" y="6910"/>
                    <a:pt x="13160" y="6972"/>
                    <a:pt x="13089" y="7034"/>
                  </a:cubicBezTo>
                  <a:cubicBezTo>
                    <a:pt x="13089" y="7034"/>
                    <a:pt x="13160" y="7159"/>
                    <a:pt x="13160" y="7221"/>
                  </a:cubicBezTo>
                  <a:cubicBezTo>
                    <a:pt x="13160" y="7221"/>
                    <a:pt x="13017" y="7283"/>
                    <a:pt x="12946" y="7283"/>
                  </a:cubicBezTo>
                  <a:cubicBezTo>
                    <a:pt x="12946" y="7345"/>
                    <a:pt x="12946" y="7470"/>
                    <a:pt x="12946" y="7470"/>
                  </a:cubicBezTo>
                  <a:cubicBezTo>
                    <a:pt x="12946" y="7532"/>
                    <a:pt x="12946" y="7656"/>
                    <a:pt x="12946" y="7656"/>
                  </a:cubicBezTo>
                  <a:cubicBezTo>
                    <a:pt x="12874" y="7719"/>
                    <a:pt x="12874" y="7719"/>
                    <a:pt x="12803" y="7719"/>
                  </a:cubicBezTo>
                  <a:cubicBezTo>
                    <a:pt x="12803" y="7719"/>
                    <a:pt x="12660" y="7781"/>
                    <a:pt x="12660" y="7781"/>
                  </a:cubicBezTo>
                  <a:cubicBezTo>
                    <a:pt x="12588" y="7843"/>
                    <a:pt x="12588" y="7905"/>
                    <a:pt x="12517" y="7905"/>
                  </a:cubicBezTo>
                  <a:cubicBezTo>
                    <a:pt x="12517" y="7905"/>
                    <a:pt x="12445" y="7905"/>
                    <a:pt x="12445" y="7905"/>
                  </a:cubicBezTo>
                  <a:cubicBezTo>
                    <a:pt x="12374" y="7968"/>
                    <a:pt x="12302" y="7968"/>
                    <a:pt x="12230" y="7968"/>
                  </a:cubicBezTo>
                  <a:cubicBezTo>
                    <a:pt x="12159" y="7968"/>
                    <a:pt x="12016" y="7905"/>
                    <a:pt x="11944" y="7905"/>
                  </a:cubicBezTo>
                  <a:cubicBezTo>
                    <a:pt x="11944" y="7843"/>
                    <a:pt x="11873" y="7719"/>
                    <a:pt x="11944" y="7656"/>
                  </a:cubicBezTo>
                  <a:cubicBezTo>
                    <a:pt x="11944" y="7594"/>
                    <a:pt x="12016" y="7470"/>
                    <a:pt x="12087" y="7407"/>
                  </a:cubicBezTo>
                  <a:cubicBezTo>
                    <a:pt x="12159" y="7345"/>
                    <a:pt x="12230" y="7283"/>
                    <a:pt x="12230" y="7221"/>
                  </a:cubicBezTo>
                  <a:cubicBezTo>
                    <a:pt x="12302" y="7159"/>
                    <a:pt x="12302" y="7034"/>
                    <a:pt x="12230" y="6910"/>
                  </a:cubicBezTo>
                  <a:cubicBezTo>
                    <a:pt x="12230" y="6910"/>
                    <a:pt x="12087" y="6847"/>
                    <a:pt x="12087" y="6785"/>
                  </a:cubicBezTo>
                  <a:cubicBezTo>
                    <a:pt x="12016" y="6785"/>
                    <a:pt x="11873" y="6785"/>
                    <a:pt x="11801" y="6785"/>
                  </a:cubicBezTo>
                  <a:cubicBezTo>
                    <a:pt x="11730" y="6847"/>
                    <a:pt x="11658" y="6910"/>
                    <a:pt x="11587" y="6910"/>
                  </a:cubicBezTo>
                  <a:cubicBezTo>
                    <a:pt x="11515" y="6972"/>
                    <a:pt x="11372" y="6910"/>
                    <a:pt x="11301" y="6972"/>
                  </a:cubicBezTo>
                  <a:cubicBezTo>
                    <a:pt x="11229" y="6972"/>
                    <a:pt x="11158" y="7096"/>
                    <a:pt x="11086" y="7096"/>
                  </a:cubicBezTo>
                  <a:cubicBezTo>
                    <a:pt x="11015" y="7159"/>
                    <a:pt x="10943" y="7221"/>
                    <a:pt x="10943" y="7283"/>
                  </a:cubicBezTo>
                  <a:cubicBezTo>
                    <a:pt x="10872" y="7283"/>
                    <a:pt x="10800" y="7345"/>
                    <a:pt x="10800" y="7407"/>
                  </a:cubicBezTo>
                  <a:cubicBezTo>
                    <a:pt x="10728" y="7407"/>
                    <a:pt x="10728" y="7532"/>
                    <a:pt x="10728" y="7594"/>
                  </a:cubicBezTo>
                  <a:cubicBezTo>
                    <a:pt x="10728" y="7656"/>
                    <a:pt x="10728" y="7781"/>
                    <a:pt x="10657" y="7843"/>
                  </a:cubicBezTo>
                  <a:cubicBezTo>
                    <a:pt x="10657" y="7905"/>
                    <a:pt x="10514" y="7968"/>
                    <a:pt x="10442" y="8030"/>
                  </a:cubicBezTo>
                  <a:cubicBezTo>
                    <a:pt x="10371" y="8030"/>
                    <a:pt x="10156" y="8092"/>
                    <a:pt x="10085" y="8092"/>
                  </a:cubicBezTo>
                  <a:cubicBezTo>
                    <a:pt x="9942" y="8092"/>
                    <a:pt x="9799" y="8154"/>
                    <a:pt x="9727" y="8217"/>
                  </a:cubicBezTo>
                  <a:cubicBezTo>
                    <a:pt x="9656" y="8279"/>
                    <a:pt x="9656" y="8341"/>
                    <a:pt x="9584" y="8403"/>
                  </a:cubicBezTo>
                  <a:cubicBezTo>
                    <a:pt x="9513" y="8403"/>
                    <a:pt x="9370" y="8403"/>
                    <a:pt x="9370" y="8466"/>
                  </a:cubicBezTo>
                  <a:cubicBezTo>
                    <a:pt x="9298" y="8528"/>
                    <a:pt x="9298" y="8652"/>
                    <a:pt x="9298" y="8715"/>
                  </a:cubicBezTo>
                  <a:cubicBezTo>
                    <a:pt x="9226" y="8777"/>
                    <a:pt x="9226" y="8901"/>
                    <a:pt x="9155" y="8901"/>
                  </a:cubicBezTo>
                  <a:cubicBezTo>
                    <a:pt x="9083" y="8964"/>
                    <a:pt x="8940" y="9026"/>
                    <a:pt x="8869" y="9088"/>
                  </a:cubicBezTo>
                  <a:cubicBezTo>
                    <a:pt x="8869" y="9088"/>
                    <a:pt x="8869" y="9213"/>
                    <a:pt x="8797" y="9213"/>
                  </a:cubicBezTo>
                  <a:cubicBezTo>
                    <a:pt x="8797" y="9275"/>
                    <a:pt x="8583" y="9275"/>
                    <a:pt x="8511" y="9275"/>
                  </a:cubicBezTo>
                  <a:cubicBezTo>
                    <a:pt x="8440" y="9275"/>
                    <a:pt x="8297" y="9275"/>
                    <a:pt x="8297" y="9213"/>
                  </a:cubicBezTo>
                  <a:cubicBezTo>
                    <a:pt x="8225" y="9213"/>
                    <a:pt x="8225" y="9088"/>
                    <a:pt x="8154" y="9026"/>
                  </a:cubicBezTo>
                  <a:cubicBezTo>
                    <a:pt x="8154" y="9026"/>
                    <a:pt x="8154" y="9026"/>
                    <a:pt x="8154" y="9026"/>
                  </a:cubicBezTo>
                  <a:cubicBezTo>
                    <a:pt x="8082" y="8964"/>
                    <a:pt x="7939" y="8964"/>
                    <a:pt x="7868" y="8901"/>
                  </a:cubicBezTo>
                  <a:cubicBezTo>
                    <a:pt x="7796" y="8901"/>
                    <a:pt x="7653" y="8777"/>
                    <a:pt x="7581" y="8777"/>
                  </a:cubicBezTo>
                  <a:cubicBezTo>
                    <a:pt x="7510" y="8777"/>
                    <a:pt x="7438" y="8777"/>
                    <a:pt x="7367" y="8839"/>
                  </a:cubicBezTo>
                  <a:cubicBezTo>
                    <a:pt x="7367" y="8839"/>
                    <a:pt x="7295" y="8901"/>
                    <a:pt x="7224" y="8901"/>
                  </a:cubicBezTo>
                  <a:cubicBezTo>
                    <a:pt x="7224" y="8964"/>
                    <a:pt x="7152" y="8901"/>
                    <a:pt x="7081" y="8901"/>
                  </a:cubicBezTo>
                  <a:cubicBezTo>
                    <a:pt x="7081" y="8839"/>
                    <a:pt x="7009" y="8777"/>
                    <a:pt x="7009" y="8715"/>
                  </a:cubicBezTo>
                  <a:cubicBezTo>
                    <a:pt x="7009" y="8652"/>
                    <a:pt x="7009" y="8466"/>
                    <a:pt x="7009" y="8403"/>
                  </a:cubicBezTo>
                  <a:cubicBezTo>
                    <a:pt x="7009" y="8341"/>
                    <a:pt x="7081" y="8217"/>
                    <a:pt x="7152" y="8154"/>
                  </a:cubicBezTo>
                  <a:cubicBezTo>
                    <a:pt x="7152" y="8092"/>
                    <a:pt x="7224" y="7968"/>
                    <a:pt x="7367" y="7905"/>
                  </a:cubicBezTo>
                  <a:cubicBezTo>
                    <a:pt x="7367" y="7905"/>
                    <a:pt x="7581" y="7968"/>
                    <a:pt x="7653" y="7968"/>
                  </a:cubicBezTo>
                  <a:cubicBezTo>
                    <a:pt x="7725" y="7968"/>
                    <a:pt x="7868" y="7905"/>
                    <a:pt x="7868" y="7905"/>
                  </a:cubicBezTo>
                  <a:cubicBezTo>
                    <a:pt x="7939" y="7905"/>
                    <a:pt x="7939" y="7843"/>
                    <a:pt x="8011" y="7781"/>
                  </a:cubicBezTo>
                  <a:cubicBezTo>
                    <a:pt x="8011" y="7781"/>
                    <a:pt x="8082" y="7781"/>
                    <a:pt x="8154" y="7719"/>
                  </a:cubicBezTo>
                  <a:cubicBezTo>
                    <a:pt x="8225" y="7719"/>
                    <a:pt x="8297" y="7656"/>
                    <a:pt x="8368" y="7594"/>
                  </a:cubicBezTo>
                  <a:cubicBezTo>
                    <a:pt x="8368" y="7532"/>
                    <a:pt x="8368" y="7470"/>
                    <a:pt x="8368" y="7407"/>
                  </a:cubicBezTo>
                  <a:cubicBezTo>
                    <a:pt x="8368" y="7345"/>
                    <a:pt x="8440" y="7221"/>
                    <a:pt x="8440" y="7159"/>
                  </a:cubicBezTo>
                  <a:cubicBezTo>
                    <a:pt x="8440" y="7096"/>
                    <a:pt x="8511" y="7034"/>
                    <a:pt x="8583" y="6972"/>
                  </a:cubicBezTo>
                  <a:cubicBezTo>
                    <a:pt x="8583" y="6910"/>
                    <a:pt x="8797" y="6847"/>
                    <a:pt x="8797" y="6785"/>
                  </a:cubicBezTo>
                  <a:cubicBezTo>
                    <a:pt x="8869" y="6723"/>
                    <a:pt x="8940" y="6661"/>
                    <a:pt x="8940" y="6598"/>
                  </a:cubicBezTo>
                  <a:cubicBezTo>
                    <a:pt x="8940" y="6536"/>
                    <a:pt x="9012" y="6412"/>
                    <a:pt x="8940" y="6349"/>
                  </a:cubicBezTo>
                  <a:cubicBezTo>
                    <a:pt x="8940" y="6287"/>
                    <a:pt x="8726" y="6225"/>
                    <a:pt x="8654" y="6225"/>
                  </a:cubicBezTo>
                  <a:cubicBezTo>
                    <a:pt x="8583" y="6163"/>
                    <a:pt x="8440" y="6100"/>
                    <a:pt x="8368" y="6100"/>
                  </a:cubicBezTo>
                  <a:cubicBezTo>
                    <a:pt x="8297" y="6038"/>
                    <a:pt x="8225" y="5914"/>
                    <a:pt x="8225" y="5914"/>
                  </a:cubicBezTo>
                  <a:cubicBezTo>
                    <a:pt x="8154" y="5789"/>
                    <a:pt x="8154" y="5665"/>
                    <a:pt x="8154" y="5540"/>
                  </a:cubicBezTo>
                  <a:cubicBezTo>
                    <a:pt x="8154" y="5478"/>
                    <a:pt x="8225" y="5353"/>
                    <a:pt x="8225" y="5229"/>
                  </a:cubicBezTo>
                  <a:cubicBezTo>
                    <a:pt x="8225" y="5229"/>
                    <a:pt x="8297" y="5104"/>
                    <a:pt x="8297" y="5042"/>
                  </a:cubicBezTo>
                  <a:cubicBezTo>
                    <a:pt x="8225" y="4980"/>
                    <a:pt x="8154" y="4918"/>
                    <a:pt x="8154" y="4918"/>
                  </a:cubicBezTo>
                  <a:cubicBezTo>
                    <a:pt x="8082" y="4918"/>
                    <a:pt x="8082" y="5042"/>
                    <a:pt x="8011" y="5042"/>
                  </a:cubicBezTo>
                  <a:cubicBezTo>
                    <a:pt x="7939" y="5104"/>
                    <a:pt x="7868" y="5042"/>
                    <a:pt x="7868" y="5042"/>
                  </a:cubicBezTo>
                  <a:cubicBezTo>
                    <a:pt x="7868" y="4980"/>
                    <a:pt x="7796" y="4855"/>
                    <a:pt x="7868" y="4793"/>
                  </a:cubicBezTo>
                  <a:cubicBezTo>
                    <a:pt x="7868" y="4731"/>
                    <a:pt x="7939" y="4669"/>
                    <a:pt x="7939" y="4606"/>
                  </a:cubicBezTo>
                  <a:cubicBezTo>
                    <a:pt x="8011" y="4606"/>
                    <a:pt x="8082" y="4606"/>
                    <a:pt x="8082" y="4606"/>
                  </a:cubicBezTo>
                  <a:cubicBezTo>
                    <a:pt x="8154" y="4606"/>
                    <a:pt x="8225" y="4669"/>
                    <a:pt x="8297" y="4606"/>
                  </a:cubicBezTo>
                  <a:cubicBezTo>
                    <a:pt x="8368" y="4544"/>
                    <a:pt x="8297" y="4420"/>
                    <a:pt x="8297" y="4357"/>
                  </a:cubicBezTo>
                  <a:cubicBezTo>
                    <a:pt x="8297" y="4295"/>
                    <a:pt x="8225" y="4171"/>
                    <a:pt x="8225" y="4108"/>
                  </a:cubicBezTo>
                  <a:cubicBezTo>
                    <a:pt x="8154" y="4046"/>
                    <a:pt x="8154" y="3859"/>
                    <a:pt x="8154" y="3797"/>
                  </a:cubicBezTo>
                  <a:cubicBezTo>
                    <a:pt x="8082" y="3735"/>
                    <a:pt x="8011" y="3673"/>
                    <a:pt x="8011" y="3610"/>
                  </a:cubicBezTo>
                  <a:cubicBezTo>
                    <a:pt x="8011" y="3548"/>
                    <a:pt x="8082" y="3486"/>
                    <a:pt x="8082" y="3424"/>
                  </a:cubicBezTo>
                  <a:cubicBezTo>
                    <a:pt x="8082" y="3361"/>
                    <a:pt x="7939" y="3175"/>
                    <a:pt x="8011" y="3112"/>
                  </a:cubicBezTo>
                  <a:cubicBezTo>
                    <a:pt x="8011" y="3112"/>
                    <a:pt x="8082" y="3112"/>
                    <a:pt x="8154" y="3112"/>
                  </a:cubicBezTo>
                  <a:cubicBezTo>
                    <a:pt x="8225" y="3175"/>
                    <a:pt x="8297" y="3237"/>
                    <a:pt x="8297" y="3299"/>
                  </a:cubicBezTo>
                  <a:cubicBezTo>
                    <a:pt x="8297" y="3361"/>
                    <a:pt x="8368" y="3424"/>
                    <a:pt x="8368" y="3486"/>
                  </a:cubicBezTo>
                  <a:cubicBezTo>
                    <a:pt x="8440" y="3548"/>
                    <a:pt x="8511" y="3673"/>
                    <a:pt x="8511" y="3735"/>
                  </a:cubicBezTo>
                  <a:cubicBezTo>
                    <a:pt x="8583" y="3735"/>
                    <a:pt x="8583" y="3859"/>
                    <a:pt x="8583" y="3859"/>
                  </a:cubicBezTo>
                  <a:cubicBezTo>
                    <a:pt x="8654" y="3922"/>
                    <a:pt x="8654" y="4046"/>
                    <a:pt x="8654" y="4108"/>
                  </a:cubicBezTo>
                  <a:cubicBezTo>
                    <a:pt x="8583" y="4108"/>
                    <a:pt x="8511" y="4233"/>
                    <a:pt x="8511" y="4233"/>
                  </a:cubicBezTo>
                  <a:cubicBezTo>
                    <a:pt x="8511" y="4295"/>
                    <a:pt x="8440" y="4357"/>
                    <a:pt x="8440" y="4357"/>
                  </a:cubicBezTo>
                  <a:cubicBezTo>
                    <a:pt x="8440" y="4420"/>
                    <a:pt x="8511" y="4482"/>
                    <a:pt x="8511" y="4482"/>
                  </a:cubicBezTo>
                  <a:cubicBezTo>
                    <a:pt x="8583" y="4544"/>
                    <a:pt x="8654" y="4544"/>
                    <a:pt x="8726" y="4544"/>
                  </a:cubicBezTo>
                  <a:cubicBezTo>
                    <a:pt x="8797" y="4544"/>
                    <a:pt x="8869" y="4482"/>
                    <a:pt x="8940" y="4420"/>
                  </a:cubicBezTo>
                  <a:cubicBezTo>
                    <a:pt x="8940" y="4420"/>
                    <a:pt x="9012" y="4295"/>
                    <a:pt x="9083" y="4233"/>
                  </a:cubicBezTo>
                  <a:cubicBezTo>
                    <a:pt x="9083" y="4108"/>
                    <a:pt x="9155" y="3922"/>
                    <a:pt x="9155" y="3859"/>
                  </a:cubicBezTo>
                  <a:cubicBezTo>
                    <a:pt x="9226" y="3735"/>
                    <a:pt x="9226" y="3548"/>
                    <a:pt x="9226" y="3424"/>
                  </a:cubicBezTo>
                  <a:cubicBezTo>
                    <a:pt x="9298" y="3361"/>
                    <a:pt x="9370" y="3175"/>
                    <a:pt x="9441" y="3112"/>
                  </a:cubicBezTo>
                  <a:cubicBezTo>
                    <a:pt x="9441" y="3050"/>
                    <a:pt x="9584" y="2863"/>
                    <a:pt x="9656" y="2801"/>
                  </a:cubicBezTo>
                  <a:cubicBezTo>
                    <a:pt x="9656" y="2739"/>
                    <a:pt x="9799" y="2614"/>
                    <a:pt x="9799" y="2552"/>
                  </a:cubicBezTo>
                  <a:cubicBezTo>
                    <a:pt x="9799" y="2490"/>
                    <a:pt x="9799" y="2365"/>
                    <a:pt x="9799" y="2303"/>
                  </a:cubicBezTo>
                  <a:cubicBezTo>
                    <a:pt x="9870" y="2303"/>
                    <a:pt x="9870" y="2179"/>
                    <a:pt x="9942" y="2179"/>
                  </a:cubicBezTo>
                  <a:cubicBezTo>
                    <a:pt x="9942" y="2116"/>
                    <a:pt x="9870" y="2054"/>
                    <a:pt x="9870" y="1992"/>
                  </a:cubicBezTo>
                  <a:cubicBezTo>
                    <a:pt x="9870" y="1930"/>
                    <a:pt x="9870" y="1681"/>
                    <a:pt x="9799" y="1618"/>
                  </a:cubicBezTo>
                  <a:cubicBezTo>
                    <a:pt x="9799" y="1494"/>
                    <a:pt x="9656" y="1245"/>
                    <a:pt x="9584" y="1183"/>
                  </a:cubicBezTo>
                  <a:cubicBezTo>
                    <a:pt x="9513" y="1120"/>
                    <a:pt x="9298" y="996"/>
                    <a:pt x="9155" y="996"/>
                  </a:cubicBezTo>
                  <a:cubicBezTo>
                    <a:pt x="9155" y="996"/>
                    <a:pt x="9012" y="996"/>
                    <a:pt x="9012" y="1058"/>
                  </a:cubicBezTo>
                  <a:cubicBezTo>
                    <a:pt x="8940" y="1120"/>
                    <a:pt x="8940" y="1245"/>
                    <a:pt x="8869" y="1307"/>
                  </a:cubicBezTo>
                  <a:cubicBezTo>
                    <a:pt x="8797" y="1369"/>
                    <a:pt x="8583" y="1432"/>
                    <a:pt x="8440" y="1369"/>
                  </a:cubicBezTo>
                  <a:cubicBezTo>
                    <a:pt x="8440" y="1307"/>
                    <a:pt x="8440" y="1183"/>
                    <a:pt x="8368" y="1183"/>
                  </a:cubicBezTo>
                  <a:cubicBezTo>
                    <a:pt x="8368" y="1120"/>
                    <a:pt x="8297" y="1183"/>
                    <a:pt x="8225" y="1183"/>
                  </a:cubicBezTo>
                  <a:cubicBezTo>
                    <a:pt x="8154" y="1183"/>
                    <a:pt x="7939" y="1120"/>
                    <a:pt x="7868" y="1058"/>
                  </a:cubicBezTo>
                  <a:cubicBezTo>
                    <a:pt x="7796" y="1058"/>
                    <a:pt x="7796" y="871"/>
                    <a:pt x="7725" y="871"/>
                  </a:cubicBezTo>
                  <a:cubicBezTo>
                    <a:pt x="7725" y="809"/>
                    <a:pt x="7581" y="747"/>
                    <a:pt x="7510" y="747"/>
                  </a:cubicBezTo>
                  <a:cubicBezTo>
                    <a:pt x="7438" y="747"/>
                    <a:pt x="7224" y="747"/>
                    <a:pt x="7152" y="747"/>
                  </a:cubicBezTo>
                  <a:cubicBezTo>
                    <a:pt x="7081" y="685"/>
                    <a:pt x="7081" y="622"/>
                    <a:pt x="7009" y="560"/>
                  </a:cubicBezTo>
                  <a:cubicBezTo>
                    <a:pt x="7009" y="498"/>
                    <a:pt x="6938" y="373"/>
                    <a:pt x="6866" y="311"/>
                  </a:cubicBezTo>
                  <a:cubicBezTo>
                    <a:pt x="6795" y="249"/>
                    <a:pt x="6723" y="124"/>
                    <a:pt x="6652" y="62"/>
                  </a:cubicBezTo>
                  <a:cubicBezTo>
                    <a:pt x="6580" y="62"/>
                    <a:pt x="6437" y="0"/>
                    <a:pt x="6366" y="0"/>
                  </a:cubicBezTo>
                  <a:cubicBezTo>
                    <a:pt x="6294" y="0"/>
                    <a:pt x="6151" y="0"/>
                    <a:pt x="6079" y="0"/>
                  </a:cubicBezTo>
                  <a:cubicBezTo>
                    <a:pt x="6008" y="0"/>
                    <a:pt x="5865" y="124"/>
                    <a:pt x="5865" y="124"/>
                  </a:cubicBezTo>
                  <a:cubicBezTo>
                    <a:pt x="5793" y="187"/>
                    <a:pt x="5865" y="373"/>
                    <a:pt x="5793" y="436"/>
                  </a:cubicBezTo>
                  <a:cubicBezTo>
                    <a:pt x="5722" y="498"/>
                    <a:pt x="5507" y="560"/>
                    <a:pt x="5436" y="560"/>
                  </a:cubicBezTo>
                  <a:cubicBezTo>
                    <a:pt x="5364" y="560"/>
                    <a:pt x="5293" y="373"/>
                    <a:pt x="5221" y="373"/>
                  </a:cubicBezTo>
                  <a:cubicBezTo>
                    <a:pt x="5150" y="311"/>
                    <a:pt x="4935" y="124"/>
                    <a:pt x="4864" y="124"/>
                  </a:cubicBezTo>
                  <a:cubicBezTo>
                    <a:pt x="4792" y="124"/>
                    <a:pt x="4649" y="124"/>
                    <a:pt x="4506" y="124"/>
                  </a:cubicBezTo>
                  <a:cubicBezTo>
                    <a:pt x="4506" y="124"/>
                    <a:pt x="4506" y="124"/>
                    <a:pt x="4506" y="124"/>
                  </a:cubicBezTo>
                  <a:cubicBezTo>
                    <a:pt x="4506" y="249"/>
                    <a:pt x="4291" y="498"/>
                    <a:pt x="4220" y="622"/>
                  </a:cubicBezTo>
                  <a:cubicBezTo>
                    <a:pt x="4220" y="685"/>
                    <a:pt x="4077" y="871"/>
                    <a:pt x="4077" y="996"/>
                  </a:cubicBezTo>
                  <a:cubicBezTo>
                    <a:pt x="4005" y="1183"/>
                    <a:pt x="4005" y="1556"/>
                    <a:pt x="3934" y="1681"/>
                  </a:cubicBezTo>
                  <a:cubicBezTo>
                    <a:pt x="3862" y="1867"/>
                    <a:pt x="3791" y="2179"/>
                    <a:pt x="3719" y="2365"/>
                  </a:cubicBezTo>
                  <a:cubicBezTo>
                    <a:pt x="3648" y="2552"/>
                    <a:pt x="3648" y="2926"/>
                    <a:pt x="3505" y="3112"/>
                  </a:cubicBezTo>
                  <a:cubicBezTo>
                    <a:pt x="3433" y="3175"/>
                    <a:pt x="3290" y="3175"/>
                    <a:pt x="3147" y="3175"/>
                  </a:cubicBezTo>
                  <a:cubicBezTo>
                    <a:pt x="3147" y="3237"/>
                    <a:pt x="3075" y="3237"/>
                    <a:pt x="3004" y="3237"/>
                  </a:cubicBezTo>
                  <a:cubicBezTo>
                    <a:pt x="2861" y="3237"/>
                    <a:pt x="2575" y="3361"/>
                    <a:pt x="2432" y="3299"/>
                  </a:cubicBezTo>
                  <a:cubicBezTo>
                    <a:pt x="2289" y="3237"/>
                    <a:pt x="2217" y="3112"/>
                    <a:pt x="2146" y="3050"/>
                  </a:cubicBezTo>
                  <a:cubicBezTo>
                    <a:pt x="2074" y="2926"/>
                    <a:pt x="2074" y="2677"/>
                    <a:pt x="2074" y="2552"/>
                  </a:cubicBezTo>
                  <a:cubicBezTo>
                    <a:pt x="2074" y="2490"/>
                    <a:pt x="2074" y="2365"/>
                    <a:pt x="2074" y="2303"/>
                  </a:cubicBezTo>
                  <a:cubicBezTo>
                    <a:pt x="2074" y="2179"/>
                    <a:pt x="2003" y="1992"/>
                    <a:pt x="1931" y="1867"/>
                  </a:cubicBezTo>
                  <a:cubicBezTo>
                    <a:pt x="1860" y="1805"/>
                    <a:pt x="1645" y="1618"/>
                    <a:pt x="1502" y="1556"/>
                  </a:cubicBezTo>
                  <a:cubicBezTo>
                    <a:pt x="1430" y="1494"/>
                    <a:pt x="1287" y="1369"/>
                    <a:pt x="1216" y="1307"/>
                  </a:cubicBezTo>
                  <a:cubicBezTo>
                    <a:pt x="1144" y="1307"/>
                    <a:pt x="930" y="1307"/>
                    <a:pt x="858" y="1369"/>
                  </a:cubicBezTo>
                  <a:cubicBezTo>
                    <a:pt x="787" y="1432"/>
                    <a:pt x="715" y="1494"/>
                    <a:pt x="644" y="1556"/>
                  </a:cubicBezTo>
                  <a:cubicBezTo>
                    <a:pt x="572" y="1618"/>
                    <a:pt x="429" y="1681"/>
                    <a:pt x="358" y="1743"/>
                  </a:cubicBezTo>
                  <a:cubicBezTo>
                    <a:pt x="358" y="1805"/>
                    <a:pt x="358" y="1930"/>
                    <a:pt x="286" y="1992"/>
                  </a:cubicBezTo>
                  <a:cubicBezTo>
                    <a:pt x="286" y="2054"/>
                    <a:pt x="215" y="2179"/>
                    <a:pt x="143" y="2241"/>
                  </a:cubicBezTo>
                  <a:cubicBezTo>
                    <a:pt x="143" y="2303"/>
                    <a:pt x="0" y="2428"/>
                    <a:pt x="0" y="2490"/>
                  </a:cubicBezTo>
                  <a:cubicBezTo>
                    <a:pt x="0" y="2614"/>
                    <a:pt x="72" y="2801"/>
                    <a:pt x="72" y="2863"/>
                  </a:cubicBezTo>
                  <a:cubicBezTo>
                    <a:pt x="143" y="2926"/>
                    <a:pt x="215" y="3112"/>
                    <a:pt x="286" y="3175"/>
                  </a:cubicBezTo>
                  <a:cubicBezTo>
                    <a:pt x="358" y="3299"/>
                    <a:pt x="572" y="3486"/>
                    <a:pt x="644" y="3548"/>
                  </a:cubicBezTo>
                  <a:cubicBezTo>
                    <a:pt x="644" y="3735"/>
                    <a:pt x="715" y="4046"/>
                    <a:pt x="715" y="4233"/>
                  </a:cubicBezTo>
                  <a:cubicBezTo>
                    <a:pt x="715" y="4357"/>
                    <a:pt x="572" y="4544"/>
                    <a:pt x="572" y="4669"/>
                  </a:cubicBezTo>
                  <a:cubicBezTo>
                    <a:pt x="501" y="4793"/>
                    <a:pt x="358" y="5042"/>
                    <a:pt x="358" y="5229"/>
                  </a:cubicBezTo>
                  <a:cubicBezTo>
                    <a:pt x="286" y="5291"/>
                    <a:pt x="286" y="5540"/>
                    <a:pt x="358" y="5665"/>
                  </a:cubicBezTo>
                  <a:cubicBezTo>
                    <a:pt x="358" y="5727"/>
                    <a:pt x="644" y="5789"/>
                    <a:pt x="644" y="5851"/>
                  </a:cubicBezTo>
                  <a:cubicBezTo>
                    <a:pt x="715" y="5976"/>
                    <a:pt x="715" y="6225"/>
                    <a:pt x="715" y="6349"/>
                  </a:cubicBezTo>
                  <a:cubicBezTo>
                    <a:pt x="715" y="6474"/>
                    <a:pt x="644" y="6661"/>
                    <a:pt x="644" y="6785"/>
                  </a:cubicBezTo>
                  <a:cubicBezTo>
                    <a:pt x="644" y="6910"/>
                    <a:pt x="572" y="7096"/>
                    <a:pt x="572" y="7221"/>
                  </a:cubicBezTo>
                  <a:cubicBezTo>
                    <a:pt x="572" y="7345"/>
                    <a:pt x="572" y="7594"/>
                    <a:pt x="572" y="7719"/>
                  </a:cubicBezTo>
                  <a:cubicBezTo>
                    <a:pt x="501" y="7781"/>
                    <a:pt x="501" y="7905"/>
                    <a:pt x="429" y="7968"/>
                  </a:cubicBezTo>
                  <a:cubicBezTo>
                    <a:pt x="429" y="8030"/>
                    <a:pt x="286" y="8154"/>
                    <a:pt x="215" y="8217"/>
                  </a:cubicBezTo>
                  <a:cubicBezTo>
                    <a:pt x="215" y="8279"/>
                    <a:pt x="143" y="8403"/>
                    <a:pt x="143" y="8466"/>
                  </a:cubicBezTo>
                  <a:cubicBezTo>
                    <a:pt x="143" y="8528"/>
                    <a:pt x="215" y="8715"/>
                    <a:pt x="286" y="8777"/>
                  </a:cubicBezTo>
                  <a:cubicBezTo>
                    <a:pt x="358" y="8777"/>
                    <a:pt x="501" y="8839"/>
                    <a:pt x="572" y="8777"/>
                  </a:cubicBezTo>
                  <a:cubicBezTo>
                    <a:pt x="644" y="8777"/>
                    <a:pt x="787" y="8715"/>
                    <a:pt x="858" y="8652"/>
                  </a:cubicBezTo>
                  <a:cubicBezTo>
                    <a:pt x="930" y="8590"/>
                    <a:pt x="1073" y="8528"/>
                    <a:pt x="1144" y="8466"/>
                  </a:cubicBezTo>
                  <a:cubicBezTo>
                    <a:pt x="1144" y="8466"/>
                    <a:pt x="1216" y="8466"/>
                    <a:pt x="1287" y="8528"/>
                  </a:cubicBezTo>
                  <a:cubicBezTo>
                    <a:pt x="1359" y="8528"/>
                    <a:pt x="1359" y="8715"/>
                    <a:pt x="1430" y="8777"/>
                  </a:cubicBezTo>
                  <a:cubicBezTo>
                    <a:pt x="1430" y="8839"/>
                    <a:pt x="1502" y="8964"/>
                    <a:pt x="1430" y="9026"/>
                  </a:cubicBezTo>
                  <a:cubicBezTo>
                    <a:pt x="1430" y="9088"/>
                    <a:pt x="1359" y="9213"/>
                    <a:pt x="1359" y="9337"/>
                  </a:cubicBezTo>
                  <a:cubicBezTo>
                    <a:pt x="1359" y="9337"/>
                    <a:pt x="1287" y="9462"/>
                    <a:pt x="1287" y="9462"/>
                  </a:cubicBezTo>
                  <a:cubicBezTo>
                    <a:pt x="1359" y="9524"/>
                    <a:pt x="1502" y="9648"/>
                    <a:pt x="1574" y="9648"/>
                  </a:cubicBezTo>
                  <a:cubicBezTo>
                    <a:pt x="1645" y="9648"/>
                    <a:pt x="1788" y="9524"/>
                    <a:pt x="1860" y="9462"/>
                  </a:cubicBezTo>
                  <a:cubicBezTo>
                    <a:pt x="1931" y="9399"/>
                    <a:pt x="2074" y="9213"/>
                    <a:pt x="2074" y="9150"/>
                  </a:cubicBezTo>
                  <a:cubicBezTo>
                    <a:pt x="2146" y="9026"/>
                    <a:pt x="2146" y="8777"/>
                    <a:pt x="2146" y="8652"/>
                  </a:cubicBezTo>
                  <a:cubicBezTo>
                    <a:pt x="2146" y="8528"/>
                    <a:pt x="2146" y="8341"/>
                    <a:pt x="2217" y="8279"/>
                  </a:cubicBezTo>
                  <a:cubicBezTo>
                    <a:pt x="2289" y="8217"/>
                    <a:pt x="2432" y="8217"/>
                    <a:pt x="2503" y="8217"/>
                  </a:cubicBezTo>
                  <a:cubicBezTo>
                    <a:pt x="2575" y="8217"/>
                    <a:pt x="2718" y="8217"/>
                    <a:pt x="2789" y="8279"/>
                  </a:cubicBezTo>
                  <a:cubicBezTo>
                    <a:pt x="2861" y="8341"/>
                    <a:pt x="2789" y="8466"/>
                    <a:pt x="2789" y="8528"/>
                  </a:cubicBezTo>
                  <a:cubicBezTo>
                    <a:pt x="2789" y="8590"/>
                    <a:pt x="2718" y="8777"/>
                    <a:pt x="2646" y="8839"/>
                  </a:cubicBezTo>
                  <a:cubicBezTo>
                    <a:pt x="2646" y="8901"/>
                    <a:pt x="2503" y="8964"/>
                    <a:pt x="2503" y="8964"/>
                  </a:cubicBezTo>
                  <a:cubicBezTo>
                    <a:pt x="2432" y="9026"/>
                    <a:pt x="2432" y="9150"/>
                    <a:pt x="2432" y="9213"/>
                  </a:cubicBezTo>
                  <a:cubicBezTo>
                    <a:pt x="2360" y="9275"/>
                    <a:pt x="2289" y="9337"/>
                    <a:pt x="2217" y="9399"/>
                  </a:cubicBezTo>
                  <a:cubicBezTo>
                    <a:pt x="2146" y="9462"/>
                    <a:pt x="2074" y="9524"/>
                    <a:pt x="2003" y="9586"/>
                  </a:cubicBezTo>
                  <a:cubicBezTo>
                    <a:pt x="2003" y="9586"/>
                    <a:pt x="1931" y="9711"/>
                    <a:pt x="1931" y="9711"/>
                  </a:cubicBezTo>
                  <a:cubicBezTo>
                    <a:pt x="1931" y="9773"/>
                    <a:pt x="1860" y="9835"/>
                    <a:pt x="1931" y="9897"/>
                  </a:cubicBezTo>
                  <a:cubicBezTo>
                    <a:pt x="1931" y="9960"/>
                    <a:pt x="2074" y="9897"/>
                    <a:pt x="2146" y="9897"/>
                  </a:cubicBezTo>
                  <a:cubicBezTo>
                    <a:pt x="2217" y="9897"/>
                    <a:pt x="2360" y="9897"/>
                    <a:pt x="2432" y="9897"/>
                  </a:cubicBezTo>
                  <a:cubicBezTo>
                    <a:pt x="2503" y="9835"/>
                    <a:pt x="2575" y="9711"/>
                    <a:pt x="2575" y="9711"/>
                  </a:cubicBezTo>
                  <a:cubicBezTo>
                    <a:pt x="2646" y="9648"/>
                    <a:pt x="2789" y="9524"/>
                    <a:pt x="2861" y="9462"/>
                  </a:cubicBezTo>
                  <a:cubicBezTo>
                    <a:pt x="2932" y="9462"/>
                    <a:pt x="3075" y="9337"/>
                    <a:pt x="3147" y="9337"/>
                  </a:cubicBezTo>
                  <a:cubicBezTo>
                    <a:pt x="3219" y="9275"/>
                    <a:pt x="3362" y="9275"/>
                    <a:pt x="3505" y="9213"/>
                  </a:cubicBezTo>
                  <a:cubicBezTo>
                    <a:pt x="3576" y="9213"/>
                    <a:pt x="3719" y="9213"/>
                    <a:pt x="3791" y="9275"/>
                  </a:cubicBezTo>
                  <a:cubicBezTo>
                    <a:pt x="3862" y="9275"/>
                    <a:pt x="3934" y="9399"/>
                    <a:pt x="4005" y="9462"/>
                  </a:cubicBezTo>
                  <a:cubicBezTo>
                    <a:pt x="4005" y="9524"/>
                    <a:pt x="3862" y="9586"/>
                    <a:pt x="3862" y="9648"/>
                  </a:cubicBezTo>
                  <a:cubicBezTo>
                    <a:pt x="3934" y="9711"/>
                    <a:pt x="3934" y="9897"/>
                    <a:pt x="4005" y="9960"/>
                  </a:cubicBezTo>
                  <a:cubicBezTo>
                    <a:pt x="4005" y="10022"/>
                    <a:pt x="4077" y="10146"/>
                    <a:pt x="4077" y="10271"/>
                  </a:cubicBezTo>
                  <a:cubicBezTo>
                    <a:pt x="4077" y="10333"/>
                    <a:pt x="4005" y="10458"/>
                    <a:pt x="4005" y="10520"/>
                  </a:cubicBezTo>
                  <a:cubicBezTo>
                    <a:pt x="3934" y="10520"/>
                    <a:pt x="3934" y="10644"/>
                    <a:pt x="3934" y="10707"/>
                  </a:cubicBezTo>
                  <a:cubicBezTo>
                    <a:pt x="3862" y="10769"/>
                    <a:pt x="3862" y="10893"/>
                    <a:pt x="3862" y="10956"/>
                  </a:cubicBezTo>
                  <a:cubicBezTo>
                    <a:pt x="3862" y="11018"/>
                    <a:pt x="3862" y="11142"/>
                    <a:pt x="3862" y="11205"/>
                  </a:cubicBezTo>
                  <a:cubicBezTo>
                    <a:pt x="3862" y="11267"/>
                    <a:pt x="3862" y="11391"/>
                    <a:pt x="3862" y="11454"/>
                  </a:cubicBezTo>
                  <a:cubicBezTo>
                    <a:pt x="3791" y="11516"/>
                    <a:pt x="3719" y="11578"/>
                    <a:pt x="3719" y="11578"/>
                  </a:cubicBezTo>
                  <a:cubicBezTo>
                    <a:pt x="3648" y="11640"/>
                    <a:pt x="3576" y="11765"/>
                    <a:pt x="3576" y="11889"/>
                  </a:cubicBezTo>
                  <a:cubicBezTo>
                    <a:pt x="3576" y="11952"/>
                    <a:pt x="3576" y="12076"/>
                    <a:pt x="3576" y="12138"/>
                  </a:cubicBezTo>
                  <a:cubicBezTo>
                    <a:pt x="3576" y="12263"/>
                    <a:pt x="3505" y="12450"/>
                    <a:pt x="3505" y="12512"/>
                  </a:cubicBezTo>
                  <a:cubicBezTo>
                    <a:pt x="3505" y="12574"/>
                    <a:pt x="3505" y="12699"/>
                    <a:pt x="3505" y="12761"/>
                  </a:cubicBezTo>
                  <a:cubicBezTo>
                    <a:pt x="3433" y="12885"/>
                    <a:pt x="3219" y="12948"/>
                    <a:pt x="3219" y="13072"/>
                  </a:cubicBezTo>
                  <a:cubicBezTo>
                    <a:pt x="3147" y="13134"/>
                    <a:pt x="3219" y="13383"/>
                    <a:pt x="3147" y="13446"/>
                  </a:cubicBezTo>
                  <a:cubicBezTo>
                    <a:pt x="3147" y="13570"/>
                    <a:pt x="3004" y="13632"/>
                    <a:pt x="2932" y="13695"/>
                  </a:cubicBezTo>
                  <a:cubicBezTo>
                    <a:pt x="2861" y="13757"/>
                    <a:pt x="2789" y="13881"/>
                    <a:pt x="2718" y="13944"/>
                  </a:cubicBezTo>
                  <a:cubicBezTo>
                    <a:pt x="2718" y="14006"/>
                    <a:pt x="2646" y="14068"/>
                    <a:pt x="2646" y="14130"/>
                  </a:cubicBezTo>
                  <a:cubicBezTo>
                    <a:pt x="2646" y="14193"/>
                    <a:pt x="2718" y="14317"/>
                    <a:pt x="2718" y="14379"/>
                  </a:cubicBezTo>
                  <a:cubicBezTo>
                    <a:pt x="2789" y="14441"/>
                    <a:pt x="2861" y="14566"/>
                    <a:pt x="2932" y="14628"/>
                  </a:cubicBezTo>
                  <a:cubicBezTo>
                    <a:pt x="3004" y="14690"/>
                    <a:pt x="3290" y="14690"/>
                    <a:pt x="3290" y="14815"/>
                  </a:cubicBezTo>
                  <a:cubicBezTo>
                    <a:pt x="3362" y="14877"/>
                    <a:pt x="3290" y="15002"/>
                    <a:pt x="3219" y="15064"/>
                  </a:cubicBezTo>
                  <a:cubicBezTo>
                    <a:pt x="3219" y="15064"/>
                    <a:pt x="3075" y="15188"/>
                    <a:pt x="3004" y="15188"/>
                  </a:cubicBezTo>
                  <a:cubicBezTo>
                    <a:pt x="3004" y="15251"/>
                    <a:pt x="2861" y="15313"/>
                    <a:pt x="2789" y="15313"/>
                  </a:cubicBezTo>
                  <a:cubicBezTo>
                    <a:pt x="2789" y="15375"/>
                    <a:pt x="2718" y="15437"/>
                    <a:pt x="2718" y="15500"/>
                  </a:cubicBezTo>
                  <a:cubicBezTo>
                    <a:pt x="2646" y="15562"/>
                    <a:pt x="2718" y="15686"/>
                    <a:pt x="2718" y="15686"/>
                  </a:cubicBezTo>
                  <a:cubicBezTo>
                    <a:pt x="2789" y="15749"/>
                    <a:pt x="3004" y="15749"/>
                    <a:pt x="3075" y="15686"/>
                  </a:cubicBezTo>
                  <a:cubicBezTo>
                    <a:pt x="3075" y="15686"/>
                    <a:pt x="3219" y="15624"/>
                    <a:pt x="3219" y="15624"/>
                  </a:cubicBezTo>
                  <a:cubicBezTo>
                    <a:pt x="3290" y="15624"/>
                    <a:pt x="3433" y="15624"/>
                    <a:pt x="3433" y="15624"/>
                  </a:cubicBezTo>
                  <a:cubicBezTo>
                    <a:pt x="3505" y="15686"/>
                    <a:pt x="3505" y="15749"/>
                    <a:pt x="3576" y="15811"/>
                  </a:cubicBezTo>
                  <a:cubicBezTo>
                    <a:pt x="3576" y="15873"/>
                    <a:pt x="3505" y="15998"/>
                    <a:pt x="3505" y="16060"/>
                  </a:cubicBezTo>
                  <a:cubicBezTo>
                    <a:pt x="3505" y="16184"/>
                    <a:pt x="3576" y="16309"/>
                    <a:pt x="3648" y="16433"/>
                  </a:cubicBezTo>
                  <a:cubicBezTo>
                    <a:pt x="3648" y="16496"/>
                    <a:pt x="3791" y="16620"/>
                    <a:pt x="3862" y="16682"/>
                  </a:cubicBezTo>
                  <a:cubicBezTo>
                    <a:pt x="3862" y="16745"/>
                    <a:pt x="3934" y="16931"/>
                    <a:pt x="3862" y="17056"/>
                  </a:cubicBezTo>
                  <a:cubicBezTo>
                    <a:pt x="3934" y="17056"/>
                    <a:pt x="4077" y="17056"/>
                    <a:pt x="4077" y="17118"/>
                  </a:cubicBezTo>
                  <a:cubicBezTo>
                    <a:pt x="4148" y="17118"/>
                    <a:pt x="4220" y="17180"/>
                    <a:pt x="4291" y="17180"/>
                  </a:cubicBezTo>
                  <a:cubicBezTo>
                    <a:pt x="4363" y="17243"/>
                    <a:pt x="4577" y="17243"/>
                    <a:pt x="4649" y="17243"/>
                  </a:cubicBezTo>
                  <a:cubicBezTo>
                    <a:pt x="4721" y="17243"/>
                    <a:pt x="4935" y="17243"/>
                    <a:pt x="5078" y="17180"/>
                  </a:cubicBezTo>
                  <a:cubicBezTo>
                    <a:pt x="5150" y="17180"/>
                    <a:pt x="5293" y="17118"/>
                    <a:pt x="5436" y="17056"/>
                  </a:cubicBezTo>
                  <a:cubicBezTo>
                    <a:pt x="5507" y="17056"/>
                    <a:pt x="5650" y="17056"/>
                    <a:pt x="5722" y="16994"/>
                  </a:cubicBezTo>
                  <a:cubicBezTo>
                    <a:pt x="5793" y="16994"/>
                    <a:pt x="5793" y="16869"/>
                    <a:pt x="5865" y="16869"/>
                  </a:cubicBezTo>
                  <a:cubicBezTo>
                    <a:pt x="5865" y="16807"/>
                    <a:pt x="6008" y="16869"/>
                    <a:pt x="6079" y="16869"/>
                  </a:cubicBezTo>
                  <a:cubicBezTo>
                    <a:pt x="6079" y="16869"/>
                    <a:pt x="6151" y="16869"/>
                    <a:pt x="6223" y="16869"/>
                  </a:cubicBezTo>
                  <a:cubicBezTo>
                    <a:pt x="6223" y="16931"/>
                    <a:pt x="6223" y="17056"/>
                    <a:pt x="6223" y="17118"/>
                  </a:cubicBezTo>
                  <a:cubicBezTo>
                    <a:pt x="6223" y="17243"/>
                    <a:pt x="6294" y="17429"/>
                    <a:pt x="6223" y="17492"/>
                  </a:cubicBezTo>
                  <a:cubicBezTo>
                    <a:pt x="6223" y="17554"/>
                    <a:pt x="6151" y="17616"/>
                    <a:pt x="6151" y="17678"/>
                  </a:cubicBezTo>
                  <a:cubicBezTo>
                    <a:pt x="6151" y="17803"/>
                    <a:pt x="6294" y="17927"/>
                    <a:pt x="6294" y="18052"/>
                  </a:cubicBezTo>
                  <a:cubicBezTo>
                    <a:pt x="6294" y="18114"/>
                    <a:pt x="6294" y="18301"/>
                    <a:pt x="6366" y="18363"/>
                  </a:cubicBezTo>
                  <a:cubicBezTo>
                    <a:pt x="6366" y="18425"/>
                    <a:pt x="6509" y="18550"/>
                    <a:pt x="6580" y="18612"/>
                  </a:cubicBezTo>
                  <a:cubicBezTo>
                    <a:pt x="6580" y="18674"/>
                    <a:pt x="6652" y="18799"/>
                    <a:pt x="6652" y="18861"/>
                  </a:cubicBezTo>
                  <a:cubicBezTo>
                    <a:pt x="6652" y="18923"/>
                    <a:pt x="6580" y="19048"/>
                    <a:pt x="6580" y="19110"/>
                  </a:cubicBezTo>
                  <a:cubicBezTo>
                    <a:pt x="6580" y="19235"/>
                    <a:pt x="6652" y="19421"/>
                    <a:pt x="6652" y="19484"/>
                  </a:cubicBezTo>
                  <a:cubicBezTo>
                    <a:pt x="6652" y="19546"/>
                    <a:pt x="6652" y="19733"/>
                    <a:pt x="6723" y="19795"/>
                  </a:cubicBezTo>
                  <a:cubicBezTo>
                    <a:pt x="6723" y="19857"/>
                    <a:pt x="6866" y="19919"/>
                    <a:pt x="6938" y="19982"/>
                  </a:cubicBezTo>
                  <a:cubicBezTo>
                    <a:pt x="7009" y="19982"/>
                    <a:pt x="7152" y="19982"/>
                    <a:pt x="7224" y="19982"/>
                  </a:cubicBezTo>
                  <a:cubicBezTo>
                    <a:pt x="7295" y="19919"/>
                    <a:pt x="7438" y="19795"/>
                    <a:pt x="7510" y="19733"/>
                  </a:cubicBezTo>
                  <a:cubicBezTo>
                    <a:pt x="7581" y="19670"/>
                    <a:pt x="7796" y="19608"/>
                    <a:pt x="7868" y="19546"/>
                  </a:cubicBezTo>
                  <a:cubicBezTo>
                    <a:pt x="8011" y="19546"/>
                    <a:pt x="8225" y="19546"/>
                    <a:pt x="8297" y="19608"/>
                  </a:cubicBezTo>
                  <a:cubicBezTo>
                    <a:pt x="8368" y="19608"/>
                    <a:pt x="8511" y="19670"/>
                    <a:pt x="8583" y="19670"/>
                  </a:cubicBezTo>
                  <a:cubicBezTo>
                    <a:pt x="8583" y="19733"/>
                    <a:pt x="8654" y="19795"/>
                    <a:pt x="8654" y="19857"/>
                  </a:cubicBezTo>
                  <a:cubicBezTo>
                    <a:pt x="8726" y="19857"/>
                    <a:pt x="8726" y="19982"/>
                    <a:pt x="8726" y="19982"/>
                  </a:cubicBezTo>
                  <a:cubicBezTo>
                    <a:pt x="8797" y="20044"/>
                    <a:pt x="9012" y="19982"/>
                    <a:pt x="9083" y="20044"/>
                  </a:cubicBezTo>
                  <a:cubicBezTo>
                    <a:pt x="9155" y="20044"/>
                    <a:pt x="9226" y="20106"/>
                    <a:pt x="9298" y="20106"/>
                  </a:cubicBezTo>
                  <a:cubicBezTo>
                    <a:pt x="9298" y="20106"/>
                    <a:pt x="9298" y="20231"/>
                    <a:pt x="9370" y="20231"/>
                  </a:cubicBezTo>
                  <a:cubicBezTo>
                    <a:pt x="9370" y="20293"/>
                    <a:pt x="9513" y="20293"/>
                    <a:pt x="9584" y="20355"/>
                  </a:cubicBezTo>
                  <a:cubicBezTo>
                    <a:pt x="9656" y="20355"/>
                    <a:pt x="9727" y="20355"/>
                    <a:pt x="9727" y="20417"/>
                  </a:cubicBezTo>
                  <a:cubicBezTo>
                    <a:pt x="9799" y="20480"/>
                    <a:pt x="9870" y="20542"/>
                    <a:pt x="9870" y="20666"/>
                  </a:cubicBezTo>
                  <a:cubicBezTo>
                    <a:pt x="9870" y="20666"/>
                    <a:pt x="9799" y="20791"/>
                    <a:pt x="9799" y="20853"/>
                  </a:cubicBezTo>
                  <a:cubicBezTo>
                    <a:pt x="9799" y="20915"/>
                    <a:pt x="9870" y="21040"/>
                    <a:pt x="9870" y="21102"/>
                  </a:cubicBezTo>
                  <a:cubicBezTo>
                    <a:pt x="10013" y="21164"/>
                    <a:pt x="10156" y="21102"/>
                    <a:pt x="10299" y="21164"/>
                  </a:cubicBezTo>
                  <a:cubicBezTo>
                    <a:pt x="10371" y="21164"/>
                    <a:pt x="10442" y="21164"/>
                    <a:pt x="10514" y="21227"/>
                  </a:cubicBezTo>
                  <a:cubicBezTo>
                    <a:pt x="10585" y="21289"/>
                    <a:pt x="10585" y="21413"/>
                    <a:pt x="10657" y="21413"/>
                  </a:cubicBezTo>
                  <a:cubicBezTo>
                    <a:pt x="10657" y="21476"/>
                    <a:pt x="10800" y="21538"/>
                    <a:pt x="10800" y="21600"/>
                  </a:cubicBezTo>
                  <a:cubicBezTo>
                    <a:pt x="10872" y="21538"/>
                    <a:pt x="10872" y="21538"/>
                    <a:pt x="10943" y="21538"/>
                  </a:cubicBezTo>
                  <a:cubicBezTo>
                    <a:pt x="11015" y="21476"/>
                    <a:pt x="11086" y="21351"/>
                    <a:pt x="11158" y="21289"/>
                  </a:cubicBezTo>
                  <a:cubicBezTo>
                    <a:pt x="11158" y="21227"/>
                    <a:pt x="11229" y="21040"/>
                    <a:pt x="11301" y="21040"/>
                  </a:cubicBezTo>
                  <a:cubicBezTo>
                    <a:pt x="11372" y="20978"/>
                    <a:pt x="11444" y="20915"/>
                    <a:pt x="11515" y="20915"/>
                  </a:cubicBezTo>
                  <a:cubicBezTo>
                    <a:pt x="11515" y="20791"/>
                    <a:pt x="11515" y="20666"/>
                    <a:pt x="11587" y="20542"/>
                  </a:cubicBezTo>
                  <a:cubicBezTo>
                    <a:pt x="11658" y="20480"/>
                    <a:pt x="11801" y="20417"/>
                    <a:pt x="11873" y="20417"/>
                  </a:cubicBezTo>
                  <a:cubicBezTo>
                    <a:pt x="11944" y="20355"/>
                    <a:pt x="12087" y="20231"/>
                    <a:pt x="12159" y="20168"/>
                  </a:cubicBezTo>
                  <a:cubicBezTo>
                    <a:pt x="12159" y="20106"/>
                    <a:pt x="12230" y="19982"/>
                    <a:pt x="12302" y="19919"/>
                  </a:cubicBezTo>
                  <a:cubicBezTo>
                    <a:pt x="12302" y="19857"/>
                    <a:pt x="12445" y="19795"/>
                    <a:pt x="12517" y="19733"/>
                  </a:cubicBezTo>
                  <a:cubicBezTo>
                    <a:pt x="12588" y="19670"/>
                    <a:pt x="12731" y="19546"/>
                    <a:pt x="12803" y="19484"/>
                  </a:cubicBezTo>
                  <a:cubicBezTo>
                    <a:pt x="12874" y="19421"/>
                    <a:pt x="13160" y="19421"/>
                    <a:pt x="13232" y="19359"/>
                  </a:cubicBezTo>
                  <a:cubicBezTo>
                    <a:pt x="13303" y="19297"/>
                    <a:pt x="13518" y="19172"/>
                    <a:pt x="13518" y="19110"/>
                  </a:cubicBezTo>
                  <a:cubicBezTo>
                    <a:pt x="13589" y="19048"/>
                    <a:pt x="13589" y="18861"/>
                    <a:pt x="13589" y="18799"/>
                  </a:cubicBezTo>
                  <a:cubicBezTo>
                    <a:pt x="13661" y="18674"/>
                    <a:pt x="13732" y="18550"/>
                    <a:pt x="13804" y="18425"/>
                  </a:cubicBezTo>
                  <a:cubicBezTo>
                    <a:pt x="13875" y="18425"/>
                    <a:pt x="13947" y="18363"/>
                    <a:pt x="14019" y="18301"/>
                  </a:cubicBezTo>
                  <a:cubicBezTo>
                    <a:pt x="14090" y="18239"/>
                    <a:pt x="14162" y="18114"/>
                    <a:pt x="14233" y="18052"/>
                  </a:cubicBezTo>
                  <a:cubicBezTo>
                    <a:pt x="14233" y="18052"/>
                    <a:pt x="14305" y="17927"/>
                    <a:pt x="14305" y="17865"/>
                  </a:cubicBezTo>
                  <a:cubicBezTo>
                    <a:pt x="14305" y="17865"/>
                    <a:pt x="14448" y="17741"/>
                    <a:pt x="14448" y="17678"/>
                  </a:cubicBezTo>
                  <a:cubicBezTo>
                    <a:pt x="14519" y="17678"/>
                    <a:pt x="14591" y="17678"/>
                    <a:pt x="14662" y="17616"/>
                  </a:cubicBezTo>
                  <a:cubicBezTo>
                    <a:pt x="14662" y="17616"/>
                    <a:pt x="14734" y="17492"/>
                    <a:pt x="14734" y="17429"/>
                  </a:cubicBezTo>
                  <a:cubicBezTo>
                    <a:pt x="14734" y="17305"/>
                    <a:pt x="14734" y="17180"/>
                    <a:pt x="14734" y="17118"/>
                  </a:cubicBezTo>
                  <a:cubicBezTo>
                    <a:pt x="14734" y="17056"/>
                    <a:pt x="14662" y="16931"/>
                    <a:pt x="14662" y="16869"/>
                  </a:cubicBezTo>
                  <a:cubicBezTo>
                    <a:pt x="14662" y="16807"/>
                    <a:pt x="14734" y="16682"/>
                    <a:pt x="14734" y="16682"/>
                  </a:cubicBezTo>
                  <a:cubicBezTo>
                    <a:pt x="14734" y="16620"/>
                    <a:pt x="14805" y="16558"/>
                    <a:pt x="14805" y="16496"/>
                  </a:cubicBezTo>
                  <a:cubicBezTo>
                    <a:pt x="14805" y="16433"/>
                    <a:pt x="14805" y="16371"/>
                    <a:pt x="14805" y="16309"/>
                  </a:cubicBezTo>
                  <a:cubicBezTo>
                    <a:pt x="14877" y="16184"/>
                    <a:pt x="14877" y="15998"/>
                    <a:pt x="14877" y="15935"/>
                  </a:cubicBezTo>
                  <a:cubicBezTo>
                    <a:pt x="14948" y="15873"/>
                    <a:pt x="14948" y="15686"/>
                    <a:pt x="14948" y="15624"/>
                  </a:cubicBezTo>
                  <a:cubicBezTo>
                    <a:pt x="14948" y="15562"/>
                    <a:pt x="14948" y="15500"/>
                    <a:pt x="14948" y="15437"/>
                  </a:cubicBezTo>
                  <a:cubicBezTo>
                    <a:pt x="15020" y="15375"/>
                    <a:pt x="15091" y="15313"/>
                    <a:pt x="15091" y="15251"/>
                  </a:cubicBezTo>
                  <a:cubicBezTo>
                    <a:pt x="15163" y="15188"/>
                    <a:pt x="15091" y="15002"/>
                    <a:pt x="15163" y="14939"/>
                  </a:cubicBezTo>
                  <a:cubicBezTo>
                    <a:pt x="15163" y="14939"/>
                    <a:pt x="15163" y="14877"/>
                    <a:pt x="15163" y="14815"/>
                  </a:cubicBezTo>
                  <a:cubicBezTo>
                    <a:pt x="15234" y="14815"/>
                    <a:pt x="15234" y="14815"/>
                    <a:pt x="15234" y="14753"/>
                  </a:cubicBezTo>
                  <a:cubicBezTo>
                    <a:pt x="15306" y="14753"/>
                    <a:pt x="15449" y="14753"/>
                    <a:pt x="15521" y="14753"/>
                  </a:cubicBezTo>
                  <a:cubicBezTo>
                    <a:pt x="15521" y="14753"/>
                    <a:pt x="15664" y="14753"/>
                    <a:pt x="15664" y="14753"/>
                  </a:cubicBezTo>
                  <a:cubicBezTo>
                    <a:pt x="15807" y="14753"/>
                    <a:pt x="15950" y="14628"/>
                    <a:pt x="16021" y="14628"/>
                  </a:cubicBezTo>
                  <a:cubicBezTo>
                    <a:pt x="16164" y="14628"/>
                    <a:pt x="16307" y="14628"/>
                    <a:pt x="16379" y="14628"/>
                  </a:cubicBezTo>
                  <a:cubicBezTo>
                    <a:pt x="16450" y="14690"/>
                    <a:pt x="16522" y="14877"/>
                    <a:pt x="16593" y="14877"/>
                  </a:cubicBezTo>
                  <a:cubicBezTo>
                    <a:pt x="16665" y="14939"/>
                    <a:pt x="16736" y="14939"/>
                    <a:pt x="16808" y="14939"/>
                  </a:cubicBezTo>
                  <a:cubicBezTo>
                    <a:pt x="16808" y="14877"/>
                    <a:pt x="16879" y="14815"/>
                    <a:pt x="16879" y="14753"/>
                  </a:cubicBezTo>
                  <a:cubicBezTo>
                    <a:pt x="16879" y="14753"/>
                    <a:pt x="16808" y="14628"/>
                    <a:pt x="16879" y="14566"/>
                  </a:cubicBezTo>
                  <a:cubicBezTo>
                    <a:pt x="16879" y="14566"/>
                    <a:pt x="16951" y="14566"/>
                    <a:pt x="16951" y="14504"/>
                  </a:cubicBezTo>
                  <a:cubicBezTo>
                    <a:pt x="17023" y="14504"/>
                    <a:pt x="17166" y="14504"/>
                    <a:pt x="17237" y="14504"/>
                  </a:cubicBezTo>
                  <a:cubicBezTo>
                    <a:pt x="17237" y="14504"/>
                    <a:pt x="17309" y="14441"/>
                    <a:pt x="17309" y="14379"/>
                  </a:cubicBezTo>
                  <a:cubicBezTo>
                    <a:pt x="17380" y="14379"/>
                    <a:pt x="17452" y="14379"/>
                    <a:pt x="17523" y="14317"/>
                  </a:cubicBezTo>
                  <a:cubicBezTo>
                    <a:pt x="17523" y="14255"/>
                    <a:pt x="17595" y="14193"/>
                    <a:pt x="17595" y="14193"/>
                  </a:cubicBezTo>
                  <a:cubicBezTo>
                    <a:pt x="17595" y="14130"/>
                    <a:pt x="17595" y="14006"/>
                    <a:pt x="17595" y="14006"/>
                  </a:cubicBezTo>
                  <a:cubicBezTo>
                    <a:pt x="17595" y="13944"/>
                    <a:pt x="17523" y="13881"/>
                    <a:pt x="17523" y="13819"/>
                  </a:cubicBezTo>
                  <a:cubicBezTo>
                    <a:pt x="17523" y="13757"/>
                    <a:pt x="17523" y="13695"/>
                    <a:pt x="17595" y="13632"/>
                  </a:cubicBezTo>
                  <a:cubicBezTo>
                    <a:pt x="17595" y="13632"/>
                    <a:pt x="17738" y="13508"/>
                    <a:pt x="17738" y="13446"/>
                  </a:cubicBezTo>
                  <a:cubicBezTo>
                    <a:pt x="17809" y="13446"/>
                    <a:pt x="17952" y="13321"/>
                    <a:pt x="17952" y="13259"/>
                  </a:cubicBezTo>
                  <a:cubicBezTo>
                    <a:pt x="18024" y="13197"/>
                    <a:pt x="18024" y="13072"/>
                    <a:pt x="18095" y="13010"/>
                  </a:cubicBezTo>
                  <a:cubicBezTo>
                    <a:pt x="18095" y="12948"/>
                    <a:pt x="18095" y="12885"/>
                    <a:pt x="18095" y="12885"/>
                  </a:cubicBezTo>
                  <a:cubicBezTo>
                    <a:pt x="18095" y="12761"/>
                    <a:pt x="18095" y="12636"/>
                    <a:pt x="18095" y="12574"/>
                  </a:cubicBezTo>
                  <a:cubicBezTo>
                    <a:pt x="18095" y="12512"/>
                    <a:pt x="18167" y="12387"/>
                    <a:pt x="18167" y="12325"/>
                  </a:cubicBezTo>
                  <a:cubicBezTo>
                    <a:pt x="18238" y="12263"/>
                    <a:pt x="18310" y="12201"/>
                    <a:pt x="18310" y="12138"/>
                  </a:cubicBezTo>
                  <a:cubicBezTo>
                    <a:pt x="18381" y="12076"/>
                    <a:pt x="18381" y="11952"/>
                    <a:pt x="18381" y="11889"/>
                  </a:cubicBezTo>
                  <a:cubicBezTo>
                    <a:pt x="18381" y="11827"/>
                    <a:pt x="18310" y="11703"/>
                    <a:pt x="18238" y="11640"/>
                  </a:cubicBezTo>
                  <a:cubicBezTo>
                    <a:pt x="18238" y="11516"/>
                    <a:pt x="18238" y="11329"/>
                    <a:pt x="18310" y="11267"/>
                  </a:cubicBezTo>
                  <a:cubicBezTo>
                    <a:pt x="18310" y="11142"/>
                    <a:pt x="18453" y="11018"/>
                    <a:pt x="18453" y="10956"/>
                  </a:cubicBezTo>
                  <a:cubicBezTo>
                    <a:pt x="18525" y="10893"/>
                    <a:pt x="18596" y="10769"/>
                    <a:pt x="18596" y="10707"/>
                  </a:cubicBezTo>
                  <a:cubicBezTo>
                    <a:pt x="18596" y="10644"/>
                    <a:pt x="18596" y="10520"/>
                    <a:pt x="18596" y="10458"/>
                  </a:cubicBezTo>
                  <a:cubicBezTo>
                    <a:pt x="18668" y="10395"/>
                    <a:pt x="18739" y="10333"/>
                    <a:pt x="18739" y="10271"/>
                  </a:cubicBezTo>
                  <a:cubicBezTo>
                    <a:pt x="18811" y="10209"/>
                    <a:pt x="18739" y="10084"/>
                    <a:pt x="18739" y="10022"/>
                  </a:cubicBezTo>
                  <a:cubicBezTo>
                    <a:pt x="18811" y="9897"/>
                    <a:pt x="19025" y="9835"/>
                    <a:pt x="19097" y="9773"/>
                  </a:cubicBezTo>
                  <a:cubicBezTo>
                    <a:pt x="19168" y="9711"/>
                    <a:pt x="19240" y="9648"/>
                    <a:pt x="19311" y="9586"/>
                  </a:cubicBezTo>
                  <a:cubicBezTo>
                    <a:pt x="19311" y="9586"/>
                    <a:pt x="19311" y="9462"/>
                    <a:pt x="19311" y="9399"/>
                  </a:cubicBezTo>
                  <a:cubicBezTo>
                    <a:pt x="19383" y="9337"/>
                    <a:pt x="19383" y="9213"/>
                    <a:pt x="19454" y="9150"/>
                  </a:cubicBezTo>
                  <a:cubicBezTo>
                    <a:pt x="19454" y="9088"/>
                    <a:pt x="19597" y="9026"/>
                    <a:pt x="19597" y="8964"/>
                  </a:cubicBezTo>
                  <a:cubicBezTo>
                    <a:pt x="19669" y="8901"/>
                    <a:pt x="19740" y="8777"/>
                    <a:pt x="19740" y="8715"/>
                  </a:cubicBezTo>
                  <a:cubicBezTo>
                    <a:pt x="19812" y="8652"/>
                    <a:pt x="19883" y="8528"/>
                    <a:pt x="19883" y="8528"/>
                  </a:cubicBezTo>
                  <a:cubicBezTo>
                    <a:pt x="19883" y="8403"/>
                    <a:pt x="19883" y="8279"/>
                    <a:pt x="19955" y="8217"/>
                  </a:cubicBezTo>
                  <a:cubicBezTo>
                    <a:pt x="19955" y="8154"/>
                    <a:pt x="20098" y="8092"/>
                    <a:pt x="20098" y="8030"/>
                  </a:cubicBezTo>
                  <a:cubicBezTo>
                    <a:pt x="20170" y="7968"/>
                    <a:pt x="20313" y="7843"/>
                    <a:pt x="20313" y="7781"/>
                  </a:cubicBezTo>
                  <a:cubicBezTo>
                    <a:pt x="20313" y="7719"/>
                    <a:pt x="20313" y="7532"/>
                    <a:pt x="20384" y="7470"/>
                  </a:cubicBezTo>
                  <a:cubicBezTo>
                    <a:pt x="20384" y="7470"/>
                    <a:pt x="20384" y="7345"/>
                    <a:pt x="20384" y="7345"/>
                  </a:cubicBezTo>
                  <a:cubicBezTo>
                    <a:pt x="20384" y="7283"/>
                    <a:pt x="20313" y="7221"/>
                    <a:pt x="20313" y="7159"/>
                  </a:cubicBezTo>
                  <a:cubicBezTo>
                    <a:pt x="20313" y="7159"/>
                    <a:pt x="20313" y="7034"/>
                    <a:pt x="20313" y="6972"/>
                  </a:cubicBezTo>
                  <a:cubicBezTo>
                    <a:pt x="20384" y="6972"/>
                    <a:pt x="20527" y="6910"/>
                    <a:pt x="20527" y="6847"/>
                  </a:cubicBezTo>
                  <a:cubicBezTo>
                    <a:pt x="20599" y="6847"/>
                    <a:pt x="20599" y="6785"/>
                    <a:pt x="20670" y="6723"/>
                  </a:cubicBezTo>
                  <a:cubicBezTo>
                    <a:pt x="20670" y="6661"/>
                    <a:pt x="20813" y="6598"/>
                    <a:pt x="20813" y="6598"/>
                  </a:cubicBezTo>
                  <a:cubicBezTo>
                    <a:pt x="20885" y="6536"/>
                    <a:pt x="20956" y="6536"/>
                    <a:pt x="21028" y="6474"/>
                  </a:cubicBezTo>
                  <a:cubicBezTo>
                    <a:pt x="21028" y="6474"/>
                    <a:pt x="21171" y="6349"/>
                    <a:pt x="21242" y="6349"/>
                  </a:cubicBezTo>
                  <a:cubicBezTo>
                    <a:pt x="21242" y="6287"/>
                    <a:pt x="21314" y="6225"/>
                    <a:pt x="21385" y="6163"/>
                  </a:cubicBezTo>
                  <a:cubicBezTo>
                    <a:pt x="21457" y="6100"/>
                    <a:pt x="21600" y="6100"/>
                    <a:pt x="21600" y="6038"/>
                  </a:cubicBezTo>
                  <a:cubicBezTo>
                    <a:pt x="21600" y="6038"/>
                    <a:pt x="21600" y="6038"/>
                    <a:pt x="21600" y="6038"/>
                  </a:cubicBezTo>
                  <a:cubicBezTo>
                    <a:pt x="21528" y="5976"/>
                    <a:pt x="21385" y="5914"/>
                    <a:pt x="21314" y="5914"/>
                  </a:cubicBezTo>
                  <a:close/>
                </a:path>
              </a:pathLst>
            </a:custGeom>
            <a:solidFill>
              <a:srgbClr val="C4C8CB"/>
            </a:solidFill>
            <a:ln w="3175" cap="flat">
              <a:solidFill>
                <a:srgbClr val="FFFFFF"/>
              </a:solidFill>
              <a:prstDash val="solid"/>
              <a:miter lim="800000"/>
            </a:ln>
            <a:effectLst/>
          </p:spPr>
          <p:txBody>
            <a:bodyPr wrap="square" lIns="162559" tIns="162559" rIns="162559" bIns="162559" numCol="1" anchor="t">
              <a:noAutofit/>
            </a:bodyPr>
            <a:lstStyle/>
            <a:p>
              <a:pPr defTabSz="457200">
                <a:defRPr sz="5600">
                  <a:latin typeface="Gill Sans"/>
                  <a:ea typeface="Gill Sans"/>
                  <a:cs typeface="Gill Sans"/>
                  <a:sym typeface="Gill Sans"/>
                </a:defRPr>
              </a:pPr>
              <a:endParaRPr sz="7465"/>
            </a:p>
          </p:txBody>
        </p:sp>
        <p:sp>
          <p:nvSpPr>
            <p:cNvPr id="12291" name="Shape 12291"/>
            <p:cNvSpPr/>
            <p:nvPr/>
          </p:nvSpPr>
          <p:spPr>
            <a:xfrm>
              <a:off x="491066" y="7459133"/>
              <a:ext cx="29636" cy="46567"/>
            </a:xfrm>
            <a:custGeom>
              <a:cxnLst>
                <a:cxn ang="0">
                  <a:pos x="wd2" y="hd2"/>
                </a:cxn>
                <a:cxn ang="5400000">
                  <a:pos x="wd2" y="hd2"/>
                </a:cxn>
                <a:cxn ang="10800000">
                  <a:pos x="wd2" y="hd2"/>
                </a:cxn>
                <a:cxn ang="16200000">
                  <a:pos x="wd2" y="hd2"/>
                </a:cxn>
              </a:cxnLst>
              <a:rect l="0" t="0" r="r" b="b"/>
              <a:pathLst>
                <a:path w="21600" h="21600" extrusionOk="0">
                  <a:moveTo>
                    <a:pt x="0" y="15709"/>
                  </a:moveTo>
                  <a:cubicBezTo>
                    <a:pt x="0" y="17673"/>
                    <a:pt x="0" y="19636"/>
                    <a:pt x="0" y="19636"/>
                  </a:cubicBezTo>
                  <a:cubicBezTo>
                    <a:pt x="3086" y="21600"/>
                    <a:pt x="6171" y="21600"/>
                    <a:pt x="9257" y="21600"/>
                  </a:cubicBezTo>
                  <a:cubicBezTo>
                    <a:pt x="9257" y="21600"/>
                    <a:pt x="12343" y="19636"/>
                    <a:pt x="12343" y="17673"/>
                  </a:cubicBezTo>
                  <a:cubicBezTo>
                    <a:pt x="15429" y="17673"/>
                    <a:pt x="12343" y="13745"/>
                    <a:pt x="15429" y="13745"/>
                  </a:cubicBezTo>
                  <a:cubicBezTo>
                    <a:pt x="15429" y="13745"/>
                    <a:pt x="18514" y="13745"/>
                    <a:pt x="18514" y="11782"/>
                  </a:cubicBezTo>
                  <a:cubicBezTo>
                    <a:pt x="18514" y="11782"/>
                    <a:pt x="21600" y="7855"/>
                    <a:pt x="21600" y="5891"/>
                  </a:cubicBezTo>
                  <a:cubicBezTo>
                    <a:pt x="21600" y="5891"/>
                    <a:pt x="21600" y="1964"/>
                    <a:pt x="18514" y="0"/>
                  </a:cubicBezTo>
                  <a:cubicBezTo>
                    <a:pt x="15429" y="0"/>
                    <a:pt x="12343" y="1964"/>
                    <a:pt x="9257" y="1964"/>
                  </a:cubicBezTo>
                  <a:cubicBezTo>
                    <a:pt x="6171" y="1964"/>
                    <a:pt x="6171" y="5891"/>
                    <a:pt x="3086" y="5891"/>
                  </a:cubicBezTo>
                  <a:cubicBezTo>
                    <a:pt x="3086" y="7855"/>
                    <a:pt x="3086" y="9818"/>
                    <a:pt x="3086" y="11782"/>
                  </a:cubicBezTo>
                  <a:cubicBezTo>
                    <a:pt x="3086" y="13745"/>
                    <a:pt x="0" y="13745"/>
                    <a:pt x="0" y="15709"/>
                  </a:cubicBezTo>
                  <a:close/>
                </a:path>
              </a:pathLst>
            </a:custGeom>
            <a:solidFill>
              <a:srgbClr val="C4C8CB"/>
            </a:solidFill>
            <a:ln w="3175" cap="flat">
              <a:solidFill>
                <a:srgbClr val="FFFFFF"/>
              </a:solidFill>
              <a:prstDash val="solid"/>
              <a:miter lim="800000"/>
            </a:ln>
            <a:effectLst/>
          </p:spPr>
          <p:txBody>
            <a:bodyPr wrap="square" lIns="162559" tIns="162559" rIns="162559" bIns="162559" numCol="1" anchor="t">
              <a:noAutofit/>
            </a:bodyPr>
            <a:lstStyle/>
            <a:p>
              <a:pPr defTabSz="457200">
                <a:defRPr sz="5600">
                  <a:latin typeface="Gill Sans"/>
                  <a:ea typeface="Gill Sans"/>
                  <a:cs typeface="Gill Sans"/>
                  <a:sym typeface="Gill Sans"/>
                </a:defRPr>
              </a:pPr>
              <a:endParaRPr sz="7465"/>
            </a:p>
          </p:txBody>
        </p:sp>
        <p:sp>
          <p:nvSpPr>
            <p:cNvPr id="12292" name="Shape 12292"/>
            <p:cNvSpPr/>
            <p:nvPr/>
          </p:nvSpPr>
          <p:spPr>
            <a:xfrm>
              <a:off x="67733" y="7575787"/>
              <a:ext cx="25401" cy="27281"/>
            </a:xfrm>
            <a:custGeom>
              <a:cxnLst>
                <a:cxn ang="0">
                  <a:pos x="wd2" y="hd2"/>
                </a:cxn>
                <a:cxn ang="5400000">
                  <a:pos x="wd2" y="hd2"/>
                </a:cxn>
                <a:cxn ang="10800000">
                  <a:pos x="wd2" y="hd2"/>
                </a:cxn>
                <a:cxn ang="16200000">
                  <a:pos x="wd2" y="hd2"/>
                </a:cxn>
              </a:cxnLst>
              <a:rect l="0" t="0" r="r" b="b"/>
              <a:pathLst>
                <a:path w="21600" h="19886" extrusionOk="0">
                  <a:moveTo>
                    <a:pt x="10800" y="19886"/>
                  </a:moveTo>
                  <a:cubicBezTo>
                    <a:pt x="14400" y="19886"/>
                    <a:pt x="21600" y="13715"/>
                    <a:pt x="21600" y="10629"/>
                  </a:cubicBezTo>
                  <a:cubicBezTo>
                    <a:pt x="21600" y="7543"/>
                    <a:pt x="21600" y="1372"/>
                    <a:pt x="18000" y="1372"/>
                  </a:cubicBezTo>
                  <a:cubicBezTo>
                    <a:pt x="14400" y="-1714"/>
                    <a:pt x="7200" y="1372"/>
                    <a:pt x="7200" y="1372"/>
                  </a:cubicBezTo>
                  <a:cubicBezTo>
                    <a:pt x="3600" y="4457"/>
                    <a:pt x="0" y="7543"/>
                    <a:pt x="0" y="10629"/>
                  </a:cubicBezTo>
                  <a:cubicBezTo>
                    <a:pt x="0" y="10629"/>
                    <a:pt x="0" y="16800"/>
                    <a:pt x="0" y="16800"/>
                  </a:cubicBezTo>
                  <a:cubicBezTo>
                    <a:pt x="3600" y="19886"/>
                    <a:pt x="10800" y="19886"/>
                    <a:pt x="10800" y="19886"/>
                  </a:cubicBezTo>
                  <a:close/>
                </a:path>
              </a:pathLst>
            </a:custGeom>
            <a:solidFill>
              <a:srgbClr val="C4C8CB"/>
            </a:solidFill>
            <a:ln w="3175" cap="flat">
              <a:solidFill>
                <a:srgbClr val="FFFFFF"/>
              </a:solidFill>
              <a:prstDash val="solid"/>
              <a:miter lim="800000"/>
            </a:ln>
            <a:effectLst/>
          </p:spPr>
          <p:txBody>
            <a:bodyPr wrap="square" lIns="162559" tIns="162559" rIns="162559" bIns="162559" numCol="1" anchor="t">
              <a:noAutofit/>
            </a:bodyPr>
            <a:lstStyle/>
            <a:p>
              <a:pPr defTabSz="457200">
                <a:defRPr sz="5600">
                  <a:latin typeface="Gill Sans"/>
                  <a:ea typeface="Gill Sans"/>
                  <a:cs typeface="Gill Sans"/>
                  <a:sym typeface="Gill Sans"/>
                </a:defRPr>
              </a:pPr>
              <a:endParaRPr sz="7465"/>
            </a:p>
          </p:txBody>
        </p:sp>
        <p:sp>
          <p:nvSpPr>
            <p:cNvPr id="12293" name="Shape 12293"/>
            <p:cNvSpPr/>
            <p:nvPr/>
          </p:nvSpPr>
          <p:spPr>
            <a:xfrm>
              <a:off x="105834" y="7713133"/>
              <a:ext cx="76201" cy="80433"/>
            </a:xfrm>
            <a:custGeom>
              <a:cxnLst>
                <a:cxn ang="0">
                  <a:pos x="wd2" y="hd2"/>
                </a:cxn>
                <a:cxn ang="5400000">
                  <a:pos x="wd2" y="hd2"/>
                </a:cxn>
                <a:cxn ang="10800000">
                  <a:pos x="wd2" y="hd2"/>
                </a:cxn>
                <a:cxn ang="16200000">
                  <a:pos x="wd2" y="hd2"/>
                </a:cxn>
              </a:cxnLst>
              <a:rect l="0" t="0" r="r" b="b"/>
              <a:pathLst>
                <a:path w="21600" h="21600" extrusionOk="0">
                  <a:moveTo>
                    <a:pt x="16800" y="12505"/>
                  </a:moveTo>
                  <a:cubicBezTo>
                    <a:pt x="16800" y="12505"/>
                    <a:pt x="18000" y="11368"/>
                    <a:pt x="19200" y="11368"/>
                  </a:cubicBezTo>
                  <a:cubicBezTo>
                    <a:pt x="19200" y="10232"/>
                    <a:pt x="20400" y="7958"/>
                    <a:pt x="21600" y="6821"/>
                  </a:cubicBezTo>
                  <a:cubicBezTo>
                    <a:pt x="21600" y="5684"/>
                    <a:pt x="21600" y="3411"/>
                    <a:pt x="21600" y="2274"/>
                  </a:cubicBezTo>
                  <a:cubicBezTo>
                    <a:pt x="21600" y="2274"/>
                    <a:pt x="20400" y="0"/>
                    <a:pt x="19200" y="0"/>
                  </a:cubicBezTo>
                  <a:cubicBezTo>
                    <a:pt x="19200" y="0"/>
                    <a:pt x="16800" y="0"/>
                    <a:pt x="15600" y="0"/>
                  </a:cubicBezTo>
                  <a:cubicBezTo>
                    <a:pt x="14400" y="0"/>
                    <a:pt x="12000" y="2274"/>
                    <a:pt x="10800" y="2274"/>
                  </a:cubicBezTo>
                  <a:cubicBezTo>
                    <a:pt x="9600" y="2274"/>
                    <a:pt x="7200" y="1137"/>
                    <a:pt x="6000" y="1137"/>
                  </a:cubicBezTo>
                  <a:cubicBezTo>
                    <a:pt x="4800" y="2274"/>
                    <a:pt x="2400" y="2274"/>
                    <a:pt x="1200" y="3411"/>
                  </a:cubicBezTo>
                  <a:cubicBezTo>
                    <a:pt x="1200" y="3411"/>
                    <a:pt x="0" y="4547"/>
                    <a:pt x="0" y="5684"/>
                  </a:cubicBezTo>
                  <a:cubicBezTo>
                    <a:pt x="0" y="6821"/>
                    <a:pt x="2400" y="7958"/>
                    <a:pt x="2400" y="9095"/>
                  </a:cubicBezTo>
                  <a:cubicBezTo>
                    <a:pt x="2400" y="9095"/>
                    <a:pt x="2400" y="11368"/>
                    <a:pt x="2400" y="11368"/>
                  </a:cubicBezTo>
                  <a:cubicBezTo>
                    <a:pt x="2400" y="12505"/>
                    <a:pt x="1200" y="13642"/>
                    <a:pt x="1200" y="13642"/>
                  </a:cubicBezTo>
                  <a:cubicBezTo>
                    <a:pt x="0" y="14779"/>
                    <a:pt x="1200" y="18189"/>
                    <a:pt x="1200" y="18189"/>
                  </a:cubicBezTo>
                  <a:cubicBezTo>
                    <a:pt x="2400" y="19326"/>
                    <a:pt x="3600" y="21600"/>
                    <a:pt x="4800" y="21600"/>
                  </a:cubicBezTo>
                  <a:cubicBezTo>
                    <a:pt x="6000" y="21600"/>
                    <a:pt x="9600" y="20463"/>
                    <a:pt x="10800" y="19326"/>
                  </a:cubicBezTo>
                  <a:cubicBezTo>
                    <a:pt x="12000" y="18189"/>
                    <a:pt x="13200" y="15916"/>
                    <a:pt x="14400" y="14779"/>
                  </a:cubicBezTo>
                  <a:cubicBezTo>
                    <a:pt x="15600" y="14779"/>
                    <a:pt x="16800" y="13642"/>
                    <a:pt x="16800" y="12505"/>
                  </a:cubicBezTo>
                  <a:close/>
                </a:path>
              </a:pathLst>
            </a:custGeom>
            <a:solidFill>
              <a:srgbClr val="C4C8CB"/>
            </a:solidFill>
            <a:ln w="3175" cap="flat">
              <a:solidFill>
                <a:srgbClr val="FFFFFF"/>
              </a:solidFill>
              <a:prstDash val="solid"/>
              <a:miter lim="800000"/>
            </a:ln>
            <a:effectLst/>
          </p:spPr>
          <p:txBody>
            <a:bodyPr wrap="square" lIns="162559" tIns="162559" rIns="162559" bIns="162559" numCol="1" anchor="t">
              <a:noAutofit/>
            </a:bodyPr>
            <a:lstStyle/>
            <a:p>
              <a:pPr defTabSz="457200">
                <a:defRPr sz="5600">
                  <a:latin typeface="Gill Sans"/>
                  <a:ea typeface="Gill Sans"/>
                  <a:cs typeface="Gill Sans"/>
                  <a:sym typeface="Gill Sans"/>
                </a:defRPr>
              </a:pPr>
              <a:endParaRPr sz="7465"/>
            </a:p>
          </p:txBody>
        </p:sp>
        <p:sp>
          <p:nvSpPr>
            <p:cNvPr id="12294" name="Shape 12294"/>
            <p:cNvSpPr/>
            <p:nvPr/>
          </p:nvSpPr>
          <p:spPr>
            <a:xfrm>
              <a:off x="80434" y="7560733"/>
              <a:ext cx="135468" cy="127001"/>
            </a:xfrm>
            <a:custGeom>
              <a:cxnLst>
                <a:cxn ang="0">
                  <a:pos x="wd2" y="hd2"/>
                </a:cxn>
                <a:cxn ang="5400000">
                  <a:pos x="wd2" y="hd2"/>
                </a:cxn>
                <a:cxn ang="10800000">
                  <a:pos x="wd2" y="hd2"/>
                </a:cxn>
                <a:cxn ang="16200000">
                  <a:pos x="wd2" y="hd2"/>
                </a:cxn>
              </a:cxnLst>
              <a:rect l="0" t="0" r="r" b="b"/>
              <a:pathLst>
                <a:path w="21600" h="21600" extrusionOk="0">
                  <a:moveTo>
                    <a:pt x="8775" y="18720"/>
                  </a:moveTo>
                  <a:cubicBezTo>
                    <a:pt x="9450" y="18000"/>
                    <a:pt x="10800" y="18720"/>
                    <a:pt x="11475" y="19440"/>
                  </a:cubicBezTo>
                  <a:cubicBezTo>
                    <a:pt x="12150" y="19440"/>
                    <a:pt x="12825" y="20880"/>
                    <a:pt x="12825" y="20880"/>
                  </a:cubicBezTo>
                  <a:cubicBezTo>
                    <a:pt x="13500" y="21600"/>
                    <a:pt x="14175" y="21600"/>
                    <a:pt x="14850" y="21600"/>
                  </a:cubicBezTo>
                  <a:cubicBezTo>
                    <a:pt x="14850" y="21600"/>
                    <a:pt x="16200" y="20880"/>
                    <a:pt x="16875" y="20880"/>
                  </a:cubicBezTo>
                  <a:cubicBezTo>
                    <a:pt x="16875" y="20160"/>
                    <a:pt x="17550" y="20160"/>
                    <a:pt x="17550" y="19440"/>
                  </a:cubicBezTo>
                  <a:cubicBezTo>
                    <a:pt x="18225" y="19440"/>
                    <a:pt x="18900" y="18720"/>
                    <a:pt x="19575" y="18000"/>
                  </a:cubicBezTo>
                  <a:cubicBezTo>
                    <a:pt x="19575" y="17280"/>
                    <a:pt x="20250" y="15840"/>
                    <a:pt x="20250" y="15120"/>
                  </a:cubicBezTo>
                  <a:cubicBezTo>
                    <a:pt x="20925" y="14400"/>
                    <a:pt x="21600" y="13680"/>
                    <a:pt x="21600" y="12960"/>
                  </a:cubicBezTo>
                  <a:cubicBezTo>
                    <a:pt x="21600" y="12240"/>
                    <a:pt x="21600" y="9360"/>
                    <a:pt x="21600" y="8640"/>
                  </a:cubicBezTo>
                  <a:cubicBezTo>
                    <a:pt x="21600" y="7920"/>
                    <a:pt x="21600" y="5760"/>
                    <a:pt x="21600" y="5040"/>
                  </a:cubicBezTo>
                  <a:cubicBezTo>
                    <a:pt x="21600" y="4320"/>
                    <a:pt x="20925" y="3600"/>
                    <a:pt x="20250" y="2880"/>
                  </a:cubicBezTo>
                  <a:cubicBezTo>
                    <a:pt x="20250" y="2160"/>
                    <a:pt x="20250" y="720"/>
                    <a:pt x="19575" y="0"/>
                  </a:cubicBezTo>
                  <a:cubicBezTo>
                    <a:pt x="18900" y="0"/>
                    <a:pt x="18225" y="0"/>
                    <a:pt x="17550" y="0"/>
                  </a:cubicBezTo>
                  <a:cubicBezTo>
                    <a:pt x="16875" y="0"/>
                    <a:pt x="15525" y="1440"/>
                    <a:pt x="15525" y="2160"/>
                  </a:cubicBezTo>
                  <a:cubicBezTo>
                    <a:pt x="14175" y="2880"/>
                    <a:pt x="12825" y="4320"/>
                    <a:pt x="12150" y="5040"/>
                  </a:cubicBezTo>
                  <a:cubicBezTo>
                    <a:pt x="11475" y="5040"/>
                    <a:pt x="9450" y="5760"/>
                    <a:pt x="8775" y="6480"/>
                  </a:cubicBezTo>
                  <a:cubicBezTo>
                    <a:pt x="8100" y="7200"/>
                    <a:pt x="6075" y="7200"/>
                    <a:pt x="5400" y="7920"/>
                  </a:cubicBezTo>
                  <a:cubicBezTo>
                    <a:pt x="5400" y="8640"/>
                    <a:pt x="4725" y="9360"/>
                    <a:pt x="4050" y="10080"/>
                  </a:cubicBezTo>
                  <a:cubicBezTo>
                    <a:pt x="3375" y="10800"/>
                    <a:pt x="675" y="11520"/>
                    <a:pt x="675" y="12240"/>
                  </a:cubicBezTo>
                  <a:cubicBezTo>
                    <a:pt x="0" y="12960"/>
                    <a:pt x="0" y="15120"/>
                    <a:pt x="0" y="16560"/>
                  </a:cubicBezTo>
                  <a:cubicBezTo>
                    <a:pt x="0" y="17280"/>
                    <a:pt x="675" y="18720"/>
                    <a:pt x="675" y="19440"/>
                  </a:cubicBezTo>
                  <a:cubicBezTo>
                    <a:pt x="1350" y="20160"/>
                    <a:pt x="2025" y="20880"/>
                    <a:pt x="2700" y="20880"/>
                  </a:cubicBezTo>
                  <a:cubicBezTo>
                    <a:pt x="4050" y="20880"/>
                    <a:pt x="6075" y="20160"/>
                    <a:pt x="6750" y="20160"/>
                  </a:cubicBezTo>
                  <a:cubicBezTo>
                    <a:pt x="7425" y="20160"/>
                    <a:pt x="8100" y="18720"/>
                    <a:pt x="8775" y="18720"/>
                  </a:cubicBezTo>
                  <a:close/>
                </a:path>
              </a:pathLst>
            </a:custGeom>
            <a:solidFill>
              <a:srgbClr val="C4C8CB"/>
            </a:solidFill>
            <a:ln w="3175" cap="flat">
              <a:solidFill>
                <a:srgbClr val="FFFFFF"/>
              </a:solidFill>
              <a:prstDash val="solid"/>
              <a:miter lim="800000"/>
            </a:ln>
            <a:effectLst/>
          </p:spPr>
          <p:txBody>
            <a:bodyPr wrap="square" lIns="162559" tIns="162559" rIns="162559" bIns="162559" numCol="1" anchor="t">
              <a:noAutofit/>
            </a:bodyPr>
            <a:lstStyle/>
            <a:p>
              <a:pPr defTabSz="457200">
                <a:defRPr sz="5600">
                  <a:latin typeface="Gill Sans"/>
                  <a:ea typeface="Gill Sans"/>
                  <a:cs typeface="Gill Sans"/>
                  <a:sym typeface="Gill Sans"/>
                </a:defRPr>
              </a:pPr>
              <a:endParaRPr sz="7465"/>
            </a:p>
          </p:txBody>
        </p:sp>
        <p:sp>
          <p:nvSpPr>
            <p:cNvPr id="12295" name="Shape 12295"/>
            <p:cNvSpPr/>
            <p:nvPr/>
          </p:nvSpPr>
          <p:spPr>
            <a:xfrm>
              <a:off x="491066" y="2823634"/>
              <a:ext cx="1545169" cy="2478378"/>
            </a:xfrm>
            <a:custGeom>
              <a:cxnLst>
                <a:cxn ang="0">
                  <a:pos x="wd2" y="hd2"/>
                </a:cxn>
                <a:cxn ang="5400000">
                  <a:pos x="wd2" y="hd2"/>
                </a:cxn>
                <a:cxn ang="10800000">
                  <a:pos x="wd2" y="hd2"/>
                </a:cxn>
                <a:cxn ang="16200000">
                  <a:pos x="wd2" y="hd2"/>
                </a:cxn>
              </a:cxnLst>
              <a:rect l="0" t="0" r="r" b="b"/>
              <a:pathLst>
                <a:path w="21600" h="21579" extrusionOk="0">
                  <a:moveTo>
                    <a:pt x="21600" y="13255"/>
                  </a:moveTo>
                  <a:cubicBezTo>
                    <a:pt x="21541" y="13145"/>
                    <a:pt x="21363" y="13034"/>
                    <a:pt x="21245" y="12960"/>
                  </a:cubicBezTo>
                  <a:cubicBezTo>
                    <a:pt x="21127" y="12849"/>
                    <a:pt x="20772" y="12665"/>
                    <a:pt x="20653" y="12554"/>
                  </a:cubicBezTo>
                  <a:cubicBezTo>
                    <a:pt x="20535" y="12480"/>
                    <a:pt x="20239" y="12332"/>
                    <a:pt x="20121" y="12258"/>
                  </a:cubicBezTo>
                  <a:cubicBezTo>
                    <a:pt x="20002" y="12148"/>
                    <a:pt x="19884" y="11926"/>
                    <a:pt x="19765" y="11815"/>
                  </a:cubicBezTo>
                  <a:cubicBezTo>
                    <a:pt x="19588" y="11705"/>
                    <a:pt x="19174" y="11483"/>
                    <a:pt x="18937" y="11372"/>
                  </a:cubicBezTo>
                  <a:cubicBezTo>
                    <a:pt x="18878" y="11335"/>
                    <a:pt x="18641" y="11225"/>
                    <a:pt x="18523" y="11151"/>
                  </a:cubicBezTo>
                  <a:cubicBezTo>
                    <a:pt x="18464" y="11114"/>
                    <a:pt x="18345" y="11040"/>
                    <a:pt x="18227" y="11003"/>
                  </a:cubicBezTo>
                  <a:cubicBezTo>
                    <a:pt x="18168" y="10966"/>
                    <a:pt x="17990" y="10966"/>
                    <a:pt x="17931" y="10892"/>
                  </a:cubicBezTo>
                  <a:cubicBezTo>
                    <a:pt x="17872" y="10855"/>
                    <a:pt x="17872" y="10745"/>
                    <a:pt x="17872" y="10671"/>
                  </a:cubicBezTo>
                  <a:cubicBezTo>
                    <a:pt x="17931" y="10634"/>
                    <a:pt x="17990" y="10597"/>
                    <a:pt x="17990" y="10560"/>
                  </a:cubicBezTo>
                  <a:cubicBezTo>
                    <a:pt x="17990" y="10486"/>
                    <a:pt x="17872" y="10412"/>
                    <a:pt x="17813" y="10412"/>
                  </a:cubicBezTo>
                  <a:cubicBezTo>
                    <a:pt x="17753" y="10375"/>
                    <a:pt x="17635" y="10302"/>
                    <a:pt x="17576" y="10302"/>
                  </a:cubicBezTo>
                  <a:cubicBezTo>
                    <a:pt x="17458" y="10302"/>
                    <a:pt x="17339" y="10302"/>
                    <a:pt x="17280" y="10338"/>
                  </a:cubicBezTo>
                  <a:cubicBezTo>
                    <a:pt x="17221" y="10338"/>
                    <a:pt x="17221" y="10375"/>
                    <a:pt x="17162" y="10375"/>
                  </a:cubicBezTo>
                  <a:cubicBezTo>
                    <a:pt x="17102" y="10375"/>
                    <a:pt x="17102" y="10228"/>
                    <a:pt x="17102" y="10191"/>
                  </a:cubicBezTo>
                  <a:cubicBezTo>
                    <a:pt x="17102" y="10117"/>
                    <a:pt x="17162" y="10006"/>
                    <a:pt x="17102" y="9969"/>
                  </a:cubicBezTo>
                  <a:cubicBezTo>
                    <a:pt x="17102" y="9895"/>
                    <a:pt x="17043" y="9748"/>
                    <a:pt x="16984" y="9674"/>
                  </a:cubicBezTo>
                  <a:cubicBezTo>
                    <a:pt x="16925" y="9600"/>
                    <a:pt x="16866" y="9452"/>
                    <a:pt x="16807" y="9378"/>
                  </a:cubicBezTo>
                  <a:cubicBezTo>
                    <a:pt x="16688" y="9342"/>
                    <a:pt x="16452" y="9268"/>
                    <a:pt x="16452" y="9194"/>
                  </a:cubicBezTo>
                  <a:cubicBezTo>
                    <a:pt x="16392" y="9157"/>
                    <a:pt x="16392" y="9046"/>
                    <a:pt x="16452" y="9009"/>
                  </a:cubicBezTo>
                  <a:cubicBezTo>
                    <a:pt x="16452" y="8972"/>
                    <a:pt x="16570" y="8935"/>
                    <a:pt x="16629" y="8898"/>
                  </a:cubicBezTo>
                  <a:cubicBezTo>
                    <a:pt x="16747" y="8898"/>
                    <a:pt x="16866" y="8898"/>
                    <a:pt x="16925" y="8935"/>
                  </a:cubicBezTo>
                  <a:cubicBezTo>
                    <a:pt x="16984" y="8935"/>
                    <a:pt x="17102" y="9009"/>
                    <a:pt x="17162" y="9009"/>
                  </a:cubicBezTo>
                  <a:cubicBezTo>
                    <a:pt x="17221" y="9009"/>
                    <a:pt x="17280" y="8935"/>
                    <a:pt x="17398" y="8898"/>
                  </a:cubicBezTo>
                  <a:cubicBezTo>
                    <a:pt x="17458" y="8898"/>
                    <a:pt x="17635" y="8898"/>
                    <a:pt x="17694" y="8898"/>
                  </a:cubicBezTo>
                  <a:cubicBezTo>
                    <a:pt x="17813" y="8898"/>
                    <a:pt x="17931" y="8935"/>
                    <a:pt x="17990" y="8935"/>
                  </a:cubicBezTo>
                  <a:cubicBezTo>
                    <a:pt x="18108" y="8935"/>
                    <a:pt x="18286" y="8935"/>
                    <a:pt x="18345" y="8935"/>
                  </a:cubicBezTo>
                  <a:cubicBezTo>
                    <a:pt x="18404" y="8898"/>
                    <a:pt x="18464" y="8788"/>
                    <a:pt x="18523" y="8788"/>
                  </a:cubicBezTo>
                  <a:cubicBezTo>
                    <a:pt x="18582" y="8751"/>
                    <a:pt x="18759" y="8714"/>
                    <a:pt x="18819" y="8677"/>
                  </a:cubicBezTo>
                  <a:cubicBezTo>
                    <a:pt x="18878" y="8640"/>
                    <a:pt x="19115" y="8640"/>
                    <a:pt x="19174" y="8640"/>
                  </a:cubicBezTo>
                  <a:cubicBezTo>
                    <a:pt x="19292" y="8603"/>
                    <a:pt x="19529" y="8603"/>
                    <a:pt x="19647" y="8566"/>
                  </a:cubicBezTo>
                  <a:cubicBezTo>
                    <a:pt x="19706" y="8529"/>
                    <a:pt x="19825" y="8455"/>
                    <a:pt x="19825" y="8382"/>
                  </a:cubicBezTo>
                  <a:cubicBezTo>
                    <a:pt x="19884" y="8308"/>
                    <a:pt x="19825" y="8197"/>
                    <a:pt x="19825" y="8123"/>
                  </a:cubicBezTo>
                  <a:cubicBezTo>
                    <a:pt x="19825" y="8049"/>
                    <a:pt x="19706" y="7938"/>
                    <a:pt x="19706" y="7865"/>
                  </a:cubicBezTo>
                  <a:cubicBezTo>
                    <a:pt x="19706" y="7828"/>
                    <a:pt x="19765" y="7717"/>
                    <a:pt x="19825" y="7680"/>
                  </a:cubicBezTo>
                  <a:cubicBezTo>
                    <a:pt x="19825" y="7643"/>
                    <a:pt x="19765" y="7532"/>
                    <a:pt x="19825" y="7495"/>
                  </a:cubicBezTo>
                  <a:cubicBezTo>
                    <a:pt x="19825" y="7422"/>
                    <a:pt x="20002" y="7311"/>
                    <a:pt x="20061" y="7237"/>
                  </a:cubicBezTo>
                  <a:cubicBezTo>
                    <a:pt x="20121" y="7200"/>
                    <a:pt x="20239" y="7126"/>
                    <a:pt x="20357" y="7089"/>
                  </a:cubicBezTo>
                  <a:cubicBezTo>
                    <a:pt x="20416" y="7052"/>
                    <a:pt x="20535" y="6942"/>
                    <a:pt x="20594" y="6868"/>
                  </a:cubicBezTo>
                  <a:cubicBezTo>
                    <a:pt x="20476" y="6794"/>
                    <a:pt x="20357" y="6720"/>
                    <a:pt x="20239" y="6646"/>
                  </a:cubicBezTo>
                  <a:cubicBezTo>
                    <a:pt x="20002" y="6498"/>
                    <a:pt x="19529" y="6166"/>
                    <a:pt x="19292" y="6018"/>
                  </a:cubicBezTo>
                  <a:cubicBezTo>
                    <a:pt x="19055" y="5908"/>
                    <a:pt x="18700" y="5612"/>
                    <a:pt x="18523" y="5502"/>
                  </a:cubicBezTo>
                  <a:cubicBezTo>
                    <a:pt x="18464" y="5465"/>
                    <a:pt x="18286" y="5354"/>
                    <a:pt x="18168" y="5317"/>
                  </a:cubicBezTo>
                  <a:cubicBezTo>
                    <a:pt x="18108" y="5317"/>
                    <a:pt x="17931" y="5317"/>
                    <a:pt x="17872" y="5354"/>
                  </a:cubicBezTo>
                  <a:cubicBezTo>
                    <a:pt x="17813" y="5354"/>
                    <a:pt x="17694" y="5391"/>
                    <a:pt x="17635" y="5391"/>
                  </a:cubicBezTo>
                  <a:cubicBezTo>
                    <a:pt x="17576" y="5354"/>
                    <a:pt x="17576" y="5280"/>
                    <a:pt x="17576" y="5243"/>
                  </a:cubicBezTo>
                  <a:cubicBezTo>
                    <a:pt x="17517" y="5206"/>
                    <a:pt x="17576" y="5058"/>
                    <a:pt x="17517" y="5022"/>
                  </a:cubicBezTo>
                  <a:cubicBezTo>
                    <a:pt x="17458" y="4948"/>
                    <a:pt x="17280" y="4837"/>
                    <a:pt x="17162" y="4800"/>
                  </a:cubicBezTo>
                  <a:cubicBezTo>
                    <a:pt x="17043" y="4726"/>
                    <a:pt x="16747" y="4615"/>
                    <a:pt x="16629" y="4542"/>
                  </a:cubicBezTo>
                  <a:cubicBezTo>
                    <a:pt x="16511" y="4505"/>
                    <a:pt x="16333" y="4431"/>
                    <a:pt x="16274" y="4357"/>
                  </a:cubicBezTo>
                  <a:cubicBezTo>
                    <a:pt x="16274" y="4320"/>
                    <a:pt x="16156" y="4246"/>
                    <a:pt x="16156" y="4209"/>
                  </a:cubicBezTo>
                  <a:cubicBezTo>
                    <a:pt x="16156" y="4172"/>
                    <a:pt x="16215" y="4098"/>
                    <a:pt x="16215" y="4062"/>
                  </a:cubicBezTo>
                  <a:cubicBezTo>
                    <a:pt x="16215" y="4025"/>
                    <a:pt x="16156" y="3951"/>
                    <a:pt x="16156" y="3914"/>
                  </a:cubicBezTo>
                  <a:cubicBezTo>
                    <a:pt x="16156" y="3877"/>
                    <a:pt x="16096" y="3840"/>
                    <a:pt x="16096" y="3803"/>
                  </a:cubicBezTo>
                  <a:cubicBezTo>
                    <a:pt x="16037" y="3766"/>
                    <a:pt x="15978" y="3729"/>
                    <a:pt x="15919" y="3729"/>
                  </a:cubicBezTo>
                  <a:cubicBezTo>
                    <a:pt x="15860" y="3729"/>
                    <a:pt x="15801" y="3803"/>
                    <a:pt x="15801" y="3803"/>
                  </a:cubicBezTo>
                  <a:cubicBezTo>
                    <a:pt x="15741" y="3877"/>
                    <a:pt x="15860" y="3951"/>
                    <a:pt x="15860" y="4025"/>
                  </a:cubicBezTo>
                  <a:cubicBezTo>
                    <a:pt x="15801" y="4062"/>
                    <a:pt x="15801" y="4135"/>
                    <a:pt x="15741" y="4172"/>
                  </a:cubicBezTo>
                  <a:cubicBezTo>
                    <a:pt x="15682" y="4172"/>
                    <a:pt x="15505" y="4062"/>
                    <a:pt x="15505" y="4025"/>
                  </a:cubicBezTo>
                  <a:cubicBezTo>
                    <a:pt x="15386" y="3951"/>
                    <a:pt x="15327" y="3803"/>
                    <a:pt x="15268" y="3729"/>
                  </a:cubicBezTo>
                  <a:cubicBezTo>
                    <a:pt x="15209" y="3655"/>
                    <a:pt x="15031" y="3471"/>
                    <a:pt x="14913" y="3397"/>
                  </a:cubicBezTo>
                  <a:cubicBezTo>
                    <a:pt x="14854" y="3360"/>
                    <a:pt x="14617" y="3323"/>
                    <a:pt x="14558" y="3286"/>
                  </a:cubicBezTo>
                  <a:cubicBezTo>
                    <a:pt x="14499" y="3212"/>
                    <a:pt x="14380" y="3138"/>
                    <a:pt x="14380" y="3065"/>
                  </a:cubicBezTo>
                  <a:cubicBezTo>
                    <a:pt x="14380" y="3028"/>
                    <a:pt x="14499" y="2917"/>
                    <a:pt x="14499" y="2880"/>
                  </a:cubicBezTo>
                  <a:cubicBezTo>
                    <a:pt x="14499" y="2806"/>
                    <a:pt x="14380" y="2658"/>
                    <a:pt x="14262" y="2585"/>
                  </a:cubicBezTo>
                  <a:cubicBezTo>
                    <a:pt x="14203" y="2548"/>
                    <a:pt x="14025" y="2474"/>
                    <a:pt x="13966" y="2437"/>
                  </a:cubicBezTo>
                  <a:cubicBezTo>
                    <a:pt x="13848" y="2400"/>
                    <a:pt x="13611" y="2363"/>
                    <a:pt x="13493" y="2326"/>
                  </a:cubicBezTo>
                  <a:cubicBezTo>
                    <a:pt x="13433" y="2289"/>
                    <a:pt x="13315" y="2252"/>
                    <a:pt x="13256" y="2215"/>
                  </a:cubicBezTo>
                  <a:cubicBezTo>
                    <a:pt x="13197" y="2142"/>
                    <a:pt x="13256" y="1994"/>
                    <a:pt x="13197" y="1957"/>
                  </a:cubicBezTo>
                  <a:cubicBezTo>
                    <a:pt x="13197" y="1883"/>
                    <a:pt x="13078" y="1772"/>
                    <a:pt x="13019" y="1735"/>
                  </a:cubicBezTo>
                  <a:cubicBezTo>
                    <a:pt x="13019" y="1698"/>
                    <a:pt x="12842" y="1662"/>
                    <a:pt x="12782" y="1662"/>
                  </a:cubicBezTo>
                  <a:cubicBezTo>
                    <a:pt x="12723" y="1625"/>
                    <a:pt x="12487" y="1551"/>
                    <a:pt x="12427" y="1514"/>
                  </a:cubicBezTo>
                  <a:cubicBezTo>
                    <a:pt x="12368" y="1440"/>
                    <a:pt x="12250" y="1329"/>
                    <a:pt x="12191" y="1255"/>
                  </a:cubicBezTo>
                  <a:cubicBezTo>
                    <a:pt x="12132" y="1182"/>
                    <a:pt x="12072" y="1071"/>
                    <a:pt x="12072" y="997"/>
                  </a:cubicBezTo>
                  <a:cubicBezTo>
                    <a:pt x="12013" y="960"/>
                    <a:pt x="11954" y="849"/>
                    <a:pt x="11895" y="812"/>
                  </a:cubicBezTo>
                  <a:cubicBezTo>
                    <a:pt x="11776" y="812"/>
                    <a:pt x="11599" y="812"/>
                    <a:pt x="11540" y="775"/>
                  </a:cubicBezTo>
                  <a:cubicBezTo>
                    <a:pt x="11481" y="738"/>
                    <a:pt x="11421" y="628"/>
                    <a:pt x="11362" y="591"/>
                  </a:cubicBezTo>
                  <a:cubicBezTo>
                    <a:pt x="11303" y="554"/>
                    <a:pt x="11185" y="443"/>
                    <a:pt x="11125" y="406"/>
                  </a:cubicBezTo>
                  <a:cubicBezTo>
                    <a:pt x="11066" y="332"/>
                    <a:pt x="10889" y="258"/>
                    <a:pt x="10830" y="222"/>
                  </a:cubicBezTo>
                  <a:cubicBezTo>
                    <a:pt x="10711" y="185"/>
                    <a:pt x="10593" y="111"/>
                    <a:pt x="10534" y="74"/>
                  </a:cubicBezTo>
                  <a:cubicBezTo>
                    <a:pt x="10534" y="74"/>
                    <a:pt x="10475" y="37"/>
                    <a:pt x="10415" y="0"/>
                  </a:cubicBezTo>
                  <a:cubicBezTo>
                    <a:pt x="10297" y="148"/>
                    <a:pt x="10119" y="443"/>
                    <a:pt x="10001" y="554"/>
                  </a:cubicBezTo>
                  <a:cubicBezTo>
                    <a:pt x="9824" y="738"/>
                    <a:pt x="9587" y="1108"/>
                    <a:pt x="9409" y="1292"/>
                  </a:cubicBezTo>
                  <a:cubicBezTo>
                    <a:pt x="9232" y="1477"/>
                    <a:pt x="8758" y="1846"/>
                    <a:pt x="8581" y="2031"/>
                  </a:cubicBezTo>
                  <a:cubicBezTo>
                    <a:pt x="8403" y="2142"/>
                    <a:pt x="8048" y="2363"/>
                    <a:pt x="7930" y="2511"/>
                  </a:cubicBezTo>
                  <a:cubicBezTo>
                    <a:pt x="7812" y="2585"/>
                    <a:pt x="7634" y="2769"/>
                    <a:pt x="7634" y="2880"/>
                  </a:cubicBezTo>
                  <a:cubicBezTo>
                    <a:pt x="7575" y="2954"/>
                    <a:pt x="7575" y="3102"/>
                    <a:pt x="7634" y="3138"/>
                  </a:cubicBezTo>
                  <a:cubicBezTo>
                    <a:pt x="7634" y="3212"/>
                    <a:pt x="7752" y="3323"/>
                    <a:pt x="7812" y="3360"/>
                  </a:cubicBezTo>
                  <a:cubicBezTo>
                    <a:pt x="7871" y="3360"/>
                    <a:pt x="7989" y="3397"/>
                    <a:pt x="8048" y="3434"/>
                  </a:cubicBezTo>
                  <a:cubicBezTo>
                    <a:pt x="8107" y="3434"/>
                    <a:pt x="8226" y="3508"/>
                    <a:pt x="8285" y="3545"/>
                  </a:cubicBezTo>
                  <a:cubicBezTo>
                    <a:pt x="8344" y="3582"/>
                    <a:pt x="8522" y="3655"/>
                    <a:pt x="8581" y="3692"/>
                  </a:cubicBezTo>
                  <a:cubicBezTo>
                    <a:pt x="8699" y="3729"/>
                    <a:pt x="8936" y="3729"/>
                    <a:pt x="9054" y="3729"/>
                  </a:cubicBezTo>
                  <a:cubicBezTo>
                    <a:pt x="9113" y="3766"/>
                    <a:pt x="9291" y="3803"/>
                    <a:pt x="9291" y="3840"/>
                  </a:cubicBezTo>
                  <a:cubicBezTo>
                    <a:pt x="9350" y="3877"/>
                    <a:pt x="9409" y="4025"/>
                    <a:pt x="9468" y="4062"/>
                  </a:cubicBezTo>
                  <a:cubicBezTo>
                    <a:pt x="9468" y="4172"/>
                    <a:pt x="9528" y="4431"/>
                    <a:pt x="9528" y="4578"/>
                  </a:cubicBezTo>
                  <a:cubicBezTo>
                    <a:pt x="9528" y="4763"/>
                    <a:pt x="9528" y="5206"/>
                    <a:pt x="9528" y="5428"/>
                  </a:cubicBezTo>
                  <a:cubicBezTo>
                    <a:pt x="9468" y="5538"/>
                    <a:pt x="9468" y="5760"/>
                    <a:pt x="9409" y="5871"/>
                  </a:cubicBezTo>
                  <a:cubicBezTo>
                    <a:pt x="9350" y="5945"/>
                    <a:pt x="9232" y="6055"/>
                    <a:pt x="9173" y="6092"/>
                  </a:cubicBezTo>
                  <a:cubicBezTo>
                    <a:pt x="9113" y="6166"/>
                    <a:pt x="8995" y="6314"/>
                    <a:pt x="8936" y="6351"/>
                  </a:cubicBezTo>
                  <a:cubicBezTo>
                    <a:pt x="8877" y="6425"/>
                    <a:pt x="8818" y="6535"/>
                    <a:pt x="8758" y="6572"/>
                  </a:cubicBezTo>
                  <a:cubicBezTo>
                    <a:pt x="8640" y="6609"/>
                    <a:pt x="8462" y="6572"/>
                    <a:pt x="8403" y="6572"/>
                  </a:cubicBezTo>
                  <a:cubicBezTo>
                    <a:pt x="8167" y="6572"/>
                    <a:pt x="7693" y="6498"/>
                    <a:pt x="7516" y="6462"/>
                  </a:cubicBezTo>
                  <a:cubicBezTo>
                    <a:pt x="7279" y="6425"/>
                    <a:pt x="6865" y="6314"/>
                    <a:pt x="6628" y="6277"/>
                  </a:cubicBezTo>
                  <a:cubicBezTo>
                    <a:pt x="6391" y="6240"/>
                    <a:pt x="6036" y="6166"/>
                    <a:pt x="5799" y="6166"/>
                  </a:cubicBezTo>
                  <a:cubicBezTo>
                    <a:pt x="5681" y="6166"/>
                    <a:pt x="5444" y="6166"/>
                    <a:pt x="5326" y="6166"/>
                  </a:cubicBezTo>
                  <a:cubicBezTo>
                    <a:pt x="5148" y="6166"/>
                    <a:pt x="4734" y="6240"/>
                    <a:pt x="4557" y="6277"/>
                  </a:cubicBezTo>
                  <a:cubicBezTo>
                    <a:pt x="4320" y="6351"/>
                    <a:pt x="3906" y="6462"/>
                    <a:pt x="3728" y="6572"/>
                  </a:cubicBezTo>
                  <a:cubicBezTo>
                    <a:pt x="3492" y="6683"/>
                    <a:pt x="3196" y="7015"/>
                    <a:pt x="2959" y="7200"/>
                  </a:cubicBezTo>
                  <a:cubicBezTo>
                    <a:pt x="2722" y="7385"/>
                    <a:pt x="2249" y="7754"/>
                    <a:pt x="2012" y="7975"/>
                  </a:cubicBezTo>
                  <a:cubicBezTo>
                    <a:pt x="1894" y="8086"/>
                    <a:pt x="1657" y="8418"/>
                    <a:pt x="1539" y="8566"/>
                  </a:cubicBezTo>
                  <a:cubicBezTo>
                    <a:pt x="1479" y="8640"/>
                    <a:pt x="1361" y="8788"/>
                    <a:pt x="1302" y="8862"/>
                  </a:cubicBezTo>
                  <a:cubicBezTo>
                    <a:pt x="1243" y="8935"/>
                    <a:pt x="1124" y="9009"/>
                    <a:pt x="1065" y="9046"/>
                  </a:cubicBezTo>
                  <a:cubicBezTo>
                    <a:pt x="1065" y="9083"/>
                    <a:pt x="1184" y="9194"/>
                    <a:pt x="1184" y="9268"/>
                  </a:cubicBezTo>
                  <a:cubicBezTo>
                    <a:pt x="1243" y="9342"/>
                    <a:pt x="1243" y="9526"/>
                    <a:pt x="1184" y="9600"/>
                  </a:cubicBezTo>
                  <a:cubicBezTo>
                    <a:pt x="1184" y="9711"/>
                    <a:pt x="1065" y="9822"/>
                    <a:pt x="1006" y="9895"/>
                  </a:cubicBezTo>
                  <a:cubicBezTo>
                    <a:pt x="947" y="10006"/>
                    <a:pt x="828" y="10154"/>
                    <a:pt x="710" y="10228"/>
                  </a:cubicBezTo>
                  <a:cubicBezTo>
                    <a:pt x="592" y="10338"/>
                    <a:pt x="355" y="10560"/>
                    <a:pt x="237" y="10671"/>
                  </a:cubicBezTo>
                  <a:cubicBezTo>
                    <a:pt x="178" y="10745"/>
                    <a:pt x="0" y="10929"/>
                    <a:pt x="0" y="11040"/>
                  </a:cubicBezTo>
                  <a:cubicBezTo>
                    <a:pt x="0" y="11114"/>
                    <a:pt x="59" y="11262"/>
                    <a:pt x="118" y="11335"/>
                  </a:cubicBezTo>
                  <a:cubicBezTo>
                    <a:pt x="178" y="11409"/>
                    <a:pt x="296" y="11520"/>
                    <a:pt x="355" y="11557"/>
                  </a:cubicBezTo>
                  <a:cubicBezTo>
                    <a:pt x="414" y="11631"/>
                    <a:pt x="414" y="11778"/>
                    <a:pt x="473" y="11889"/>
                  </a:cubicBezTo>
                  <a:cubicBezTo>
                    <a:pt x="473" y="11963"/>
                    <a:pt x="533" y="12148"/>
                    <a:pt x="592" y="12222"/>
                  </a:cubicBezTo>
                  <a:cubicBezTo>
                    <a:pt x="651" y="12258"/>
                    <a:pt x="769" y="12332"/>
                    <a:pt x="828" y="12369"/>
                  </a:cubicBezTo>
                  <a:cubicBezTo>
                    <a:pt x="828" y="12406"/>
                    <a:pt x="888" y="12517"/>
                    <a:pt x="888" y="12591"/>
                  </a:cubicBezTo>
                  <a:cubicBezTo>
                    <a:pt x="828" y="12665"/>
                    <a:pt x="710" y="12812"/>
                    <a:pt x="651" y="12849"/>
                  </a:cubicBezTo>
                  <a:cubicBezTo>
                    <a:pt x="592" y="12923"/>
                    <a:pt x="414" y="13034"/>
                    <a:pt x="355" y="13108"/>
                  </a:cubicBezTo>
                  <a:cubicBezTo>
                    <a:pt x="296" y="13145"/>
                    <a:pt x="296" y="13255"/>
                    <a:pt x="237" y="13329"/>
                  </a:cubicBezTo>
                  <a:cubicBezTo>
                    <a:pt x="237" y="13403"/>
                    <a:pt x="178" y="13588"/>
                    <a:pt x="178" y="13662"/>
                  </a:cubicBezTo>
                  <a:cubicBezTo>
                    <a:pt x="178" y="13735"/>
                    <a:pt x="355" y="13883"/>
                    <a:pt x="355" y="13957"/>
                  </a:cubicBezTo>
                  <a:cubicBezTo>
                    <a:pt x="414" y="14068"/>
                    <a:pt x="414" y="14252"/>
                    <a:pt x="355" y="14326"/>
                  </a:cubicBezTo>
                  <a:cubicBezTo>
                    <a:pt x="355" y="14437"/>
                    <a:pt x="178" y="14622"/>
                    <a:pt x="178" y="14732"/>
                  </a:cubicBezTo>
                  <a:cubicBezTo>
                    <a:pt x="118" y="14806"/>
                    <a:pt x="118" y="14917"/>
                    <a:pt x="118" y="14991"/>
                  </a:cubicBezTo>
                  <a:cubicBezTo>
                    <a:pt x="178" y="15138"/>
                    <a:pt x="296" y="15360"/>
                    <a:pt x="355" y="15508"/>
                  </a:cubicBezTo>
                  <a:cubicBezTo>
                    <a:pt x="414" y="15618"/>
                    <a:pt x="473" y="15840"/>
                    <a:pt x="473" y="15951"/>
                  </a:cubicBezTo>
                  <a:cubicBezTo>
                    <a:pt x="533" y="16062"/>
                    <a:pt x="710" y="16246"/>
                    <a:pt x="769" y="16357"/>
                  </a:cubicBezTo>
                  <a:cubicBezTo>
                    <a:pt x="828" y="16468"/>
                    <a:pt x="828" y="16689"/>
                    <a:pt x="828" y="16800"/>
                  </a:cubicBezTo>
                  <a:cubicBezTo>
                    <a:pt x="888" y="16874"/>
                    <a:pt x="947" y="17022"/>
                    <a:pt x="947" y="17058"/>
                  </a:cubicBezTo>
                  <a:cubicBezTo>
                    <a:pt x="947" y="17095"/>
                    <a:pt x="947" y="17132"/>
                    <a:pt x="888" y="17169"/>
                  </a:cubicBezTo>
                  <a:cubicBezTo>
                    <a:pt x="1006" y="17206"/>
                    <a:pt x="1065" y="17243"/>
                    <a:pt x="1124" y="17243"/>
                  </a:cubicBezTo>
                  <a:cubicBezTo>
                    <a:pt x="1184" y="17280"/>
                    <a:pt x="1361" y="17354"/>
                    <a:pt x="1420" y="17391"/>
                  </a:cubicBezTo>
                  <a:cubicBezTo>
                    <a:pt x="1479" y="17428"/>
                    <a:pt x="1657" y="17465"/>
                    <a:pt x="1775" y="17465"/>
                  </a:cubicBezTo>
                  <a:cubicBezTo>
                    <a:pt x="1835" y="17502"/>
                    <a:pt x="2012" y="17465"/>
                    <a:pt x="2071" y="17465"/>
                  </a:cubicBezTo>
                  <a:cubicBezTo>
                    <a:pt x="2190" y="17465"/>
                    <a:pt x="2485" y="17465"/>
                    <a:pt x="2663" y="17465"/>
                  </a:cubicBezTo>
                  <a:cubicBezTo>
                    <a:pt x="2722" y="17502"/>
                    <a:pt x="2841" y="17502"/>
                    <a:pt x="2900" y="17538"/>
                  </a:cubicBezTo>
                  <a:cubicBezTo>
                    <a:pt x="2959" y="17575"/>
                    <a:pt x="2959" y="17686"/>
                    <a:pt x="3018" y="17723"/>
                  </a:cubicBezTo>
                  <a:cubicBezTo>
                    <a:pt x="3077" y="17797"/>
                    <a:pt x="3136" y="17871"/>
                    <a:pt x="3196" y="17908"/>
                  </a:cubicBezTo>
                  <a:cubicBezTo>
                    <a:pt x="3255" y="17945"/>
                    <a:pt x="3492" y="18018"/>
                    <a:pt x="3551" y="18055"/>
                  </a:cubicBezTo>
                  <a:cubicBezTo>
                    <a:pt x="3610" y="18129"/>
                    <a:pt x="3610" y="18277"/>
                    <a:pt x="3669" y="18351"/>
                  </a:cubicBezTo>
                  <a:cubicBezTo>
                    <a:pt x="3728" y="18388"/>
                    <a:pt x="3847" y="18498"/>
                    <a:pt x="3906" y="18535"/>
                  </a:cubicBezTo>
                  <a:cubicBezTo>
                    <a:pt x="3965" y="18572"/>
                    <a:pt x="4142" y="18683"/>
                    <a:pt x="4261" y="18720"/>
                  </a:cubicBezTo>
                  <a:cubicBezTo>
                    <a:pt x="4320" y="18720"/>
                    <a:pt x="4498" y="18720"/>
                    <a:pt x="4557" y="18720"/>
                  </a:cubicBezTo>
                  <a:cubicBezTo>
                    <a:pt x="4616" y="18683"/>
                    <a:pt x="4675" y="18609"/>
                    <a:pt x="4675" y="18609"/>
                  </a:cubicBezTo>
                  <a:cubicBezTo>
                    <a:pt x="4734" y="18609"/>
                    <a:pt x="4912" y="18609"/>
                    <a:pt x="4971" y="18646"/>
                  </a:cubicBezTo>
                  <a:cubicBezTo>
                    <a:pt x="5030" y="18683"/>
                    <a:pt x="5089" y="18831"/>
                    <a:pt x="5089" y="18868"/>
                  </a:cubicBezTo>
                  <a:cubicBezTo>
                    <a:pt x="5089" y="18942"/>
                    <a:pt x="5089" y="19015"/>
                    <a:pt x="5089" y="19089"/>
                  </a:cubicBezTo>
                  <a:cubicBezTo>
                    <a:pt x="5030" y="19089"/>
                    <a:pt x="4971" y="19163"/>
                    <a:pt x="4912" y="19200"/>
                  </a:cubicBezTo>
                  <a:cubicBezTo>
                    <a:pt x="4853" y="19274"/>
                    <a:pt x="4853" y="19458"/>
                    <a:pt x="4853" y="19532"/>
                  </a:cubicBezTo>
                  <a:cubicBezTo>
                    <a:pt x="4853" y="19606"/>
                    <a:pt x="4912" y="19680"/>
                    <a:pt x="4912" y="19754"/>
                  </a:cubicBezTo>
                  <a:cubicBezTo>
                    <a:pt x="5030" y="19828"/>
                    <a:pt x="5267" y="19902"/>
                    <a:pt x="5326" y="19975"/>
                  </a:cubicBezTo>
                  <a:cubicBezTo>
                    <a:pt x="5444" y="20049"/>
                    <a:pt x="5622" y="20234"/>
                    <a:pt x="5681" y="20308"/>
                  </a:cubicBezTo>
                  <a:cubicBezTo>
                    <a:pt x="5740" y="20418"/>
                    <a:pt x="5859" y="20640"/>
                    <a:pt x="5918" y="20751"/>
                  </a:cubicBezTo>
                  <a:cubicBezTo>
                    <a:pt x="5977" y="20825"/>
                    <a:pt x="5977" y="20972"/>
                    <a:pt x="6036" y="21046"/>
                  </a:cubicBezTo>
                  <a:cubicBezTo>
                    <a:pt x="6095" y="21083"/>
                    <a:pt x="6332" y="21157"/>
                    <a:pt x="6450" y="21157"/>
                  </a:cubicBezTo>
                  <a:cubicBezTo>
                    <a:pt x="6510" y="21157"/>
                    <a:pt x="6746" y="21157"/>
                    <a:pt x="6865" y="21157"/>
                  </a:cubicBezTo>
                  <a:cubicBezTo>
                    <a:pt x="6983" y="21157"/>
                    <a:pt x="7161" y="21083"/>
                    <a:pt x="7279" y="21120"/>
                  </a:cubicBezTo>
                  <a:cubicBezTo>
                    <a:pt x="7338" y="21120"/>
                    <a:pt x="7456" y="21157"/>
                    <a:pt x="7516" y="21194"/>
                  </a:cubicBezTo>
                  <a:cubicBezTo>
                    <a:pt x="7634" y="21194"/>
                    <a:pt x="7930" y="21157"/>
                    <a:pt x="8048" y="21157"/>
                  </a:cubicBezTo>
                  <a:cubicBezTo>
                    <a:pt x="8107" y="21194"/>
                    <a:pt x="8226" y="21231"/>
                    <a:pt x="8285" y="21231"/>
                  </a:cubicBezTo>
                  <a:cubicBezTo>
                    <a:pt x="8403" y="21231"/>
                    <a:pt x="8522" y="21268"/>
                    <a:pt x="8581" y="21305"/>
                  </a:cubicBezTo>
                  <a:cubicBezTo>
                    <a:pt x="8699" y="21342"/>
                    <a:pt x="8936" y="21378"/>
                    <a:pt x="9054" y="21378"/>
                  </a:cubicBezTo>
                  <a:cubicBezTo>
                    <a:pt x="9113" y="21378"/>
                    <a:pt x="9291" y="21378"/>
                    <a:pt x="9350" y="21378"/>
                  </a:cubicBezTo>
                  <a:cubicBezTo>
                    <a:pt x="9468" y="21378"/>
                    <a:pt x="9587" y="21452"/>
                    <a:pt x="9705" y="21452"/>
                  </a:cubicBezTo>
                  <a:cubicBezTo>
                    <a:pt x="9764" y="21489"/>
                    <a:pt x="9883" y="21563"/>
                    <a:pt x="9942" y="21563"/>
                  </a:cubicBezTo>
                  <a:cubicBezTo>
                    <a:pt x="10001" y="21563"/>
                    <a:pt x="10119" y="21600"/>
                    <a:pt x="10179" y="21563"/>
                  </a:cubicBezTo>
                  <a:cubicBezTo>
                    <a:pt x="10238" y="21563"/>
                    <a:pt x="10297" y="21452"/>
                    <a:pt x="10356" y="21452"/>
                  </a:cubicBezTo>
                  <a:cubicBezTo>
                    <a:pt x="10415" y="21452"/>
                    <a:pt x="10415" y="21452"/>
                    <a:pt x="10415" y="21452"/>
                  </a:cubicBezTo>
                  <a:cubicBezTo>
                    <a:pt x="10356" y="21378"/>
                    <a:pt x="10356" y="21305"/>
                    <a:pt x="10356" y="21268"/>
                  </a:cubicBezTo>
                  <a:cubicBezTo>
                    <a:pt x="10356" y="21194"/>
                    <a:pt x="10534" y="21046"/>
                    <a:pt x="10534" y="20972"/>
                  </a:cubicBezTo>
                  <a:cubicBezTo>
                    <a:pt x="10593" y="20862"/>
                    <a:pt x="10652" y="20677"/>
                    <a:pt x="10593" y="20566"/>
                  </a:cubicBezTo>
                  <a:cubicBezTo>
                    <a:pt x="10593" y="20529"/>
                    <a:pt x="10475" y="20418"/>
                    <a:pt x="10475" y="20345"/>
                  </a:cubicBezTo>
                  <a:cubicBezTo>
                    <a:pt x="10475" y="20271"/>
                    <a:pt x="10593" y="20160"/>
                    <a:pt x="10652" y="20123"/>
                  </a:cubicBezTo>
                  <a:cubicBezTo>
                    <a:pt x="10652" y="20049"/>
                    <a:pt x="10711" y="19902"/>
                    <a:pt x="10770" y="19865"/>
                  </a:cubicBezTo>
                  <a:cubicBezTo>
                    <a:pt x="10830" y="19828"/>
                    <a:pt x="11007" y="19717"/>
                    <a:pt x="11066" y="19717"/>
                  </a:cubicBezTo>
                  <a:cubicBezTo>
                    <a:pt x="11125" y="19717"/>
                    <a:pt x="11244" y="19754"/>
                    <a:pt x="11303" y="19754"/>
                  </a:cubicBezTo>
                  <a:cubicBezTo>
                    <a:pt x="11362" y="19791"/>
                    <a:pt x="11421" y="19902"/>
                    <a:pt x="11481" y="19902"/>
                  </a:cubicBezTo>
                  <a:cubicBezTo>
                    <a:pt x="11540" y="19938"/>
                    <a:pt x="11658" y="19865"/>
                    <a:pt x="11717" y="19865"/>
                  </a:cubicBezTo>
                  <a:cubicBezTo>
                    <a:pt x="11717" y="19865"/>
                    <a:pt x="11836" y="19865"/>
                    <a:pt x="11836" y="19865"/>
                  </a:cubicBezTo>
                  <a:cubicBezTo>
                    <a:pt x="11895" y="19865"/>
                    <a:pt x="11954" y="19902"/>
                    <a:pt x="11954" y="19938"/>
                  </a:cubicBezTo>
                  <a:cubicBezTo>
                    <a:pt x="12013" y="19975"/>
                    <a:pt x="11954" y="20086"/>
                    <a:pt x="12013" y="20086"/>
                  </a:cubicBezTo>
                  <a:cubicBezTo>
                    <a:pt x="12072" y="20123"/>
                    <a:pt x="12250" y="20086"/>
                    <a:pt x="12250" y="20086"/>
                  </a:cubicBezTo>
                  <a:cubicBezTo>
                    <a:pt x="12309" y="20049"/>
                    <a:pt x="12309" y="19975"/>
                    <a:pt x="12309" y="19938"/>
                  </a:cubicBezTo>
                  <a:cubicBezTo>
                    <a:pt x="12309" y="19902"/>
                    <a:pt x="12250" y="19828"/>
                    <a:pt x="12309" y="19828"/>
                  </a:cubicBezTo>
                  <a:cubicBezTo>
                    <a:pt x="12309" y="19791"/>
                    <a:pt x="12427" y="19717"/>
                    <a:pt x="12487" y="19717"/>
                  </a:cubicBezTo>
                  <a:cubicBezTo>
                    <a:pt x="12546" y="19717"/>
                    <a:pt x="12664" y="19754"/>
                    <a:pt x="12664" y="19791"/>
                  </a:cubicBezTo>
                  <a:cubicBezTo>
                    <a:pt x="12723" y="19791"/>
                    <a:pt x="12782" y="19865"/>
                    <a:pt x="12782" y="19902"/>
                  </a:cubicBezTo>
                  <a:cubicBezTo>
                    <a:pt x="12842" y="19902"/>
                    <a:pt x="12901" y="19938"/>
                    <a:pt x="12960" y="19938"/>
                  </a:cubicBezTo>
                  <a:cubicBezTo>
                    <a:pt x="13019" y="19902"/>
                    <a:pt x="13078" y="19828"/>
                    <a:pt x="13138" y="19791"/>
                  </a:cubicBezTo>
                  <a:cubicBezTo>
                    <a:pt x="13138" y="19754"/>
                    <a:pt x="13197" y="19643"/>
                    <a:pt x="13197" y="19569"/>
                  </a:cubicBezTo>
                  <a:cubicBezTo>
                    <a:pt x="13197" y="19495"/>
                    <a:pt x="13138" y="19311"/>
                    <a:pt x="13138" y="19237"/>
                  </a:cubicBezTo>
                  <a:cubicBezTo>
                    <a:pt x="13138" y="19163"/>
                    <a:pt x="13256" y="18978"/>
                    <a:pt x="13315" y="18905"/>
                  </a:cubicBezTo>
                  <a:cubicBezTo>
                    <a:pt x="13374" y="18831"/>
                    <a:pt x="13670" y="18683"/>
                    <a:pt x="13788" y="18572"/>
                  </a:cubicBezTo>
                  <a:cubicBezTo>
                    <a:pt x="13907" y="18535"/>
                    <a:pt x="14144" y="18388"/>
                    <a:pt x="14203" y="18314"/>
                  </a:cubicBezTo>
                  <a:cubicBezTo>
                    <a:pt x="14262" y="18277"/>
                    <a:pt x="14439" y="18166"/>
                    <a:pt x="14439" y="18092"/>
                  </a:cubicBezTo>
                  <a:cubicBezTo>
                    <a:pt x="14439" y="18055"/>
                    <a:pt x="14499" y="17945"/>
                    <a:pt x="14439" y="17908"/>
                  </a:cubicBezTo>
                  <a:cubicBezTo>
                    <a:pt x="14439" y="17871"/>
                    <a:pt x="14321" y="17834"/>
                    <a:pt x="14321" y="17797"/>
                  </a:cubicBezTo>
                  <a:cubicBezTo>
                    <a:pt x="14262" y="17760"/>
                    <a:pt x="14203" y="17686"/>
                    <a:pt x="14203" y="17612"/>
                  </a:cubicBezTo>
                  <a:cubicBezTo>
                    <a:pt x="14203" y="17575"/>
                    <a:pt x="14203" y="17502"/>
                    <a:pt x="14203" y="17465"/>
                  </a:cubicBezTo>
                  <a:cubicBezTo>
                    <a:pt x="14203" y="17465"/>
                    <a:pt x="14144" y="17428"/>
                    <a:pt x="14084" y="17354"/>
                  </a:cubicBezTo>
                  <a:cubicBezTo>
                    <a:pt x="14025" y="17354"/>
                    <a:pt x="13907" y="17391"/>
                    <a:pt x="13907" y="17391"/>
                  </a:cubicBezTo>
                  <a:cubicBezTo>
                    <a:pt x="13788" y="17391"/>
                    <a:pt x="13670" y="17502"/>
                    <a:pt x="13552" y="17502"/>
                  </a:cubicBezTo>
                  <a:cubicBezTo>
                    <a:pt x="13433" y="17538"/>
                    <a:pt x="13197" y="17538"/>
                    <a:pt x="13078" y="17502"/>
                  </a:cubicBezTo>
                  <a:cubicBezTo>
                    <a:pt x="12960" y="17465"/>
                    <a:pt x="12901" y="17317"/>
                    <a:pt x="12782" y="17280"/>
                  </a:cubicBezTo>
                  <a:cubicBezTo>
                    <a:pt x="12723" y="17243"/>
                    <a:pt x="12546" y="17169"/>
                    <a:pt x="12487" y="17132"/>
                  </a:cubicBezTo>
                  <a:cubicBezTo>
                    <a:pt x="12427" y="17095"/>
                    <a:pt x="12368" y="16985"/>
                    <a:pt x="12309" y="16911"/>
                  </a:cubicBezTo>
                  <a:cubicBezTo>
                    <a:pt x="12309" y="16874"/>
                    <a:pt x="12191" y="16763"/>
                    <a:pt x="12132" y="16726"/>
                  </a:cubicBezTo>
                  <a:cubicBezTo>
                    <a:pt x="12132" y="16689"/>
                    <a:pt x="12013" y="16652"/>
                    <a:pt x="11954" y="16615"/>
                  </a:cubicBezTo>
                  <a:cubicBezTo>
                    <a:pt x="11895" y="16578"/>
                    <a:pt x="11895" y="16468"/>
                    <a:pt x="11895" y="16431"/>
                  </a:cubicBezTo>
                  <a:cubicBezTo>
                    <a:pt x="11895" y="16394"/>
                    <a:pt x="12072" y="16320"/>
                    <a:pt x="12072" y="16246"/>
                  </a:cubicBezTo>
                  <a:cubicBezTo>
                    <a:pt x="12072" y="16209"/>
                    <a:pt x="12072" y="16135"/>
                    <a:pt x="12072" y="16098"/>
                  </a:cubicBezTo>
                  <a:cubicBezTo>
                    <a:pt x="12072" y="16025"/>
                    <a:pt x="11954" y="15988"/>
                    <a:pt x="11895" y="15951"/>
                  </a:cubicBezTo>
                  <a:cubicBezTo>
                    <a:pt x="11836" y="15877"/>
                    <a:pt x="11895" y="15729"/>
                    <a:pt x="11836" y="15655"/>
                  </a:cubicBezTo>
                  <a:cubicBezTo>
                    <a:pt x="11836" y="15618"/>
                    <a:pt x="11776" y="15545"/>
                    <a:pt x="11776" y="15508"/>
                  </a:cubicBezTo>
                  <a:cubicBezTo>
                    <a:pt x="11836" y="15471"/>
                    <a:pt x="12072" y="15471"/>
                    <a:pt x="12132" y="15471"/>
                  </a:cubicBezTo>
                  <a:cubicBezTo>
                    <a:pt x="12250" y="15471"/>
                    <a:pt x="12487" y="15471"/>
                    <a:pt x="12605" y="15471"/>
                  </a:cubicBezTo>
                  <a:cubicBezTo>
                    <a:pt x="12664" y="15471"/>
                    <a:pt x="12782" y="15508"/>
                    <a:pt x="12842" y="15508"/>
                  </a:cubicBezTo>
                  <a:cubicBezTo>
                    <a:pt x="12960" y="15508"/>
                    <a:pt x="13078" y="15582"/>
                    <a:pt x="13138" y="15582"/>
                  </a:cubicBezTo>
                  <a:cubicBezTo>
                    <a:pt x="13197" y="15618"/>
                    <a:pt x="13433" y="15655"/>
                    <a:pt x="13493" y="15618"/>
                  </a:cubicBezTo>
                  <a:cubicBezTo>
                    <a:pt x="13611" y="15618"/>
                    <a:pt x="13848" y="15471"/>
                    <a:pt x="13907" y="15471"/>
                  </a:cubicBezTo>
                  <a:cubicBezTo>
                    <a:pt x="14025" y="15434"/>
                    <a:pt x="14262" y="15397"/>
                    <a:pt x="14380" y="15397"/>
                  </a:cubicBezTo>
                  <a:cubicBezTo>
                    <a:pt x="14499" y="15360"/>
                    <a:pt x="14795" y="15360"/>
                    <a:pt x="14913" y="15360"/>
                  </a:cubicBezTo>
                  <a:cubicBezTo>
                    <a:pt x="15090" y="15360"/>
                    <a:pt x="15386" y="15360"/>
                    <a:pt x="15505" y="15323"/>
                  </a:cubicBezTo>
                  <a:cubicBezTo>
                    <a:pt x="15682" y="15323"/>
                    <a:pt x="16037" y="15175"/>
                    <a:pt x="16215" y="15102"/>
                  </a:cubicBezTo>
                  <a:cubicBezTo>
                    <a:pt x="16333" y="15065"/>
                    <a:pt x="16629" y="14917"/>
                    <a:pt x="16747" y="14843"/>
                  </a:cubicBezTo>
                  <a:cubicBezTo>
                    <a:pt x="16866" y="14843"/>
                    <a:pt x="16984" y="14769"/>
                    <a:pt x="17102" y="14769"/>
                  </a:cubicBezTo>
                  <a:cubicBezTo>
                    <a:pt x="17162" y="14769"/>
                    <a:pt x="17339" y="14806"/>
                    <a:pt x="17398" y="14806"/>
                  </a:cubicBezTo>
                  <a:cubicBezTo>
                    <a:pt x="17458" y="14843"/>
                    <a:pt x="17635" y="14880"/>
                    <a:pt x="17694" y="14880"/>
                  </a:cubicBezTo>
                  <a:cubicBezTo>
                    <a:pt x="17872" y="14917"/>
                    <a:pt x="18168" y="14843"/>
                    <a:pt x="18345" y="14880"/>
                  </a:cubicBezTo>
                  <a:cubicBezTo>
                    <a:pt x="18523" y="14880"/>
                    <a:pt x="18819" y="14954"/>
                    <a:pt x="18996" y="14917"/>
                  </a:cubicBezTo>
                  <a:cubicBezTo>
                    <a:pt x="19055" y="14917"/>
                    <a:pt x="19115" y="14843"/>
                    <a:pt x="19174" y="14806"/>
                  </a:cubicBezTo>
                  <a:cubicBezTo>
                    <a:pt x="19233" y="14732"/>
                    <a:pt x="19174" y="14585"/>
                    <a:pt x="19233" y="14511"/>
                  </a:cubicBezTo>
                  <a:cubicBezTo>
                    <a:pt x="19292" y="14400"/>
                    <a:pt x="19470" y="14252"/>
                    <a:pt x="19588" y="14142"/>
                  </a:cubicBezTo>
                  <a:cubicBezTo>
                    <a:pt x="19647" y="14105"/>
                    <a:pt x="19884" y="13957"/>
                    <a:pt x="19943" y="13920"/>
                  </a:cubicBezTo>
                  <a:cubicBezTo>
                    <a:pt x="20061" y="13846"/>
                    <a:pt x="20180" y="13662"/>
                    <a:pt x="20298" y="13625"/>
                  </a:cubicBezTo>
                  <a:cubicBezTo>
                    <a:pt x="20416" y="13551"/>
                    <a:pt x="20594" y="13514"/>
                    <a:pt x="20712" y="13477"/>
                  </a:cubicBezTo>
                  <a:cubicBezTo>
                    <a:pt x="20772" y="13477"/>
                    <a:pt x="20949" y="13477"/>
                    <a:pt x="21067" y="13477"/>
                  </a:cubicBezTo>
                  <a:cubicBezTo>
                    <a:pt x="21186" y="13477"/>
                    <a:pt x="21422" y="13551"/>
                    <a:pt x="21482" y="13514"/>
                  </a:cubicBezTo>
                  <a:cubicBezTo>
                    <a:pt x="21600" y="13477"/>
                    <a:pt x="21600" y="13292"/>
                    <a:pt x="21600" y="13255"/>
                  </a:cubicBezTo>
                  <a:close/>
                  <a:moveTo>
                    <a:pt x="11421" y="12148"/>
                  </a:moveTo>
                  <a:cubicBezTo>
                    <a:pt x="11362" y="12185"/>
                    <a:pt x="11303" y="12185"/>
                    <a:pt x="11244" y="12148"/>
                  </a:cubicBezTo>
                  <a:cubicBezTo>
                    <a:pt x="11185" y="12148"/>
                    <a:pt x="11066" y="12148"/>
                    <a:pt x="11066" y="12111"/>
                  </a:cubicBezTo>
                  <a:cubicBezTo>
                    <a:pt x="11007" y="12074"/>
                    <a:pt x="11066" y="12000"/>
                    <a:pt x="11066" y="11963"/>
                  </a:cubicBezTo>
                  <a:cubicBezTo>
                    <a:pt x="11066" y="11926"/>
                    <a:pt x="11066" y="11852"/>
                    <a:pt x="11007" y="11852"/>
                  </a:cubicBezTo>
                  <a:cubicBezTo>
                    <a:pt x="10948" y="11815"/>
                    <a:pt x="10889" y="11778"/>
                    <a:pt x="10830" y="11778"/>
                  </a:cubicBezTo>
                  <a:cubicBezTo>
                    <a:pt x="10770" y="11778"/>
                    <a:pt x="10711" y="11778"/>
                    <a:pt x="10652" y="11815"/>
                  </a:cubicBezTo>
                  <a:cubicBezTo>
                    <a:pt x="10652" y="11852"/>
                    <a:pt x="10770" y="11889"/>
                    <a:pt x="10770" y="11926"/>
                  </a:cubicBezTo>
                  <a:cubicBezTo>
                    <a:pt x="10770" y="11963"/>
                    <a:pt x="10770" y="12000"/>
                    <a:pt x="10770" y="12037"/>
                  </a:cubicBezTo>
                  <a:cubicBezTo>
                    <a:pt x="10711" y="12037"/>
                    <a:pt x="10652" y="12074"/>
                    <a:pt x="10652" y="12111"/>
                  </a:cubicBezTo>
                  <a:cubicBezTo>
                    <a:pt x="10593" y="12111"/>
                    <a:pt x="10534" y="12111"/>
                    <a:pt x="10534" y="12148"/>
                  </a:cubicBezTo>
                  <a:cubicBezTo>
                    <a:pt x="10475" y="12148"/>
                    <a:pt x="10475" y="12222"/>
                    <a:pt x="10475" y="12258"/>
                  </a:cubicBezTo>
                  <a:cubicBezTo>
                    <a:pt x="10475" y="12332"/>
                    <a:pt x="10534" y="12443"/>
                    <a:pt x="10534" y="12480"/>
                  </a:cubicBezTo>
                  <a:cubicBezTo>
                    <a:pt x="10593" y="12517"/>
                    <a:pt x="10534" y="12591"/>
                    <a:pt x="10534" y="12628"/>
                  </a:cubicBezTo>
                  <a:cubicBezTo>
                    <a:pt x="10534" y="12665"/>
                    <a:pt x="10534" y="12775"/>
                    <a:pt x="10534" y="12812"/>
                  </a:cubicBezTo>
                  <a:cubicBezTo>
                    <a:pt x="10593" y="12849"/>
                    <a:pt x="10652" y="12960"/>
                    <a:pt x="10711" y="13034"/>
                  </a:cubicBezTo>
                  <a:cubicBezTo>
                    <a:pt x="10711" y="13071"/>
                    <a:pt x="10711" y="13145"/>
                    <a:pt x="10711" y="13182"/>
                  </a:cubicBezTo>
                  <a:cubicBezTo>
                    <a:pt x="10652" y="13218"/>
                    <a:pt x="10652" y="13329"/>
                    <a:pt x="10652" y="13366"/>
                  </a:cubicBezTo>
                  <a:cubicBezTo>
                    <a:pt x="10652" y="13403"/>
                    <a:pt x="10711" y="13477"/>
                    <a:pt x="10770" y="13514"/>
                  </a:cubicBezTo>
                  <a:cubicBezTo>
                    <a:pt x="10770" y="13588"/>
                    <a:pt x="10770" y="13698"/>
                    <a:pt x="10770" y="13735"/>
                  </a:cubicBezTo>
                  <a:cubicBezTo>
                    <a:pt x="10770" y="13772"/>
                    <a:pt x="10770" y="13846"/>
                    <a:pt x="10770" y="13883"/>
                  </a:cubicBezTo>
                  <a:cubicBezTo>
                    <a:pt x="10770" y="13957"/>
                    <a:pt x="10770" y="14068"/>
                    <a:pt x="10711" y="14105"/>
                  </a:cubicBezTo>
                  <a:cubicBezTo>
                    <a:pt x="10711" y="14142"/>
                    <a:pt x="10652" y="14178"/>
                    <a:pt x="10652" y="14215"/>
                  </a:cubicBezTo>
                  <a:cubicBezTo>
                    <a:pt x="10593" y="14215"/>
                    <a:pt x="10534" y="14252"/>
                    <a:pt x="10475" y="14252"/>
                  </a:cubicBezTo>
                  <a:cubicBezTo>
                    <a:pt x="10415" y="14215"/>
                    <a:pt x="10534" y="14105"/>
                    <a:pt x="10475" y="14068"/>
                  </a:cubicBezTo>
                  <a:cubicBezTo>
                    <a:pt x="10475" y="13994"/>
                    <a:pt x="10297" y="13920"/>
                    <a:pt x="10238" y="13883"/>
                  </a:cubicBezTo>
                  <a:cubicBezTo>
                    <a:pt x="10179" y="13846"/>
                    <a:pt x="10119" y="13809"/>
                    <a:pt x="10119" y="13772"/>
                  </a:cubicBezTo>
                  <a:cubicBezTo>
                    <a:pt x="10060" y="13698"/>
                    <a:pt x="10060" y="13625"/>
                    <a:pt x="10060" y="13588"/>
                  </a:cubicBezTo>
                  <a:cubicBezTo>
                    <a:pt x="10060" y="13514"/>
                    <a:pt x="10001" y="13403"/>
                    <a:pt x="10001" y="13366"/>
                  </a:cubicBezTo>
                  <a:cubicBezTo>
                    <a:pt x="10001" y="13329"/>
                    <a:pt x="10001" y="13292"/>
                    <a:pt x="10060" y="13292"/>
                  </a:cubicBezTo>
                  <a:cubicBezTo>
                    <a:pt x="10060" y="13292"/>
                    <a:pt x="10119" y="13292"/>
                    <a:pt x="10179" y="13292"/>
                  </a:cubicBezTo>
                  <a:cubicBezTo>
                    <a:pt x="10179" y="13292"/>
                    <a:pt x="10179" y="13366"/>
                    <a:pt x="10179" y="13403"/>
                  </a:cubicBezTo>
                  <a:cubicBezTo>
                    <a:pt x="10238" y="13440"/>
                    <a:pt x="10297" y="13477"/>
                    <a:pt x="10356" y="13477"/>
                  </a:cubicBezTo>
                  <a:cubicBezTo>
                    <a:pt x="10415" y="13477"/>
                    <a:pt x="10415" y="13440"/>
                    <a:pt x="10475" y="13403"/>
                  </a:cubicBezTo>
                  <a:cubicBezTo>
                    <a:pt x="10475" y="13366"/>
                    <a:pt x="10475" y="13292"/>
                    <a:pt x="10475" y="13255"/>
                  </a:cubicBezTo>
                  <a:cubicBezTo>
                    <a:pt x="10475" y="13218"/>
                    <a:pt x="10415" y="13108"/>
                    <a:pt x="10415" y="13071"/>
                  </a:cubicBezTo>
                  <a:cubicBezTo>
                    <a:pt x="10356" y="12997"/>
                    <a:pt x="10356" y="12886"/>
                    <a:pt x="10356" y="12849"/>
                  </a:cubicBezTo>
                  <a:cubicBezTo>
                    <a:pt x="10297" y="12812"/>
                    <a:pt x="10297" y="12738"/>
                    <a:pt x="10238" y="12702"/>
                  </a:cubicBezTo>
                  <a:cubicBezTo>
                    <a:pt x="10238" y="12628"/>
                    <a:pt x="10238" y="12517"/>
                    <a:pt x="10179" y="12480"/>
                  </a:cubicBezTo>
                  <a:cubicBezTo>
                    <a:pt x="10179" y="12443"/>
                    <a:pt x="10060" y="12369"/>
                    <a:pt x="10001" y="12332"/>
                  </a:cubicBezTo>
                  <a:cubicBezTo>
                    <a:pt x="9942" y="12258"/>
                    <a:pt x="9824" y="12185"/>
                    <a:pt x="9705" y="12148"/>
                  </a:cubicBezTo>
                  <a:cubicBezTo>
                    <a:pt x="9587" y="12111"/>
                    <a:pt x="9409" y="12074"/>
                    <a:pt x="9291" y="12037"/>
                  </a:cubicBezTo>
                  <a:cubicBezTo>
                    <a:pt x="9232" y="12037"/>
                    <a:pt x="9173" y="12000"/>
                    <a:pt x="9113" y="12000"/>
                  </a:cubicBezTo>
                  <a:cubicBezTo>
                    <a:pt x="9054" y="11963"/>
                    <a:pt x="8877" y="11889"/>
                    <a:pt x="8818" y="11852"/>
                  </a:cubicBezTo>
                  <a:cubicBezTo>
                    <a:pt x="8758" y="11815"/>
                    <a:pt x="8581" y="11705"/>
                    <a:pt x="8581" y="11631"/>
                  </a:cubicBezTo>
                  <a:cubicBezTo>
                    <a:pt x="8522" y="11631"/>
                    <a:pt x="8403" y="11557"/>
                    <a:pt x="8462" y="11520"/>
                  </a:cubicBezTo>
                  <a:cubicBezTo>
                    <a:pt x="8462" y="11483"/>
                    <a:pt x="8581" y="11520"/>
                    <a:pt x="8640" y="11520"/>
                  </a:cubicBezTo>
                  <a:cubicBezTo>
                    <a:pt x="8699" y="11520"/>
                    <a:pt x="8758" y="11520"/>
                    <a:pt x="8818" y="11557"/>
                  </a:cubicBezTo>
                  <a:cubicBezTo>
                    <a:pt x="8877" y="11557"/>
                    <a:pt x="8995" y="11631"/>
                    <a:pt x="8995" y="11668"/>
                  </a:cubicBezTo>
                  <a:cubicBezTo>
                    <a:pt x="9054" y="11668"/>
                    <a:pt x="9054" y="11742"/>
                    <a:pt x="9113" y="11742"/>
                  </a:cubicBezTo>
                  <a:cubicBezTo>
                    <a:pt x="9113" y="11778"/>
                    <a:pt x="9232" y="11852"/>
                    <a:pt x="9232" y="11815"/>
                  </a:cubicBezTo>
                  <a:cubicBezTo>
                    <a:pt x="9291" y="11815"/>
                    <a:pt x="9350" y="11742"/>
                    <a:pt x="9350" y="11705"/>
                  </a:cubicBezTo>
                  <a:cubicBezTo>
                    <a:pt x="9350" y="11668"/>
                    <a:pt x="9232" y="11594"/>
                    <a:pt x="9232" y="11557"/>
                  </a:cubicBezTo>
                  <a:cubicBezTo>
                    <a:pt x="9173" y="11520"/>
                    <a:pt x="9173" y="11446"/>
                    <a:pt x="9113" y="11409"/>
                  </a:cubicBezTo>
                  <a:cubicBezTo>
                    <a:pt x="9054" y="11372"/>
                    <a:pt x="8995" y="11335"/>
                    <a:pt x="8936" y="11335"/>
                  </a:cubicBezTo>
                  <a:cubicBezTo>
                    <a:pt x="8877" y="11298"/>
                    <a:pt x="8818" y="11262"/>
                    <a:pt x="8818" y="11225"/>
                  </a:cubicBezTo>
                  <a:cubicBezTo>
                    <a:pt x="8758" y="11188"/>
                    <a:pt x="8758" y="11114"/>
                    <a:pt x="8758" y="11114"/>
                  </a:cubicBezTo>
                  <a:cubicBezTo>
                    <a:pt x="8758" y="11077"/>
                    <a:pt x="8877" y="11077"/>
                    <a:pt x="8877" y="11077"/>
                  </a:cubicBezTo>
                  <a:cubicBezTo>
                    <a:pt x="8936" y="11114"/>
                    <a:pt x="8995" y="11151"/>
                    <a:pt x="9054" y="11151"/>
                  </a:cubicBezTo>
                  <a:cubicBezTo>
                    <a:pt x="9113" y="11151"/>
                    <a:pt x="9173" y="11114"/>
                    <a:pt x="9232" y="11114"/>
                  </a:cubicBezTo>
                  <a:cubicBezTo>
                    <a:pt x="9291" y="11114"/>
                    <a:pt x="9409" y="11114"/>
                    <a:pt x="9468" y="11151"/>
                  </a:cubicBezTo>
                  <a:cubicBezTo>
                    <a:pt x="9528" y="11151"/>
                    <a:pt x="9528" y="11225"/>
                    <a:pt x="9528" y="11262"/>
                  </a:cubicBezTo>
                  <a:cubicBezTo>
                    <a:pt x="9587" y="11262"/>
                    <a:pt x="9705" y="11298"/>
                    <a:pt x="9764" y="11298"/>
                  </a:cubicBezTo>
                  <a:cubicBezTo>
                    <a:pt x="9824" y="11298"/>
                    <a:pt x="10001" y="11262"/>
                    <a:pt x="10060" y="11298"/>
                  </a:cubicBezTo>
                  <a:cubicBezTo>
                    <a:pt x="10060" y="11298"/>
                    <a:pt x="10119" y="11335"/>
                    <a:pt x="10179" y="11372"/>
                  </a:cubicBezTo>
                  <a:cubicBezTo>
                    <a:pt x="10179" y="11409"/>
                    <a:pt x="10238" y="11483"/>
                    <a:pt x="10297" y="11520"/>
                  </a:cubicBezTo>
                  <a:cubicBezTo>
                    <a:pt x="10356" y="11557"/>
                    <a:pt x="10534" y="11631"/>
                    <a:pt x="10593" y="11594"/>
                  </a:cubicBezTo>
                  <a:cubicBezTo>
                    <a:pt x="10652" y="11594"/>
                    <a:pt x="10652" y="11520"/>
                    <a:pt x="10711" y="11520"/>
                  </a:cubicBezTo>
                  <a:cubicBezTo>
                    <a:pt x="10711" y="11483"/>
                    <a:pt x="10652" y="11409"/>
                    <a:pt x="10652" y="11372"/>
                  </a:cubicBezTo>
                  <a:cubicBezTo>
                    <a:pt x="10652" y="11335"/>
                    <a:pt x="10593" y="11262"/>
                    <a:pt x="10652" y="11262"/>
                  </a:cubicBezTo>
                  <a:cubicBezTo>
                    <a:pt x="10652" y="11225"/>
                    <a:pt x="10770" y="11298"/>
                    <a:pt x="10770" y="11298"/>
                  </a:cubicBezTo>
                  <a:cubicBezTo>
                    <a:pt x="10830" y="11335"/>
                    <a:pt x="10948" y="11372"/>
                    <a:pt x="11007" y="11409"/>
                  </a:cubicBezTo>
                  <a:cubicBezTo>
                    <a:pt x="11066" y="11446"/>
                    <a:pt x="11007" y="11520"/>
                    <a:pt x="11066" y="11557"/>
                  </a:cubicBezTo>
                  <a:cubicBezTo>
                    <a:pt x="11125" y="11594"/>
                    <a:pt x="11303" y="11594"/>
                    <a:pt x="11303" y="11631"/>
                  </a:cubicBezTo>
                  <a:cubicBezTo>
                    <a:pt x="11362" y="11668"/>
                    <a:pt x="11362" y="11705"/>
                    <a:pt x="11303" y="11742"/>
                  </a:cubicBezTo>
                  <a:cubicBezTo>
                    <a:pt x="11303" y="11742"/>
                    <a:pt x="11244" y="11815"/>
                    <a:pt x="11244" y="11815"/>
                  </a:cubicBezTo>
                  <a:cubicBezTo>
                    <a:pt x="11185" y="11852"/>
                    <a:pt x="11244" y="11926"/>
                    <a:pt x="11244" y="11963"/>
                  </a:cubicBezTo>
                  <a:cubicBezTo>
                    <a:pt x="11244" y="12000"/>
                    <a:pt x="11362" y="12037"/>
                    <a:pt x="11421" y="12074"/>
                  </a:cubicBezTo>
                  <a:cubicBezTo>
                    <a:pt x="11421" y="12111"/>
                    <a:pt x="11421" y="12148"/>
                    <a:pt x="11421" y="12148"/>
                  </a:cubicBezTo>
                  <a:close/>
                </a:path>
              </a:pathLst>
            </a:custGeom>
            <a:solidFill>
              <a:schemeClr val="accent4"/>
            </a:solidFill>
            <a:ln w="3175" cap="flat">
              <a:solidFill>
                <a:srgbClr val="FFFFFF"/>
              </a:solidFill>
              <a:prstDash val="solid"/>
              <a:miter lim="800000"/>
            </a:ln>
            <a:effectLst/>
          </p:spPr>
          <p:txBody>
            <a:bodyPr wrap="square" lIns="162559" tIns="162559" rIns="162559" bIns="162559" numCol="1" anchor="t">
              <a:noAutofit/>
            </a:bodyPr>
            <a:lstStyle/>
            <a:p>
              <a:pPr defTabSz="457200">
                <a:defRPr sz="5600">
                  <a:latin typeface="Gill Sans"/>
                  <a:ea typeface="Gill Sans"/>
                  <a:cs typeface="Gill Sans"/>
                  <a:sym typeface="Gill Sans"/>
                </a:defRPr>
              </a:pPr>
              <a:endParaRPr sz="7465"/>
            </a:p>
          </p:txBody>
        </p:sp>
        <p:sp>
          <p:nvSpPr>
            <p:cNvPr id="12296" name="Shape 12296"/>
            <p:cNvSpPr/>
            <p:nvPr/>
          </p:nvSpPr>
          <p:spPr>
            <a:xfrm>
              <a:off x="2065866" y="6752168"/>
              <a:ext cx="38103" cy="66676"/>
            </a:xfrm>
            <a:custGeom>
              <a:cxnLst>
                <a:cxn ang="0">
                  <a:pos x="wd2" y="hd2"/>
                </a:cxn>
                <a:cxn ang="5400000">
                  <a:pos x="wd2" y="hd2"/>
                </a:cxn>
                <a:cxn ang="10800000">
                  <a:pos x="wd2" y="hd2"/>
                </a:cxn>
                <a:cxn ang="16200000">
                  <a:pos x="wd2" y="hd2"/>
                </a:cxn>
              </a:cxnLst>
              <a:rect l="0" t="0" r="r" b="b"/>
              <a:pathLst>
                <a:path w="21600" h="21263" extrusionOk="0">
                  <a:moveTo>
                    <a:pt x="19200" y="10800"/>
                  </a:moveTo>
                  <a:cubicBezTo>
                    <a:pt x="19200" y="10800"/>
                    <a:pt x="21600" y="8100"/>
                    <a:pt x="21600" y="6750"/>
                  </a:cubicBezTo>
                  <a:cubicBezTo>
                    <a:pt x="21600" y="5400"/>
                    <a:pt x="19200" y="2700"/>
                    <a:pt x="19200" y="1350"/>
                  </a:cubicBezTo>
                  <a:cubicBezTo>
                    <a:pt x="16800" y="1350"/>
                    <a:pt x="12000" y="0"/>
                    <a:pt x="9600" y="0"/>
                  </a:cubicBezTo>
                  <a:cubicBezTo>
                    <a:pt x="7200" y="0"/>
                    <a:pt x="4800" y="1350"/>
                    <a:pt x="2400" y="1350"/>
                  </a:cubicBezTo>
                  <a:cubicBezTo>
                    <a:pt x="2400" y="2700"/>
                    <a:pt x="0" y="5400"/>
                    <a:pt x="0" y="6750"/>
                  </a:cubicBezTo>
                  <a:cubicBezTo>
                    <a:pt x="0" y="8100"/>
                    <a:pt x="0" y="10800"/>
                    <a:pt x="0" y="12150"/>
                  </a:cubicBezTo>
                  <a:cubicBezTo>
                    <a:pt x="2400" y="12150"/>
                    <a:pt x="4800" y="14850"/>
                    <a:pt x="4800" y="14850"/>
                  </a:cubicBezTo>
                  <a:cubicBezTo>
                    <a:pt x="7200" y="16200"/>
                    <a:pt x="7200" y="17550"/>
                    <a:pt x="9600" y="18900"/>
                  </a:cubicBezTo>
                  <a:cubicBezTo>
                    <a:pt x="9600" y="18900"/>
                    <a:pt x="9600" y="20250"/>
                    <a:pt x="12000" y="20250"/>
                  </a:cubicBezTo>
                  <a:cubicBezTo>
                    <a:pt x="12000" y="21600"/>
                    <a:pt x="16800" y="21600"/>
                    <a:pt x="16800" y="20250"/>
                  </a:cubicBezTo>
                  <a:cubicBezTo>
                    <a:pt x="19200" y="20250"/>
                    <a:pt x="19200" y="17550"/>
                    <a:pt x="19200" y="16200"/>
                  </a:cubicBezTo>
                  <a:cubicBezTo>
                    <a:pt x="19200" y="14850"/>
                    <a:pt x="19200" y="12150"/>
                    <a:pt x="19200" y="10800"/>
                  </a:cubicBezTo>
                  <a:close/>
                </a:path>
              </a:pathLst>
            </a:custGeom>
            <a:solidFill>
              <a:srgbClr val="C4C8CB"/>
            </a:solidFill>
            <a:ln w="3175" cap="flat">
              <a:solidFill>
                <a:srgbClr val="FFFFFF"/>
              </a:solidFill>
              <a:prstDash val="solid"/>
              <a:miter lim="800000"/>
            </a:ln>
            <a:effectLst/>
          </p:spPr>
          <p:txBody>
            <a:bodyPr wrap="square" lIns="162559" tIns="162559" rIns="162559" bIns="162559" numCol="1" anchor="t">
              <a:noAutofit/>
            </a:bodyPr>
            <a:lstStyle/>
            <a:p>
              <a:pPr defTabSz="457200">
                <a:defRPr sz="5600">
                  <a:latin typeface="Gill Sans"/>
                  <a:ea typeface="Gill Sans"/>
                  <a:cs typeface="Gill Sans"/>
                  <a:sym typeface="Gill Sans"/>
                </a:defRPr>
              </a:pPr>
              <a:endParaRPr sz="7465"/>
            </a:p>
          </p:txBody>
        </p:sp>
        <p:sp>
          <p:nvSpPr>
            <p:cNvPr id="12297" name="Shape 12297"/>
            <p:cNvSpPr/>
            <p:nvPr/>
          </p:nvSpPr>
          <p:spPr>
            <a:xfrm>
              <a:off x="2116666" y="6794501"/>
              <a:ext cx="71969" cy="46566"/>
            </a:xfrm>
            <a:custGeom>
              <a:cxnLst>
                <a:cxn ang="0">
                  <a:pos x="wd2" y="hd2"/>
                </a:cxn>
                <a:cxn ang="5400000">
                  <a:pos x="wd2" y="hd2"/>
                </a:cxn>
                <a:cxn ang="10800000">
                  <a:pos x="wd2" y="hd2"/>
                </a:cxn>
                <a:cxn ang="16200000">
                  <a:pos x="wd2" y="hd2"/>
                </a:cxn>
              </a:cxnLst>
              <a:rect l="0" t="0" r="r" b="b"/>
              <a:pathLst>
                <a:path w="21600" h="21600" extrusionOk="0">
                  <a:moveTo>
                    <a:pt x="8894" y="21600"/>
                  </a:moveTo>
                  <a:cubicBezTo>
                    <a:pt x="6353" y="21600"/>
                    <a:pt x="3812" y="19636"/>
                    <a:pt x="2541" y="19636"/>
                  </a:cubicBezTo>
                  <a:cubicBezTo>
                    <a:pt x="2541" y="17673"/>
                    <a:pt x="3812" y="13745"/>
                    <a:pt x="3812" y="11782"/>
                  </a:cubicBezTo>
                  <a:cubicBezTo>
                    <a:pt x="2541" y="9818"/>
                    <a:pt x="0" y="9818"/>
                    <a:pt x="0" y="7855"/>
                  </a:cubicBezTo>
                  <a:cubicBezTo>
                    <a:pt x="0" y="5891"/>
                    <a:pt x="1271" y="1964"/>
                    <a:pt x="2541" y="1964"/>
                  </a:cubicBezTo>
                  <a:cubicBezTo>
                    <a:pt x="3812" y="0"/>
                    <a:pt x="7624" y="0"/>
                    <a:pt x="10165" y="0"/>
                  </a:cubicBezTo>
                  <a:cubicBezTo>
                    <a:pt x="10165" y="0"/>
                    <a:pt x="12706" y="1964"/>
                    <a:pt x="12706" y="3927"/>
                  </a:cubicBezTo>
                  <a:cubicBezTo>
                    <a:pt x="13976" y="3927"/>
                    <a:pt x="17788" y="3927"/>
                    <a:pt x="19059" y="5891"/>
                  </a:cubicBezTo>
                  <a:cubicBezTo>
                    <a:pt x="19059" y="5891"/>
                    <a:pt x="20329" y="9818"/>
                    <a:pt x="21600" y="11782"/>
                  </a:cubicBezTo>
                  <a:cubicBezTo>
                    <a:pt x="21600" y="13745"/>
                    <a:pt x="21600" y="17673"/>
                    <a:pt x="20329" y="17673"/>
                  </a:cubicBezTo>
                  <a:cubicBezTo>
                    <a:pt x="20329" y="19636"/>
                    <a:pt x="17788" y="21600"/>
                    <a:pt x="16518" y="21600"/>
                  </a:cubicBezTo>
                  <a:cubicBezTo>
                    <a:pt x="15247" y="21600"/>
                    <a:pt x="13976" y="21600"/>
                    <a:pt x="12706" y="19636"/>
                  </a:cubicBezTo>
                  <a:cubicBezTo>
                    <a:pt x="11435" y="19636"/>
                    <a:pt x="8894" y="21600"/>
                    <a:pt x="8894" y="21600"/>
                  </a:cubicBezTo>
                  <a:close/>
                </a:path>
              </a:pathLst>
            </a:custGeom>
            <a:solidFill>
              <a:srgbClr val="C4C8CB"/>
            </a:solidFill>
            <a:ln w="3175" cap="flat">
              <a:solidFill>
                <a:srgbClr val="FFFFFF"/>
              </a:solidFill>
              <a:prstDash val="solid"/>
              <a:miter lim="800000"/>
            </a:ln>
            <a:effectLst/>
          </p:spPr>
          <p:txBody>
            <a:bodyPr wrap="square" lIns="162559" tIns="162559" rIns="162559" bIns="162559" numCol="1" anchor="t">
              <a:noAutofit/>
            </a:bodyPr>
            <a:lstStyle/>
            <a:p>
              <a:pPr defTabSz="457200">
                <a:defRPr sz="5600">
                  <a:latin typeface="Gill Sans"/>
                  <a:ea typeface="Gill Sans"/>
                  <a:cs typeface="Gill Sans"/>
                  <a:sym typeface="Gill Sans"/>
                </a:defRPr>
              </a:pPr>
              <a:endParaRPr sz="7465"/>
            </a:p>
          </p:txBody>
        </p:sp>
        <p:sp>
          <p:nvSpPr>
            <p:cNvPr id="12298" name="Shape 12298"/>
            <p:cNvSpPr/>
            <p:nvPr/>
          </p:nvSpPr>
          <p:spPr>
            <a:xfrm>
              <a:off x="1600200" y="6781800"/>
              <a:ext cx="706969" cy="588432"/>
            </a:xfrm>
            <a:custGeom>
              <a:cxnLst>
                <a:cxn ang="0">
                  <a:pos x="wd2" y="hd2"/>
                </a:cxn>
                <a:cxn ang="5400000">
                  <a:pos x="wd2" y="hd2"/>
                </a:cxn>
                <a:cxn ang="10800000">
                  <a:pos x="wd2" y="hd2"/>
                </a:cxn>
                <a:cxn ang="16200000">
                  <a:pos x="wd2" y="hd2"/>
                </a:cxn>
              </a:cxnLst>
              <a:rect l="0" t="0" r="r" b="b"/>
              <a:pathLst>
                <a:path w="21600" h="21600" extrusionOk="0">
                  <a:moveTo>
                    <a:pt x="4164" y="2642"/>
                  </a:moveTo>
                  <a:cubicBezTo>
                    <a:pt x="4294" y="2642"/>
                    <a:pt x="4554" y="2797"/>
                    <a:pt x="4684" y="2797"/>
                  </a:cubicBezTo>
                  <a:cubicBezTo>
                    <a:pt x="4945" y="2797"/>
                    <a:pt x="5335" y="2953"/>
                    <a:pt x="5595" y="2953"/>
                  </a:cubicBezTo>
                  <a:cubicBezTo>
                    <a:pt x="5725" y="2797"/>
                    <a:pt x="5986" y="2642"/>
                    <a:pt x="6116" y="2486"/>
                  </a:cubicBezTo>
                  <a:cubicBezTo>
                    <a:pt x="6246" y="2486"/>
                    <a:pt x="6506" y="2331"/>
                    <a:pt x="6506" y="2176"/>
                  </a:cubicBezTo>
                  <a:cubicBezTo>
                    <a:pt x="6636" y="2176"/>
                    <a:pt x="6636" y="1865"/>
                    <a:pt x="6636" y="1709"/>
                  </a:cubicBezTo>
                  <a:cubicBezTo>
                    <a:pt x="6766" y="1554"/>
                    <a:pt x="6636" y="1243"/>
                    <a:pt x="6636" y="1088"/>
                  </a:cubicBezTo>
                  <a:cubicBezTo>
                    <a:pt x="6766" y="932"/>
                    <a:pt x="7157" y="777"/>
                    <a:pt x="7287" y="777"/>
                  </a:cubicBezTo>
                  <a:cubicBezTo>
                    <a:pt x="7417" y="777"/>
                    <a:pt x="7807" y="777"/>
                    <a:pt x="7937" y="777"/>
                  </a:cubicBezTo>
                  <a:cubicBezTo>
                    <a:pt x="8067" y="777"/>
                    <a:pt x="8458" y="932"/>
                    <a:pt x="8588" y="932"/>
                  </a:cubicBezTo>
                  <a:cubicBezTo>
                    <a:pt x="8718" y="932"/>
                    <a:pt x="9108" y="1088"/>
                    <a:pt x="9239" y="1088"/>
                  </a:cubicBezTo>
                  <a:cubicBezTo>
                    <a:pt x="9499" y="1088"/>
                    <a:pt x="9759" y="932"/>
                    <a:pt x="9889" y="932"/>
                  </a:cubicBezTo>
                  <a:cubicBezTo>
                    <a:pt x="10019" y="932"/>
                    <a:pt x="10280" y="622"/>
                    <a:pt x="10410" y="622"/>
                  </a:cubicBezTo>
                  <a:cubicBezTo>
                    <a:pt x="10540" y="622"/>
                    <a:pt x="10930" y="622"/>
                    <a:pt x="11060" y="777"/>
                  </a:cubicBezTo>
                  <a:cubicBezTo>
                    <a:pt x="11190" y="777"/>
                    <a:pt x="11320" y="932"/>
                    <a:pt x="11451" y="1088"/>
                  </a:cubicBezTo>
                  <a:cubicBezTo>
                    <a:pt x="11581" y="1088"/>
                    <a:pt x="11841" y="1243"/>
                    <a:pt x="11971" y="1399"/>
                  </a:cubicBezTo>
                  <a:cubicBezTo>
                    <a:pt x="12101" y="1554"/>
                    <a:pt x="12361" y="1709"/>
                    <a:pt x="12361" y="1709"/>
                  </a:cubicBezTo>
                  <a:cubicBezTo>
                    <a:pt x="12492" y="1865"/>
                    <a:pt x="12622" y="2176"/>
                    <a:pt x="12622" y="2331"/>
                  </a:cubicBezTo>
                  <a:cubicBezTo>
                    <a:pt x="12752" y="2331"/>
                    <a:pt x="12882" y="2486"/>
                    <a:pt x="13012" y="2486"/>
                  </a:cubicBezTo>
                  <a:cubicBezTo>
                    <a:pt x="13012" y="2486"/>
                    <a:pt x="13272" y="2486"/>
                    <a:pt x="13272" y="2331"/>
                  </a:cubicBezTo>
                  <a:cubicBezTo>
                    <a:pt x="13402" y="2331"/>
                    <a:pt x="13533" y="2020"/>
                    <a:pt x="13402" y="1865"/>
                  </a:cubicBezTo>
                  <a:cubicBezTo>
                    <a:pt x="13402" y="1865"/>
                    <a:pt x="13272" y="1709"/>
                    <a:pt x="13142" y="1554"/>
                  </a:cubicBezTo>
                  <a:cubicBezTo>
                    <a:pt x="13012" y="1554"/>
                    <a:pt x="12752" y="1399"/>
                    <a:pt x="12752" y="1243"/>
                  </a:cubicBezTo>
                  <a:cubicBezTo>
                    <a:pt x="12622" y="1088"/>
                    <a:pt x="12231" y="932"/>
                    <a:pt x="12231" y="777"/>
                  </a:cubicBezTo>
                  <a:cubicBezTo>
                    <a:pt x="12231" y="622"/>
                    <a:pt x="12361" y="311"/>
                    <a:pt x="12361" y="311"/>
                  </a:cubicBezTo>
                  <a:cubicBezTo>
                    <a:pt x="12492" y="155"/>
                    <a:pt x="12752" y="0"/>
                    <a:pt x="12882" y="0"/>
                  </a:cubicBezTo>
                  <a:cubicBezTo>
                    <a:pt x="13012" y="0"/>
                    <a:pt x="13272" y="0"/>
                    <a:pt x="13272" y="0"/>
                  </a:cubicBezTo>
                  <a:cubicBezTo>
                    <a:pt x="13533" y="155"/>
                    <a:pt x="13793" y="622"/>
                    <a:pt x="13923" y="932"/>
                  </a:cubicBezTo>
                  <a:cubicBezTo>
                    <a:pt x="14053" y="1088"/>
                    <a:pt x="14313" y="1554"/>
                    <a:pt x="14443" y="1709"/>
                  </a:cubicBezTo>
                  <a:cubicBezTo>
                    <a:pt x="14573" y="2020"/>
                    <a:pt x="14964" y="2331"/>
                    <a:pt x="15094" y="2486"/>
                  </a:cubicBezTo>
                  <a:cubicBezTo>
                    <a:pt x="15354" y="2486"/>
                    <a:pt x="15614" y="2797"/>
                    <a:pt x="15745" y="2797"/>
                  </a:cubicBezTo>
                  <a:cubicBezTo>
                    <a:pt x="16005" y="2953"/>
                    <a:pt x="16525" y="2953"/>
                    <a:pt x="16655" y="2953"/>
                  </a:cubicBezTo>
                  <a:cubicBezTo>
                    <a:pt x="16916" y="2953"/>
                    <a:pt x="17176" y="2797"/>
                    <a:pt x="17306" y="2797"/>
                  </a:cubicBezTo>
                  <a:cubicBezTo>
                    <a:pt x="17436" y="2797"/>
                    <a:pt x="17566" y="2797"/>
                    <a:pt x="17696" y="2953"/>
                  </a:cubicBezTo>
                  <a:cubicBezTo>
                    <a:pt x="17827" y="2953"/>
                    <a:pt x="17957" y="3108"/>
                    <a:pt x="17957" y="3263"/>
                  </a:cubicBezTo>
                  <a:cubicBezTo>
                    <a:pt x="18087" y="3419"/>
                    <a:pt x="18087" y="3574"/>
                    <a:pt x="18087" y="3729"/>
                  </a:cubicBezTo>
                  <a:cubicBezTo>
                    <a:pt x="17957" y="3885"/>
                    <a:pt x="17696" y="4040"/>
                    <a:pt x="17696" y="4196"/>
                  </a:cubicBezTo>
                  <a:cubicBezTo>
                    <a:pt x="17566" y="4351"/>
                    <a:pt x="17436" y="4506"/>
                    <a:pt x="17436" y="4662"/>
                  </a:cubicBezTo>
                  <a:cubicBezTo>
                    <a:pt x="17436" y="4817"/>
                    <a:pt x="17436" y="5128"/>
                    <a:pt x="17566" y="5283"/>
                  </a:cubicBezTo>
                  <a:cubicBezTo>
                    <a:pt x="17566" y="5283"/>
                    <a:pt x="17566" y="5283"/>
                    <a:pt x="17696" y="5439"/>
                  </a:cubicBezTo>
                  <a:cubicBezTo>
                    <a:pt x="17566" y="5439"/>
                    <a:pt x="17436" y="5594"/>
                    <a:pt x="17436" y="5750"/>
                  </a:cubicBezTo>
                  <a:cubicBezTo>
                    <a:pt x="17436" y="5750"/>
                    <a:pt x="17436" y="6060"/>
                    <a:pt x="17436" y="6060"/>
                  </a:cubicBezTo>
                  <a:cubicBezTo>
                    <a:pt x="17436" y="6216"/>
                    <a:pt x="17436" y="6527"/>
                    <a:pt x="17566" y="6682"/>
                  </a:cubicBezTo>
                  <a:cubicBezTo>
                    <a:pt x="17566" y="6837"/>
                    <a:pt x="17827" y="6837"/>
                    <a:pt x="17827" y="6993"/>
                  </a:cubicBezTo>
                  <a:cubicBezTo>
                    <a:pt x="17957" y="7148"/>
                    <a:pt x="18087" y="7304"/>
                    <a:pt x="18087" y="7459"/>
                  </a:cubicBezTo>
                  <a:cubicBezTo>
                    <a:pt x="18217" y="7614"/>
                    <a:pt x="18087" y="8081"/>
                    <a:pt x="18087" y="8236"/>
                  </a:cubicBezTo>
                  <a:cubicBezTo>
                    <a:pt x="18087" y="8391"/>
                    <a:pt x="18347" y="8858"/>
                    <a:pt x="18477" y="9013"/>
                  </a:cubicBezTo>
                  <a:cubicBezTo>
                    <a:pt x="18477" y="9324"/>
                    <a:pt x="18217" y="9790"/>
                    <a:pt x="18217" y="9945"/>
                  </a:cubicBezTo>
                  <a:cubicBezTo>
                    <a:pt x="18217" y="10256"/>
                    <a:pt x="18217" y="10878"/>
                    <a:pt x="18347" y="11188"/>
                  </a:cubicBezTo>
                  <a:cubicBezTo>
                    <a:pt x="18477" y="11344"/>
                    <a:pt x="18737" y="11499"/>
                    <a:pt x="18737" y="11499"/>
                  </a:cubicBezTo>
                  <a:cubicBezTo>
                    <a:pt x="18867" y="11499"/>
                    <a:pt x="19128" y="11499"/>
                    <a:pt x="19128" y="11499"/>
                  </a:cubicBezTo>
                  <a:cubicBezTo>
                    <a:pt x="19258" y="11499"/>
                    <a:pt x="19388" y="11655"/>
                    <a:pt x="19518" y="11655"/>
                  </a:cubicBezTo>
                  <a:cubicBezTo>
                    <a:pt x="19648" y="11655"/>
                    <a:pt x="19908" y="11810"/>
                    <a:pt x="20169" y="11810"/>
                  </a:cubicBezTo>
                  <a:cubicBezTo>
                    <a:pt x="20299" y="11965"/>
                    <a:pt x="20559" y="11810"/>
                    <a:pt x="20689" y="11810"/>
                  </a:cubicBezTo>
                  <a:cubicBezTo>
                    <a:pt x="20819" y="11965"/>
                    <a:pt x="20949" y="12121"/>
                    <a:pt x="21080" y="12276"/>
                  </a:cubicBezTo>
                  <a:cubicBezTo>
                    <a:pt x="21210" y="12276"/>
                    <a:pt x="21340" y="12276"/>
                    <a:pt x="21470" y="12276"/>
                  </a:cubicBezTo>
                  <a:cubicBezTo>
                    <a:pt x="21470" y="12432"/>
                    <a:pt x="21470" y="12432"/>
                    <a:pt x="21470" y="12432"/>
                  </a:cubicBezTo>
                  <a:cubicBezTo>
                    <a:pt x="21470" y="12587"/>
                    <a:pt x="21600" y="12898"/>
                    <a:pt x="21600" y="13209"/>
                  </a:cubicBezTo>
                  <a:cubicBezTo>
                    <a:pt x="21600" y="13364"/>
                    <a:pt x="21600" y="13830"/>
                    <a:pt x="21470" y="14141"/>
                  </a:cubicBezTo>
                  <a:cubicBezTo>
                    <a:pt x="21470" y="14296"/>
                    <a:pt x="21340" y="14452"/>
                    <a:pt x="21210" y="14607"/>
                  </a:cubicBezTo>
                  <a:cubicBezTo>
                    <a:pt x="21210" y="14763"/>
                    <a:pt x="21210" y="14918"/>
                    <a:pt x="21080" y="15073"/>
                  </a:cubicBezTo>
                  <a:cubicBezTo>
                    <a:pt x="20949" y="15229"/>
                    <a:pt x="20819" y="15229"/>
                    <a:pt x="20689" y="15229"/>
                  </a:cubicBezTo>
                  <a:cubicBezTo>
                    <a:pt x="20559" y="15229"/>
                    <a:pt x="20299" y="15073"/>
                    <a:pt x="20169" y="15073"/>
                  </a:cubicBezTo>
                  <a:cubicBezTo>
                    <a:pt x="20169" y="15073"/>
                    <a:pt x="20039" y="14763"/>
                    <a:pt x="20039" y="14763"/>
                  </a:cubicBezTo>
                  <a:cubicBezTo>
                    <a:pt x="19908" y="14918"/>
                    <a:pt x="19908" y="15384"/>
                    <a:pt x="20039" y="15540"/>
                  </a:cubicBezTo>
                  <a:cubicBezTo>
                    <a:pt x="20039" y="15695"/>
                    <a:pt x="20169" y="15850"/>
                    <a:pt x="20169" y="16006"/>
                  </a:cubicBezTo>
                  <a:cubicBezTo>
                    <a:pt x="20299" y="16161"/>
                    <a:pt x="20169" y="16472"/>
                    <a:pt x="20039" y="16627"/>
                  </a:cubicBezTo>
                  <a:cubicBezTo>
                    <a:pt x="20039" y="16783"/>
                    <a:pt x="19778" y="16938"/>
                    <a:pt x="19518" y="16938"/>
                  </a:cubicBezTo>
                  <a:cubicBezTo>
                    <a:pt x="19388" y="17094"/>
                    <a:pt x="18998" y="16783"/>
                    <a:pt x="18867" y="16938"/>
                  </a:cubicBezTo>
                  <a:cubicBezTo>
                    <a:pt x="18867" y="16938"/>
                    <a:pt x="18737" y="17249"/>
                    <a:pt x="18737" y="17404"/>
                  </a:cubicBezTo>
                  <a:cubicBezTo>
                    <a:pt x="18737" y="17560"/>
                    <a:pt x="18998" y="17871"/>
                    <a:pt x="18998" y="18026"/>
                  </a:cubicBezTo>
                  <a:cubicBezTo>
                    <a:pt x="18867" y="18181"/>
                    <a:pt x="18477" y="18492"/>
                    <a:pt x="18217" y="18647"/>
                  </a:cubicBezTo>
                  <a:cubicBezTo>
                    <a:pt x="17957" y="18803"/>
                    <a:pt x="17436" y="18803"/>
                    <a:pt x="17176" y="18803"/>
                  </a:cubicBezTo>
                  <a:cubicBezTo>
                    <a:pt x="17046" y="18803"/>
                    <a:pt x="16786" y="18647"/>
                    <a:pt x="16655" y="18647"/>
                  </a:cubicBezTo>
                  <a:cubicBezTo>
                    <a:pt x="16525" y="18492"/>
                    <a:pt x="16265" y="18337"/>
                    <a:pt x="16265" y="18337"/>
                  </a:cubicBezTo>
                  <a:cubicBezTo>
                    <a:pt x="16135" y="18337"/>
                    <a:pt x="15745" y="18492"/>
                    <a:pt x="15745" y="18647"/>
                  </a:cubicBezTo>
                  <a:cubicBezTo>
                    <a:pt x="15614" y="18803"/>
                    <a:pt x="15614" y="19114"/>
                    <a:pt x="15614" y="19269"/>
                  </a:cubicBezTo>
                  <a:cubicBezTo>
                    <a:pt x="15614" y="19269"/>
                    <a:pt x="15875" y="19424"/>
                    <a:pt x="15875" y="19580"/>
                  </a:cubicBezTo>
                  <a:cubicBezTo>
                    <a:pt x="16005" y="19735"/>
                    <a:pt x="16265" y="19891"/>
                    <a:pt x="16395" y="20046"/>
                  </a:cubicBezTo>
                  <a:cubicBezTo>
                    <a:pt x="16395" y="20201"/>
                    <a:pt x="16395" y="20512"/>
                    <a:pt x="16265" y="20668"/>
                  </a:cubicBezTo>
                  <a:cubicBezTo>
                    <a:pt x="16135" y="20668"/>
                    <a:pt x="15875" y="20823"/>
                    <a:pt x="15745" y="20823"/>
                  </a:cubicBezTo>
                  <a:cubicBezTo>
                    <a:pt x="15614" y="20823"/>
                    <a:pt x="15484" y="20512"/>
                    <a:pt x="15354" y="20512"/>
                  </a:cubicBezTo>
                  <a:cubicBezTo>
                    <a:pt x="15224" y="20512"/>
                    <a:pt x="14964" y="20512"/>
                    <a:pt x="14834" y="20668"/>
                  </a:cubicBezTo>
                  <a:cubicBezTo>
                    <a:pt x="14834" y="20668"/>
                    <a:pt x="14704" y="20823"/>
                    <a:pt x="14704" y="20823"/>
                  </a:cubicBezTo>
                  <a:cubicBezTo>
                    <a:pt x="14704" y="20978"/>
                    <a:pt x="14964" y="20978"/>
                    <a:pt x="14964" y="21134"/>
                  </a:cubicBezTo>
                  <a:cubicBezTo>
                    <a:pt x="14964" y="21134"/>
                    <a:pt x="14834" y="21289"/>
                    <a:pt x="14834" y="21445"/>
                  </a:cubicBezTo>
                  <a:cubicBezTo>
                    <a:pt x="14704" y="21600"/>
                    <a:pt x="14313" y="21600"/>
                    <a:pt x="14183" y="21600"/>
                  </a:cubicBezTo>
                  <a:cubicBezTo>
                    <a:pt x="13923" y="21600"/>
                    <a:pt x="13533" y="21600"/>
                    <a:pt x="13272" y="21600"/>
                  </a:cubicBezTo>
                  <a:cubicBezTo>
                    <a:pt x="13142" y="21445"/>
                    <a:pt x="12752" y="21289"/>
                    <a:pt x="12622" y="21289"/>
                  </a:cubicBezTo>
                  <a:cubicBezTo>
                    <a:pt x="12622" y="21289"/>
                    <a:pt x="12622" y="21289"/>
                    <a:pt x="12622" y="21289"/>
                  </a:cubicBezTo>
                  <a:cubicBezTo>
                    <a:pt x="12492" y="21134"/>
                    <a:pt x="12492" y="20823"/>
                    <a:pt x="12492" y="20823"/>
                  </a:cubicBezTo>
                  <a:cubicBezTo>
                    <a:pt x="12361" y="20512"/>
                    <a:pt x="12101" y="20046"/>
                    <a:pt x="11971" y="19891"/>
                  </a:cubicBezTo>
                  <a:cubicBezTo>
                    <a:pt x="11841" y="19735"/>
                    <a:pt x="11581" y="19580"/>
                    <a:pt x="11451" y="19580"/>
                  </a:cubicBezTo>
                  <a:cubicBezTo>
                    <a:pt x="11190" y="19424"/>
                    <a:pt x="10800" y="19424"/>
                    <a:pt x="10540" y="19269"/>
                  </a:cubicBezTo>
                  <a:cubicBezTo>
                    <a:pt x="10410" y="19269"/>
                    <a:pt x="9889" y="19269"/>
                    <a:pt x="9629" y="19114"/>
                  </a:cubicBezTo>
                  <a:cubicBezTo>
                    <a:pt x="9369" y="19114"/>
                    <a:pt x="8718" y="19114"/>
                    <a:pt x="8458" y="18803"/>
                  </a:cubicBezTo>
                  <a:cubicBezTo>
                    <a:pt x="8328" y="18803"/>
                    <a:pt x="8067" y="18337"/>
                    <a:pt x="7937" y="18181"/>
                  </a:cubicBezTo>
                  <a:cubicBezTo>
                    <a:pt x="7807" y="18026"/>
                    <a:pt x="7677" y="17560"/>
                    <a:pt x="7547" y="17404"/>
                  </a:cubicBezTo>
                  <a:cubicBezTo>
                    <a:pt x="7417" y="17249"/>
                    <a:pt x="7157" y="16938"/>
                    <a:pt x="7027" y="16783"/>
                  </a:cubicBezTo>
                  <a:cubicBezTo>
                    <a:pt x="7027" y="16627"/>
                    <a:pt x="6896" y="16161"/>
                    <a:pt x="6896" y="16006"/>
                  </a:cubicBezTo>
                  <a:cubicBezTo>
                    <a:pt x="6766" y="15695"/>
                    <a:pt x="6376" y="15384"/>
                    <a:pt x="6246" y="15229"/>
                  </a:cubicBezTo>
                  <a:cubicBezTo>
                    <a:pt x="6116" y="14918"/>
                    <a:pt x="5595" y="14763"/>
                    <a:pt x="5335" y="14607"/>
                  </a:cubicBezTo>
                  <a:cubicBezTo>
                    <a:pt x="5205" y="14452"/>
                    <a:pt x="5075" y="14141"/>
                    <a:pt x="4945" y="14141"/>
                  </a:cubicBezTo>
                  <a:cubicBezTo>
                    <a:pt x="4814" y="13986"/>
                    <a:pt x="4554" y="13675"/>
                    <a:pt x="4424" y="13675"/>
                  </a:cubicBezTo>
                  <a:cubicBezTo>
                    <a:pt x="4294" y="13519"/>
                    <a:pt x="3904" y="13364"/>
                    <a:pt x="3773" y="13209"/>
                  </a:cubicBezTo>
                  <a:cubicBezTo>
                    <a:pt x="3773" y="13209"/>
                    <a:pt x="3513" y="12898"/>
                    <a:pt x="3513" y="12898"/>
                  </a:cubicBezTo>
                  <a:cubicBezTo>
                    <a:pt x="3383" y="12742"/>
                    <a:pt x="3253" y="12587"/>
                    <a:pt x="3123" y="12432"/>
                  </a:cubicBezTo>
                  <a:cubicBezTo>
                    <a:pt x="3123" y="12432"/>
                    <a:pt x="2993" y="12121"/>
                    <a:pt x="2863" y="11965"/>
                  </a:cubicBezTo>
                  <a:cubicBezTo>
                    <a:pt x="2733" y="11965"/>
                    <a:pt x="2472" y="11810"/>
                    <a:pt x="2212" y="11810"/>
                  </a:cubicBezTo>
                  <a:cubicBezTo>
                    <a:pt x="2082" y="11810"/>
                    <a:pt x="1822" y="11810"/>
                    <a:pt x="1692" y="11810"/>
                  </a:cubicBezTo>
                  <a:cubicBezTo>
                    <a:pt x="1561" y="11965"/>
                    <a:pt x="1561" y="12121"/>
                    <a:pt x="1431" y="12276"/>
                  </a:cubicBezTo>
                  <a:cubicBezTo>
                    <a:pt x="1301" y="12276"/>
                    <a:pt x="911" y="12432"/>
                    <a:pt x="781" y="12276"/>
                  </a:cubicBezTo>
                  <a:cubicBezTo>
                    <a:pt x="651" y="12276"/>
                    <a:pt x="520" y="11965"/>
                    <a:pt x="390" y="11965"/>
                  </a:cubicBezTo>
                  <a:cubicBezTo>
                    <a:pt x="390" y="11810"/>
                    <a:pt x="130" y="11965"/>
                    <a:pt x="0" y="11965"/>
                  </a:cubicBezTo>
                  <a:cubicBezTo>
                    <a:pt x="0" y="11965"/>
                    <a:pt x="0" y="11965"/>
                    <a:pt x="0" y="11965"/>
                  </a:cubicBezTo>
                  <a:cubicBezTo>
                    <a:pt x="0" y="11655"/>
                    <a:pt x="0" y="11344"/>
                    <a:pt x="0" y="11344"/>
                  </a:cubicBezTo>
                  <a:cubicBezTo>
                    <a:pt x="0" y="11033"/>
                    <a:pt x="0" y="10412"/>
                    <a:pt x="130" y="10101"/>
                  </a:cubicBezTo>
                  <a:cubicBezTo>
                    <a:pt x="130" y="9945"/>
                    <a:pt x="520" y="9790"/>
                    <a:pt x="651" y="9635"/>
                  </a:cubicBezTo>
                  <a:cubicBezTo>
                    <a:pt x="781" y="9479"/>
                    <a:pt x="1041" y="9168"/>
                    <a:pt x="1171" y="8858"/>
                  </a:cubicBezTo>
                  <a:cubicBezTo>
                    <a:pt x="1171" y="8858"/>
                    <a:pt x="1301" y="8858"/>
                    <a:pt x="1301" y="8858"/>
                  </a:cubicBezTo>
                  <a:cubicBezTo>
                    <a:pt x="1561" y="8858"/>
                    <a:pt x="1822" y="8702"/>
                    <a:pt x="1952" y="8702"/>
                  </a:cubicBezTo>
                  <a:cubicBezTo>
                    <a:pt x="2082" y="8858"/>
                    <a:pt x="2212" y="8858"/>
                    <a:pt x="2212" y="8858"/>
                  </a:cubicBezTo>
                  <a:cubicBezTo>
                    <a:pt x="2472" y="8858"/>
                    <a:pt x="2733" y="8702"/>
                    <a:pt x="2863" y="8547"/>
                  </a:cubicBezTo>
                  <a:cubicBezTo>
                    <a:pt x="2993" y="8391"/>
                    <a:pt x="2993" y="8081"/>
                    <a:pt x="3123" y="7925"/>
                  </a:cubicBezTo>
                  <a:cubicBezTo>
                    <a:pt x="3123" y="7770"/>
                    <a:pt x="3253" y="7459"/>
                    <a:pt x="3383" y="7304"/>
                  </a:cubicBezTo>
                  <a:cubicBezTo>
                    <a:pt x="3513" y="7148"/>
                    <a:pt x="3773" y="7148"/>
                    <a:pt x="3904" y="7148"/>
                  </a:cubicBezTo>
                  <a:cubicBezTo>
                    <a:pt x="4164" y="6993"/>
                    <a:pt x="4424" y="6993"/>
                    <a:pt x="4554" y="6993"/>
                  </a:cubicBezTo>
                  <a:cubicBezTo>
                    <a:pt x="4684" y="6837"/>
                    <a:pt x="4945" y="6682"/>
                    <a:pt x="5075" y="6527"/>
                  </a:cubicBezTo>
                  <a:cubicBezTo>
                    <a:pt x="5335" y="6527"/>
                    <a:pt x="5725" y="6371"/>
                    <a:pt x="5855" y="6371"/>
                  </a:cubicBezTo>
                  <a:cubicBezTo>
                    <a:pt x="6116" y="6216"/>
                    <a:pt x="6506" y="6060"/>
                    <a:pt x="6636" y="5905"/>
                  </a:cubicBezTo>
                  <a:cubicBezTo>
                    <a:pt x="6766" y="5750"/>
                    <a:pt x="7027" y="5439"/>
                    <a:pt x="7157" y="5439"/>
                  </a:cubicBezTo>
                  <a:cubicBezTo>
                    <a:pt x="7287" y="5283"/>
                    <a:pt x="7547" y="5283"/>
                    <a:pt x="7807" y="5283"/>
                  </a:cubicBezTo>
                  <a:cubicBezTo>
                    <a:pt x="7807" y="5283"/>
                    <a:pt x="8198" y="5128"/>
                    <a:pt x="8198" y="4973"/>
                  </a:cubicBezTo>
                  <a:cubicBezTo>
                    <a:pt x="8328" y="4973"/>
                    <a:pt x="8328" y="4662"/>
                    <a:pt x="8198" y="4506"/>
                  </a:cubicBezTo>
                  <a:cubicBezTo>
                    <a:pt x="8067" y="4506"/>
                    <a:pt x="7807" y="4506"/>
                    <a:pt x="7547" y="4662"/>
                  </a:cubicBezTo>
                  <a:cubicBezTo>
                    <a:pt x="7417" y="4662"/>
                    <a:pt x="7027" y="4817"/>
                    <a:pt x="6766" y="4817"/>
                  </a:cubicBezTo>
                  <a:cubicBezTo>
                    <a:pt x="6636" y="4973"/>
                    <a:pt x="6246" y="5283"/>
                    <a:pt x="6116" y="5283"/>
                  </a:cubicBezTo>
                  <a:cubicBezTo>
                    <a:pt x="5855" y="5283"/>
                    <a:pt x="5335" y="5283"/>
                    <a:pt x="5075" y="5283"/>
                  </a:cubicBezTo>
                  <a:cubicBezTo>
                    <a:pt x="4814" y="5283"/>
                    <a:pt x="4424" y="5283"/>
                    <a:pt x="4294" y="5283"/>
                  </a:cubicBezTo>
                  <a:cubicBezTo>
                    <a:pt x="4034" y="5128"/>
                    <a:pt x="3513" y="4817"/>
                    <a:pt x="3253" y="4817"/>
                  </a:cubicBezTo>
                  <a:cubicBezTo>
                    <a:pt x="2993" y="4817"/>
                    <a:pt x="2733" y="4817"/>
                    <a:pt x="2472" y="4973"/>
                  </a:cubicBezTo>
                  <a:cubicBezTo>
                    <a:pt x="2472" y="4817"/>
                    <a:pt x="2472" y="4817"/>
                    <a:pt x="2472" y="4817"/>
                  </a:cubicBezTo>
                  <a:cubicBezTo>
                    <a:pt x="2602" y="4662"/>
                    <a:pt x="2733" y="4196"/>
                    <a:pt x="2863" y="4040"/>
                  </a:cubicBezTo>
                  <a:cubicBezTo>
                    <a:pt x="2993" y="3885"/>
                    <a:pt x="3383" y="3729"/>
                    <a:pt x="3383" y="3574"/>
                  </a:cubicBezTo>
                  <a:cubicBezTo>
                    <a:pt x="3513" y="3419"/>
                    <a:pt x="3643" y="3108"/>
                    <a:pt x="3643" y="2953"/>
                  </a:cubicBezTo>
                  <a:cubicBezTo>
                    <a:pt x="3773" y="2797"/>
                    <a:pt x="4034" y="2642"/>
                    <a:pt x="4164" y="2642"/>
                  </a:cubicBezTo>
                  <a:close/>
                </a:path>
              </a:pathLst>
            </a:custGeom>
            <a:solidFill>
              <a:srgbClr val="C4C8CB"/>
            </a:solidFill>
            <a:ln w="3175" cap="flat">
              <a:solidFill>
                <a:srgbClr val="FFFFFF"/>
              </a:solidFill>
              <a:prstDash val="solid"/>
              <a:miter lim="800000"/>
            </a:ln>
            <a:effectLst/>
          </p:spPr>
          <p:txBody>
            <a:bodyPr wrap="square" lIns="162559" tIns="162559" rIns="162559" bIns="162559" numCol="1" anchor="t">
              <a:noAutofit/>
            </a:bodyPr>
            <a:lstStyle/>
            <a:p>
              <a:pPr defTabSz="457200">
                <a:defRPr sz="5600">
                  <a:latin typeface="Gill Sans"/>
                  <a:ea typeface="Gill Sans"/>
                  <a:cs typeface="Gill Sans"/>
                  <a:sym typeface="Gill Sans"/>
                </a:defRPr>
              </a:pPr>
              <a:endParaRPr sz="7465"/>
            </a:p>
          </p:txBody>
        </p:sp>
        <p:sp>
          <p:nvSpPr>
            <p:cNvPr id="12299" name="Shape 12299"/>
            <p:cNvSpPr/>
            <p:nvPr/>
          </p:nvSpPr>
          <p:spPr>
            <a:xfrm>
              <a:off x="1111485" y="6341533"/>
              <a:ext cx="531049" cy="965201"/>
            </a:xfrm>
            <a:custGeom>
              <a:cxnLst>
                <a:cxn ang="0">
                  <a:pos x="wd2" y="hd2"/>
                </a:cxn>
                <a:cxn ang="5400000">
                  <a:pos x="wd2" y="hd2"/>
                </a:cxn>
                <a:cxn ang="10800000">
                  <a:pos x="wd2" y="hd2"/>
                </a:cxn>
                <a:cxn ang="16200000">
                  <a:pos x="wd2" y="hd2"/>
                </a:cxn>
              </a:cxnLst>
              <a:rect l="0" t="0" r="r" b="b"/>
              <a:pathLst>
                <a:path w="21505" h="21600" extrusionOk="0">
                  <a:moveTo>
                    <a:pt x="17562" y="5021"/>
                  </a:moveTo>
                  <a:cubicBezTo>
                    <a:pt x="17734" y="5211"/>
                    <a:pt x="18591" y="5305"/>
                    <a:pt x="18762" y="5495"/>
                  </a:cubicBezTo>
                  <a:cubicBezTo>
                    <a:pt x="18934" y="5684"/>
                    <a:pt x="18934" y="5968"/>
                    <a:pt x="18934" y="6158"/>
                  </a:cubicBezTo>
                  <a:cubicBezTo>
                    <a:pt x="19105" y="6253"/>
                    <a:pt x="19105" y="6442"/>
                    <a:pt x="19105" y="6537"/>
                  </a:cubicBezTo>
                  <a:cubicBezTo>
                    <a:pt x="18934" y="6632"/>
                    <a:pt x="18419" y="6632"/>
                    <a:pt x="18419" y="6632"/>
                  </a:cubicBezTo>
                  <a:cubicBezTo>
                    <a:pt x="18248" y="6726"/>
                    <a:pt x="18248" y="7011"/>
                    <a:pt x="18248" y="7105"/>
                  </a:cubicBezTo>
                  <a:cubicBezTo>
                    <a:pt x="18419" y="7295"/>
                    <a:pt x="18934" y="7484"/>
                    <a:pt x="19105" y="7579"/>
                  </a:cubicBezTo>
                  <a:cubicBezTo>
                    <a:pt x="19276" y="7674"/>
                    <a:pt x="19619" y="7768"/>
                    <a:pt x="19791" y="7863"/>
                  </a:cubicBezTo>
                  <a:cubicBezTo>
                    <a:pt x="19791" y="7958"/>
                    <a:pt x="19619" y="8337"/>
                    <a:pt x="19619" y="8432"/>
                  </a:cubicBezTo>
                  <a:cubicBezTo>
                    <a:pt x="19791" y="8526"/>
                    <a:pt x="19962" y="8716"/>
                    <a:pt x="19962" y="8716"/>
                  </a:cubicBezTo>
                  <a:cubicBezTo>
                    <a:pt x="20134" y="8811"/>
                    <a:pt x="20476" y="8811"/>
                    <a:pt x="20648" y="8905"/>
                  </a:cubicBezTo>
                  <a:cubicBezTo>
                    <a:pt x="20819" y="8905"/>
                    <a:pt x="20819" y="9189"/>
                    <a:pt x="20819" y="9284"/>
                  </a:cubicBezTo>
                  <a:cubicBezTo>
                    <a:pt x="20819" y="9379"/>
                    <a:pt x="20648" y="9568"/>
                    <a:pt x="20648" y="9758"/>
                  </a:cubicBezTo>
                  <a:cubicBezTo>
                    <a:pt x="20648" y="9853"/>
                    <a:pt x="20819" y="10042"/>
                    <a:pt x="20819" y="10137"/>
                  </a:cubicBezTo>
                  <a:cubicBezTo>
                    <a:pt x="20819" y="10137"/>
                    <a:pt x="20819" y="10326"/>
                    <a:pt x="20819" y="10421"/>
                  </a:cubicBezTo>
                  <a:cubicBezTo>
                    <a:pt x="20819" y="10516"/>
                    <a:pt x="20476" y="10611"/>
                    <a:pt x="20305" y="10705"/>
                  </a:cubicBezTo>
                  <a:cubicBezTo>
                    <a:pt x="20134" y="10705"/>
                    <a:pt x="19791" y="10800"/>
                    <a:pt x="19791" y="10895"/>
                  </a:cubicBezTo>
                  <a:cubicBezTo>
                    <a:pt x="19619" y="10989"/>
                    <a:pt x="19448" y="11179"/>
                    <a:pt x="19448" y="11274"/>
                  </a:cubicBezTo>
                  <a:cubicBezTo>
                    <a:pt x="19276" y="11463"/>
                    <a:pt x="19448" y="11747"/>
                    <a:pt x="19448" y="11937"/>
                  </a:cubicBezTo>
                  <a:cubicBezTo>
                    <a:pt x="19448" y="12032"/>
                    <a:pt x="19448" y="12221"/>
                    <a:pt x="19448" y="12411"/>
                  </a:cubicBezTo>
                  <a:cubicBezTo>
                    <a:pt x="19448" y="12411"/>
                    <a:pt x="19276" y="12411"/>
                    <a:pt x="19105" y="12411"/>
                  </a:cubicBezTo>
                  <a:cubicBezTo>
                    <a:pt x="18934" y="12411"/>
                    <a:pt x="18762" y="12505"/>
                    <a:pt x="18591" y="12505"/>
                  </a:cubicBezTo>
                  <a:cubicBezTo>
                    <a:pt x="18248" y="12600"/>
                    <a:pt x="17734" y="12695"/>
                    <a:pt x="17562" y="12789"/>
                  </a:cubicBezTo>
                  <a:cubicBezTo>
                    <a:pt x="17391" y="12789"/>
                    <a:pt x="17219" y="13074"/>
                    <a:pt x="17048" y="13074"/>
                  </a:cubicBezTo>
                  <a:cubicBezTo>
                    <a:pt x="16705" y="13168"/>
                    <a:pt x="16191" y="13074"/>
                    <a:pt x="15848" y="12979"/>
                  </a:cubicBezTo>
                  <a:cubicBezTo>
                    <a:pt x="15848" y="12979"/>
                    <a:pt x="15676" y="12789"/>
                    <a:pt x="15505" y="12789"/>
                  </a:cubicBezTo>
                  <a:cubicBezTo>
                    <a:pt x="15334" y="12789"/>
                    <a:pt x="15162" y="12789"/>
                    <a:pt x="14991" y="12789"/>
                  </a:cubicBezTo>
                  <a:cubicBezTo>
                    <a:pt x="14819" y="12789"/>
                    <a:pt x="14305" y="12789"/>
                    <a:pt x="14305" y="12884"/>
                  </a:cubicBezTo>
                  <a:cubicBezTo>
                    <a:pt x="14134" y="12884"/>
                    <a:pt x="14134" y="13074"/>
                    <a:pt x="14305" y="13168"/>
                  </a:cubicBezTo>
                  <a:cubicBezTo>
                    <a:pt x="14305" y="13168"/>
                    <a:pt x="14476" y="13263"/>
                    <a:pt x="14476" y="13263"/>
                  </a:cubicBezTo>
                  <a:cubicBezTo>
                    <a:pt x="14648" y="13263"/>
                    <a:pt x="14991" y="13168"/>
                    <a:pt x="15162" y="13168"/>
                  </a:cubicBezTo>
                  <a:cubicBezTo>
                    <a:pt x="15334" y="13168"/>
                    <a:pt x="15676" y="13168"/>
                    <a:pt x="15848" y="13263"/>
                  </a:cubicBezTo>
                  <a:cubicBezTo>
                    <a:pt x="16019" y="13263"/>
                    <a:pt x="16191" y="13453"/>
                    <a:pt x="16362" y="13453"/>
                  </a:cubicBezTo>
                  <a:cubicBezTo>
                    <a:pt x="16534" y="13547"/>
                    <a:pt x="16876" y="13642"/>
                    <a:pt x="17219" y="13642"/>
                  </a:cubicBezTo>
                  <a:cubicBezTo>
                    <a:pt x="17391" y="13642"/>
                    <a:pt x="17734" y="13642"/>
                    <a:pt x="17905" y="13642"/>
                  </a:cubicBezTo>
                  <a:cubicBezTo>
                    <a:pt x="17905" y="13547"/>
                    <a:pt x="18076" y="13453"/>
                    <a:pt x="18076" y="13453"/>
                  </a:cubicBezTo>
                  <a:cubicBezTo>
                    <a:pt x="18248" y="13358"/>
                    <a:pt x="18591" y="13453"/>
                    <a:pt x="18591" y="13547"/>
                  </a:cubicBezTo>
                  <a:cubicBezTo>
                    <a:pt x="18762" y="13547"/>
                    <a:pt x="18762" y="13737"/>
                    <a:pt x="18934" y="13737"/>
                  </a:cubicBezTo>
                  <a:cubicBezTo>
                    <a:pt x="18934" y="13737"/>
                    <a:pt x="19276" y="13737"/>
                    <a:pt x="19448" y="13737"/>
                  </a:cubicBezTo>
                  <a:cubicBezTo>
                    <a:pt x="19619" y="13737"/>
                    <a:pt x="19791" y="13832"/>
                    <a:pt x="19962" y="13926"/>
                  </a:cubicBezTo>
                  <a:cubicBezTo>
                    <a:pt x="19962" y="14021"/>
                    <a:pt x="19962" y="14211"/>
                    <a:pt x="19962" y="14305"/>
                  </a:cubicBezTo>
                  <a:cubicBezTo>
                    <a:pt x="19791" y="14305"/>
                    <a:pt x="19619" y="14400"/>
                    <a:pt x="19448" y="14495"/>
                  </a:cubicBezTo>
                  <a:cubicBezTo>
                    <a:pt x="19448" y="14589"/>
                    <a:pt x="19448" y="14779"/>
                    <a:pt x="19619" y="14779"/>
                  </a:cubicBezTo>
                  <a:cubicBezTo>
                    <a:pt x="19791" y="14874"/>
                    <a:pt x="20134" y="14968"/>
                    <a:pt x="20305" y="15063"/>
                  </a:cubicBezTo>
                  <a:cubicBezTo>
                    <a:pt x="20476" y="15063"/>
                    <a:pt x="20991" y="15158"/>
                    <a:pt x="21162" y="15158"/>
                  </a:cubicBezTo>
                  <a:cubicBezTo>
                    <a:pt x="21334" y="15253"/>
                    <a:pt x="21334" y="15253"/>
                    <a:pt x="21505" y="15253"/>
                  </a:cubicBezTo>
                  <a:cubicBezTo>
                    <a:pt x="21505" y="15253"/>
                    <a:pt x="21334" y="15253"/>
                    <a:pt x="21334" y="15253"/>
                  </a:cubicBezTo>
                  <a:cubicBezTo>
                    <a:pt x="21162" y="15442"/>
                    <a:pt x="20819" y="15632"/>
                    <a:pt x="20648" y="15726"/>
                  </a:cubicBezTo>
                  <a:cubicBezTo>
                    <a:pt x="20476" y="15821"/>
                    <a:pt x="19962" y="15916"/>
                    <a:pt x="19962" y="16011"/>
                  </a:cubicBezTo>
                  <a:cubicBezTo>
                    <a:pt x="19791" y="16200"/>
                    <a:pt x="19791" y="16579"/>
                    <a:pt x="19791" y="16768"/>
                  </a:cubicBezTo>
                  <a:cubicBezTo>
                    <a:pt x="19791" y="16768"/>
                    <a:pt x="19791" y="16958"/>
                    <a:pt x="19791" y="17147"/>
                  </a:cubicBezTo>
                  <a:cubicBezTo>
                    <a:pt x="19619" y="17147"/>
                    <a:pt x="19448" y="17147"/>
                    <a:pt x="19276" y="17242"/>
                  </a:cubicBezTo>
                  <a:cubicBezTo>
                    <a:pt x="19105" y="17242"/>
                    <a:pt x="18934" y="17337"/>
                    <a:pt x="18762" y="17337"/>
                  </a:cubicBezTo>
                  <a:cubicBezTo>
                    <a:pt x="18591" y="17432"/>
                    <a:pt x="18419" y="17621"/>
                    <a:pt x="18419" y="17716"/>
                  </a:cubicBezTo>
                  <a:cubicBezTo>
                    <a:pt x="18419" y="17811"/>
                    <a:pt x="18419" y="18000"/>
                    <a:pt x="18419" y="18095"/>
                  </a:cubicBezTo>
                  <a:cubicBezTo>
                    <a:pt x="18419" y="18189"/>
                    <a:pt x="18419" y="18474"/>
                    <a:pt x="18419" y="18568"/>
                  </a:cubicBezTo>
                  <a:cubicBezTo>
                    <a:pt x="18248" y="18663"/>
                    <a:pt x="17905" y="18853"/>
                    <a:pt x="17734" y="18947"/>
                  </a:cubicBezTo>
                  <a:cubicBezTo>
                    <a:pt x="17562" y="19042"/>
                    <a:pt x="17391" y="19232"/>
                    <a:pt x="17219" y="19326"/>
                  </a:cubicBezTo>
                  <a:cubicBezTo>
                    <a:pt x="17219" y="19421"/>
                    <a:pt x="16876" y="19611"/>
                    <a:pt x="16534" y="19611"/>
                  </a:cubicBezTo>
                  <a:cubicBezTo>
                    <a:pt x="16362" y="19611"/>
                    <a:pt x="15848" y="19516"/>
                    <a:pt x="15676" y="19421"/>
                  </a:cubicBezTo>
                  <a:cubicBezTo>
                    <a:pt x="15505" y="19326"/>
                    <a:pt x="14991" y="19042"/>
                    <a:pt x="14819" y="19042"/>
                  </a:cubicBezTo>
                  <a:cubicBezTo>
                    <a:pt x="14476" y="18947"/>
                    <a:pt x="13962" y="19042"/>
                    <a:pt x="13619" y="19137"/>
                  </a:cubicBezTo>
                  <a:cubicBezTo>
                    <a:pt x="13448" y="19137"/>
                    <a:pt x="12934" y="19326"/>
                    <a:pt x="12934" y="19516"/>
                  </a:cubicBezTo>
                  <a:cubicBezTo>
                    <a:pt x="12762" y="19611"/>
                    <a:pt x="13105" y="19895"/>
                    <a:pt x="12934" y="19989"/>
                  </a:cubicBezTo>
                  <a:cubicBezTo>
                    <a:pt x="12762" y="20084"/>
                    <a:pt x="12591" y="20084"/>
                    <a:pt x="12419" y="20084"/>
                  </a:cubicBezTo>
                  <a:cubicBezTo>
                    <a:pt x="12248" y="20084"/>
                    <a:pt x="11905" y="19895"/>
                    <a:pt x="11734" y="19895"/>
                  </a:cubicBezTo>
                  <a:cubicBezTo>
                    <a:pt x="11562" y="19895"/>
                    <a:pt x="11048" y="19989"/>
                    <a:pt x="10705" y="19989"/>
                  </a:cubicBezTo>
                  <a:cubicBezTo>
                    <a:pt x="10534" y="19989"/>
                    <a:pt x="10362" y="19989"/>
                    <a:pt x="10191" y="20084"/>
                  </a:cubicBezTo>
                  <a:cubicBezTo>
                    <a:pt x="10019" y="20084"/>
                    <a:pt x="10019" y="20084"/>
                    <a:pt x="9848" y="20084"/>
                  </a:cubicBezTo>
                  <a:cubicBezTo>
                    <a:pt x="10019" y="19989"/>
                    <a:pt x="10019" y="19895"/>
                    <a:pt x="10019" y="19895"/>
                  </a:cubicBezTo>
                  <a:cubicBezTo>
                    <a:pt x="10191" y="19895"/>
                    <a:pt x="10362" y="19895"/>
                    <a:pt x="10534" y="19800"/>
                  </a:cubicBezTo>
                  <a:cubicBezTo>
                    <a:pt x="10534" y="19800"/>
                    <a:pt x="10362" y="19611"/>
                    <a:pt x="10362" y="19611"/>
                  </a:cubicBezTo>
                  <a:cubicBezTo>
                    <a:pt x="10191" y="19516"/>
                    <a:pt x="10191" y="19421"/>
                    <a:pt x="10019" y="19421"/>
                  </a:cubicBezTo>
                  <a:cubicBezTo>
                    <a:pt x="9848" y="19421"/>
                    <a:pt x="9505" y="19611"/>
                    <a:pt x="9334" y="19705"/>
                  </a:cubicBezTo>
                  <a:cubicBezTo>
                    <a:pt x="9334" y="19705"/>
                    <a:pt x="9334" y="19800"/>
                    <a:pt x="9334" y="19895"/>
                  </a:cubicBezTo>
                  <a:cubicBezTo>
                    <a:pt x="9162" y="19895"/>
                    <a:pt x="8991" y="19989"/>
                    <a:pt x="8819" y="20084"/>
                  </a:cubicBezTo>
                  <a:cubicBezTo>
                    <a:pt x="8648" y="20084"/>
                    <a:pt x="8305" y="20084"/>
                    <a:pt x="8134" y="20084"/>
                  </a:cubicBezTo>
                  <a:cubicBezTo>
                    <a:pt x="7962" y="20179"/>
                    <a:pt x="7962" y="20368"/>
                    <a:pt x="7791" y="20463"/>
                  </a:cubicBezTo>
                  <a:cubicBezTo>
                    <a:pt x="7791" y="20558"/>
                    <a:pt x="7619" y="20842"/>
                    <a:pt x="7619" y="20937"/>
                  </a:cubicBezTo>
                  <a:cubicBezTo>
                    <a:pt x="7619" y="21032"/>
                    <a:pt x="7448" y="21221"/>
                    <a:pt x="7276" y="21316"/>
                  </a:cubicBezTo>
                  <a:cubicBezTo>
                    <a:pt x="7276" y="21411"/>
                    <a:pt x="6934" y="21505"/>
                    <a:pt x="6762" y="21600"/>
                  </a:cubicBezTo>
                  <a:cubicBezTo>
                    <a:pt x="6762" y="21600"/>
                    <a:pt x="6762" y="21600"/>
                    <a:pt x="6762" y="21600"/>
                  </a:cubicBezTo>
                  <a:cubicBezTo>
                    <a:pt x="6591" y="21505"/>
                    <a:pt x="6248" y="21411"/>
                    <a:pt x="6076" y="21411"/>
                  </a:cubicBezTo>
                  <a:cubicBezTo>
                    <a:pt x="6076" y="21316"/>
                    <a:pt x="5905" y="21126"/>
                    <a:pt x="5734" y="21032"/>
                  </a:cubicBezTo>
                  <a:cubicBezTo>
                    <a:pt x="5734" y="20937"/>
                    <a:pt x="5219" y="20842"/>
                    <a:pt x="5048" y="20937"/>
                  </a:cubicBezTo>
                  <a:cubicBezTo>
                    <a:pt x="4876" y="20937"/>
                    <a:pt x="4876" y="21126"/>
                    <a:pt x="4705" y="21221"/>
                  </a:cubicBezTo>
                  <a:cubicBezTo>
                    <a:pt x="4705" y="21221"/>
                    <a:pt x="4362" y="21411"/>
                    <a:pt x="4019" y="21411"/>
                  </a:cubicBezTo>
                  <a:cubicBezTo>
                    <a:pt x="3848" y="21411"/>
                    <a:pt x="3676" y="21316"/>
                    <a:pt x="3505" y="21221"/>
                  </a:cubicBezTo>
                  <a:cubicBezTo>
                    <a:pt x="3334" y="21221"/>
                    <a:pt x="2991" y="21126"/>
                    <a:pt x="2819" y="21126"/>
                  </a:cubicBezTo>
                  <a:cubicBezTo>
                    <a:pt x="2819" y="21032"/>
                    <a:pt x="2648" y="20842"/>
                    <a:pt x="2648" y="20842"/>
                  </a:cubicBezTo>
                  <a:cubicBezTo>
                    <a:pt x="2476" y="20653"/>
                    <a:pt x="2648" y="20368"/>
                    <a:pt x="2648" y="20274"/>
                  </a:cubicBezTo>
                  <a:cubicBezTo>
                    <a:pt x="2648" y="20179"/>
                    <a:pt x="2476" y="20084"/>
                    <a:pt x="2305" y="19989"/>
                  </a:cubicBezTo>
                  <a:cubicBezTo>
                    <a:pt x="2134" y="19895"/>
                    <a:pt x="1791" y="19895"/>
                    <a:pt x="1619" y="19800"/>
                  </a:cubicBezTo>
                  <a:cubicBezTo>
                    <a:pt x="1448" y="19800"/>
                    <a:pt x="1276" y="19611"/>
                    <a:pt x="1276" y="19516"/>
                  </a:cubicBezTo>
                  <a:cubicBezTo>
                    <a:pt x="1105" y="19421"/>
                    <a:pt x="934" y="19232"/>
                    <a:pt x="934" y="19137"/>
                  </a:cubicBezTo>
                  <a:cubicBezTo>
                    <a:pt x="934" y="18947"/>
                    <a:pt x="1105" y="18568"/>
                    <a:pt x="1105" y="18379"/>
                  </a:cubicBezTo>
                  <a:cubicBezTo>
                    <a:pt x="934" y="18284"/>
                    <a:pt x="762" y="18189"/>
                    <a:pt x="591" y="18095"/>
                  </a:cubicBezTo>
                  <a:cubicBezTo>
                    <a:pt x="591" y="18000"/>
                    <a:pt x="591" y="17811"/>
                    <a:pt x="591" y="17621"/>
                  </a:cubicBezTo>
                  <a:cubicBezTo>
                    <a:pt x="591" y="17432"/>
                    <a:pt x="762" y="17053"/>
                    <a:pt x="591" y="16863"/>
                  </a:cubicBezTo>
                  <a:cubicBezTo>
                    <a:pt x="591" y="16768"/>
                    <a:pt x="591" y="16768"/>
                    <a:pt x="419" y="16768"/>
                  </a:cubicBezTo>
                  <a:cubicBezTo>
                    <a:pt x="591" y="16768"/>
                    <a:pt x="591" y="16768"/>
                    <a:pt x="591" y="16768"/>
                  </a:cubicBezTo>
                  <a:cubicBezTo>
                    <a:pt x="762" y="16674"/>
                    <a:pt x="762" y="16484"/>
                    <a:pt x="934" y="16389"/>
                  </a:cubicBezTo>
                  <a:cubicBezTo>
                    <a:pt x="934" y="16295"/>
                    <a:pt x="934" y="16011"/>
                    <a:pt x="934" y="15821"/>
                  </a:cubicBezTo>
                  <a:cubicBezTo>
                    <a:pt x="934" y="15632"/>
                    <a:pt x="762" y="15253"/>
                    <a:pt x="591" y="15063"/>
                  </a:cubicBezTo>
                  <a:cubicBezTo>
                    <a:pt x="591" y="14968"/>
                    <a:pt x="248" y="14874"/>
                    <a:pt x="248" y="14779"/>
                  </a:cubicBezTo>
                  <a:cubicBezTo>
                    <a:pt x="76" y="14684"/>
                    <a:pt x="76" y="14305"/>
                    <a:pt x="76" y="14211"/>
                  </a:cubicBezTo>
                  <a:cubicBezTo>
                    <a:pt x="-95" y="14021"/>
                    <a:pt x="76" y="13642"/>
                    <a:pt x="76" y="13453"/>
                  </a:cubicBezTo>
                  <a:cubicBezTo>
                    <a:pt x="248" y="13358"/>
                    <a:pt x="419" y="13263"/>
                    <a:pt x="419" y="13263"/>
                  </a:cubicBezTo>
                  <a:cubicBezTo>
                    <a:pt x="591" y="13168"/>
                    <a:pt x="591" y="12979"/>
                    <a:pt x="591" y="12884"/>
                  </a:cubicBezTo>
                  <a:cubicBezTo>
                    <a:pt x="591" y="12789"/>
                    <a:pt x="419" y="12505"/>
                    <a:pt x="591" y="12411"/>
                  </a:cubicBezTo>
                  <a:cubicBezTo>
                    <a:pt x="591" y="12316"/>
                    <a:pt x="762" y="12221"/>
                    <a:pt x="934" y="12126"/>
                  </a:cubicBezTo>
                  <a:cubicBezTo>
                    <a:pt x="934" y="12032"/>
                    <a:pt x="762" y="11842"/>
                    <a:pt x="934" y="11747"/>
                  </a:cubicBezTo>
                  <a:cubicBezTo>
                    <a:pt x="934" y="11653"/>
                    <a:pt x="934" y="11558"/>
                    <a:pt x="1105" y="11463"/>
                  </a:cubicBezTo>
                  <a:cubicBezTo>
                    <a:pt x="1105" y="11368"/>
                    <a:pt x="1448" y="11368"/>
                    <a:pt x="1619" y="11274"/>
                  </a:cubicBezTo>
                  <a:cubicBezTo>
                    <a:pt x="1791" y="11179"/>
                    <a:pt x="1962" y="10800"/>
                    <a:pt x="2134" y="10705"/>
                  </a:cubicBezTo>
                  <a:cubicBezTo>
                    <a:pt x="2305" y="10705"/>
                    <a:pt x="2648" y="10611"/>
                    <a:pt x="2819" y="10516"/>
                  </a:cubicBezTo>
                  <a:cubicBezTo>
                    <a:pt x="2819" y="10421"/>
                    <a:pt x="2819" y="10232"/>
                    <a:pt x="2819" y="10137"/>
                  </a:cubicBezTo>
                  <a:cubicBezTo>
                    <a:pt x="2819" y="10042"/>
                    <a:pt x="2476" y="9853"/>
                    <a:pt x="2476" y="9758"/>
                  </a:cubicBezTo>
                  <a:cubicBezTo>
                    <a:pt x="2476" y="9663"/>
                    <a:pt x="2305" y="9474"/>
                    <a:pt x="2305" y="9379"/>
                  </a:cubicBezTo>
                  <a:cubicBezTo>
                    <a:pt x="2305" y="9284"/>
                    <a:pt x="2476" y="9095"/>
                    <a:pt x="2648" y="9000"/>
                  </a:cubicBezTo>
                  <a:cubicBezTo>
                    <a:pt x="2819" y="8905"/>
                    <a:pt x="3162" y="8811"/>
                    <a:pt x="3162" y="8716"/>
                  </a:cubicBezTo>
                  <a:cubicBezTo>
                    <a:pt x="3334" y="8621"/>
                    <a:pt x="3162" y="8432"/>
                    <a:pt x="3162" y="8337"/>
                  </a:cubicBezTo>
                  <a:cubicBezTo>
                    <a:pt x="3162" y="8242"/>
                    <a:pt x="3334" y="8147"/>
                    <a:pt x="3334" y="8053"/>
                  </a:cubicBezTo>
                  <a:cubicBezTo>
                    <a:pt x="3334" y="7958"/>
                    <a:pt x="2991" y="7863"/>
                    <a:pt x="2991" y="7863"/>
                  </a:cubicBezTo>
                  <a:cubicBezTo>
                    <a:pt x="2819" y="7674"/>
                    <a:pt x="2991" y="7389"/>
                    <a:pt x="2991" y="7295"/>
                  </a:cubicBezTo>
                  <a:cubicBezTo>
                    <a:pt x="2991" y="7105"/>
                    <a:pt x="2991" y="6821"/>
                    <a:pt x="2991" y="6632"/>
                  </a:cubicBezTo>
                  <a:cubicBezTo>
                    <a:pt x="2991" y="6537"/>
                    <a:pt x="2648" y="6347"/>
                    <a:pt x="2648" y="6158"/>
                  </a:cubicBezTo>
                  <a:cubicBezTo>
                    <a:pt x="2648" y="5968"/>
                    <a:pt x="2476" y="5684"/>
                    <a:pt x="2648" y="5495"/>
                  </a:cubicBezTo>
                  <a:cubicBezTo>
                    <a:pt x="2648" y="5305"/>
                    <a:pt x="2648" y="5116"/>
                    <a:pt x="2819" y="4926"/>
                  </a:cubicBezTo>
                  <a:cubicBezTo>
                    <a:pt x="2819" y="4832"/>
                    <a:pt x="2991" y="4547"/>
                    <a:pt x="2991" y="4358"/>
                  </a:cubicBezTo>
                  <a:cubicBezTo>
                    <a:pt x="2991" y="4168"/>
                    <a:pt x="2819" y="3789"/>
                    <a:pt x="2819" y="3695"/>
                  </a:cubicBezTo>
                  <a:cubicBezTo>
                    <a:pt x="2819" y="3411"/>
                    <a:pt x="3162" y="3032"/>
                    <a:pt x="2819" y="2842"/>
                  </a:cubicBezTo>
                  <a:cubicBezTo>
                    <a:pt x="2819" y="2842"/>
                    <a:pt x="2305" y="2937"/>
                    <a:pt x="2134" y="2842"/>
                  </a:cubicBezTo>
                  <a:cubicBezTo>
                    <a:pt x="1962" y="2842"/>
                    <a:pt x="1791" y="2558"/>
                    <a:pt x="1791" y="2463"/>
                  </a:cubicBezTo>
                  <a:cubicBezTo>
                    <a:pt x="1791" y="2368"/>
                    <a:pt x="2134" y="2179"/>
                    <a:pt x="2305" y="2084"/>
                  </a:cubicBezTo>
                  <a:cubicBezTo>
                    <a:pt x="2476" y="1989"/>
                    <a:pt x="2819" y="2084"/>
                    <a:pt x="2991" y="1989"/>
                  </a:cubicBezTo>
                  <a:cubicBezTo>
                    <a:pt x="2991" y="1989"/>
                    <a:pt x="3162" y="1895"/>
                    <a:pt x="3334" y="1800"/>
                  </a:cubicBezTo>
                  <a:cubicBezTo>
                    <a:pt x="3334" y="1800"/>
                    <a:pt x="3334" y="1611"/>
                    <a:pt x="3334" y="1516"/>
                  </a:cubicBezTo>
                  <a:cubicBezTo>
                    <a:pt x="3505" y="1421"/>
                    <a:pt x="3505" y="1232"/>
                    <a:pt x="3505" y="1137"/>
                  </a:cubicBezTo>
                  <a:cubicBezTo>
                    <a:pt x="3848" y="1137"/>
                    <a:pt x="4019" y="1232"/>
                    <a:pt x="4191" y="1232"/>
                  </a:cubicBezTo>
                  <a:cubicBezTo>
                    <a:pt x="4534" y="1232"/>
                    <a:pt x="5048" y="1326"/>
                    <a:pt x="5391" y="1421"/>
                  </a:cubicBezTo>
                  <a:cubicBezTo>
                    <a:pt x="5562" y="1516"/>
                    <a:pt x="5734" y="1705"/>
                    <a:pt x="6076" y="1800"/>
                  </a:cubicBezTo>
                  <a:cubicBezTo>
                    <a:pt x="6248" y="1895"/>
                    <a:pt x="6762" y="1895"/>
                    <a:pt x="6934" y="1800"/>
                  </a:cubicBezTo>
                  <a:cubicBezTo>
                    <a:pt x="7105" y="1800"/>
                    <a:pt x="7276" y="1516"/>
                    <a:pt x="7448" y="1421"/>
                  </a:cubicBezTo>
                  <a:cubicBezTo>
                    <a:pt x="7448" y="1326"/>
                    <a:pt x="7619" y="947"/>
                    <a:pt x="7619" y="853"/>
                  </a:cubicBezTo>
                  <a:cubicBezTo>
                    <a:pt x="7448" y="758"/>
                    <a:pt x="7276" y="568"/>
                    <a:pt x="7276" y="379"/>
                  </a:cubicBezTo>
                  <a:cubicBezTo>
                    <a:pt x="7276" y="284"/>
                    <a:pt x="7448" y="95"/>
                    <a:pt x="7619" y="0"/>
                  </a:cubicBezTo>
                  <a:cubicBezTo>
                    <a:pt x="7619" y="0"/>
                    <a:pt x="7962" y="0"/>
                    <a:pt x="8134" y="0"/>
                  </a:cubicBezTo>
                  <a:cubicBezTo>
                    <a:pt x="8305" y="0"/>
                    <a:pt x="8648" y="95"/>
                    <a:pt x="8819" y="95"/>
                  </a:cubicBezTo>
                  <a:cubicBezTo>
                    <a:pt x="8819" y="189"/>
                    <a:pt x="8819" y="284"/>
                    <a:pt x="8819" y="379"/>
                  </a:cubicBezTo>
                  <a:cubicBezTo>
                    <a:pt x="8991" y="474"/>
                    <a:pt x="9334" y="568"/>
                    <a:pt x="9505" y="568"/>
                  </a:cubicBezTo>
                  <a:cubicBezTo>
                    <a:pt x="9676" y="568"/>
                    <a:pt x="9848" y="568"/>
                    <a:pt x="10019" y="568"/>
                  </a:cubicBezTo>
                  <a:cubicBezTo>
                    <a:pt x="10362" y="663"/>
                    <a:pt x="10876" y="853"/>
                    <a:pt x="11219" y="853"/>
                  </a:cubicBezTo>
                  <a:cubicBezTo>
                    <a:pt x="11391" y="947"/>
                    <a:pt x="11905" y="947"/>
                    <a:pt x="12076" y="1042"/>
                  </a:cubicBezTo>
                  <a:cubicBezTo>
                    <a:pt x="12419" y="1137"/>
                    <a:pt x="12934" y="1516"/>
                    <a:pt x="13276" y="1705"/>
                  </a:cubicBezTo>
                  <a:cubicBezTo>
                    <a:pt x="13619" y="1895"/>
                    <a:pt x="13962" y="2274"/>
                    <a:pt x="14305" y="2463"/>
                  </a:cubicBezTo>
                  <a:cubicBezTo>
                    <a:pt x="14476" y="2653"/>
                    <a:pt x="14991" y="3126"/>
                    <a:pt x="15334" y="3316"/>
                  </a:cubicBezTo>
                  <a:cubicBezTo>
                    <a:pt x="15505" y="3316"/>
                    <a:pt x="15848" y="3505"/>
                    <a:pt x="16019" y="3600"/>
                  </a:cubicBezTo>
                  <a:cubicBezTo>
                    <a:pt x="16191" y="3695"/>
                    <a:pt x="16534" y="3884"/>
                    <a:pt x="16705" y="4074"/>
                  </a:cubicBezTo>
                  <a:cubicBezTo>
                    <a:pt x="16705" y="4074"/>
                    <a:pt x="16705" y="4074"/>
                    <a:pt x="16705" y="4168"/>
                  </a:cubicBezTo>
                  <a:cubicBezTo>
                    <a:pt x="16876" y="4263"/>
                    <a:pt x="17219" y="4453"/>
                    <a:pt x="17219" y="4547"/>
                  </a:cubicBezTo>
                  <a:cubicBezTo>
                    <a:pt x="17391" y="4642"/>
                    <a:pt x="17391" y="4926"/>
                    <a:pt x="17562" y="5021"/>
                  </a:cubicBezTo>
                  <a:close/>
                </a:path>
              </a:pathLst>
            </a:custGeom>
            <a:solidFill>
              <a:srgbClr val="C4C8CB"/>
            </a:solidFill>
            <a:ln w="3175" cap="flat">
              <a:solidFill>
                <a:srgbClr val="FFFFFF"/>
              </a:solidFill>
              <a:prstDash val="solid"/>
              <a:miter lim="800000"/>
            </a:ln>
            <a:effectLst/>
          </p:spPr>
          <p:txBody>
            <a:bodyPr wrap="square" lIns="162559" tIns="162559" rIns="162559" bIns="162559" numCol="1" anchor="t">
              <a:noAutofit/>
            </a:bodyPr>
            <a:lstStyle/>
            <a:p>
              <a:pPr defTabSz="457200">
                <a:defRPr sz="5600">
                  <a:latin typeface="Gill Sans"/>
                  <a:ea typeface="Gill Sans"/>
                  <a:cs typeface="Gill Sans"/>
                  <a:sym typeface="Gill Sans"/>
                </a:defRPr>
              </a:pPr>
              <a:endParaRPr sz="7465"/>
            </a:p>
          </p:txBody>
        </p:sp>
        <p:sp>
          <p:nvSpPr>
            <p:cNvPr id="12300" name="Shape 12300"/>
            <p:cNvSpPr/>
            <p:nvPr/>
          </p:nvSpPr>
          <p:spPr>
            <a:xfrm>
              <a:off x="1930400" y="6752168"/>
              <a:ext cx="33867" cy="29633"/>
            </a:xfrm>
            <a:custGeom>
              <a:cxnLst>
                <a:cxn ang="0">
                  <a:pos x="wd2" y="hd2"/>
                </a:cxn>
                <a:cxn ang="5400000">
                  <a:pos x="wd2" y="hd2"/>
                </a:cxn>
                <a:cxn ang="10800000">
                  <a:pos x="wd2" y="hd2"/>
                </a:cxn>
                <a:cxn ang="16200000">
                  <a:pos x="wd2" y="hd2"/>
                </a:cxn>
              </a:cxnLst>
              <a:rect l="0" t="0" r="r" b="b"/>
              <a:pathLst>
                <a:path w="21600" h="21600" extrusionOk="0">
                  <a:moveTo>
                    <a:pt x="21600" y="12343"/>
                  </a:moveTo>
                  <a:cubicBezTo>
                    <a:pt x="21600" y="15429"/>
                    <a:pt x="16200" y="18514"/>
                    <a:pt x="13500" y="21600"/>
                  </a:cubicBezTo>
                  <a:cubicBezTo>
                    <a:pt x="10800" y="21600"/>
                    <a:pt x="5400" y="21600"/>
                    <a:pt x="2700" y="18514"/>
                  </a:cubicBezTo>
                  <a:cubicBezTo>
                    <a:pt x="0" y="18514"/>
                    <a:pt x="0" y="12343"/>
                    <a:pt x="0" y="9257"/>
                  </a:cubicBezTo>
                  <a:cubicBezTo>
                    <a:pt x="0" y="9257"/>
                    <a:pt x="2700" y="3086"/>
                    <a:pt x="2700" y="0"/>
                  </a:cubicBezTo>
                  <a:cubicBezTo>
                    <a:pt x="5400" y="0"/>
                    <a:pt x="10800" y="0"/>
                    <a:pt x="13500" y="3086"/>
                  </a:cubicBezTo>
                  <a:cubicBezTo>
                    <a:pt x="16200" y="3086"/>
                    <a:pt x="21600" y="9257"/>
                    <a:pt x="21600" y="12343"/>
                  </a:cubicBezTo>
                  <a:close/>
                </a:path>
              </a:pathLst>
            </a:custGeom>
            <a:solidFill>
              <a:srgbClr val="C4C8CB"/>
            </a:solidFill>
            <a:ln w="3175" cap="flat">
              <a:solidFill>
                <a:srgbClr val="FFFFFF"/>
              </a:solidFill>
              <a:prstDash val="solid"/>
              <a:miter lim="800000"/>
            </a:ln>
            <a:effectLst/>
          </p:spPr>
          <p:txBody>
            <a:bodyPr wrap="square" lIns="162559" tIns="162559" rIns="162559" bIns="162559" numCol="1" anchor="t">
              <a:noAutofit/>
            </a:bodyPr>
            <a:lstStyle/>
            <a:p>
              <a:pPr defTabSz="457200">
                <a:defRPr sz="5600">
                  <a:latin typeface="Gill Sans"/>
                  <a:ea typeface="Gill Sans"/>
                  <a:cs typeface="Gill Sans"/>
                  <a:sym typeface="Gill Sans"/>
                </a:defRPr>
              </a:pPr>
              <a:endParaRPr sz="7465"/>
            </a:p>
          </p:txBody>
        </p:sp>
        <p:sp>
          <p:nvSpPr>
            <p:cNvPr id="12301" name="Shape 12301"/>
            <p:cNvSpPr/>
            <p:nvPr/>
          </p:nvSpPr>
          <p:spPr>
            <a:xfrm>
              <a:off x="1524000" y="6201835"/>
              <a:ext cx="660401" cy="723899"/>
            </a:xfrm>
            <a:custGeom>
              <a:cxnLst>
                <a:cxn ang="0">
                  <a:pos x="wd2" y="hd2"/>
                </a:cxn>
                <a:cxn ang="5400000">
                  <a:pos x="wd2" y="hd2"/>
                </a:cxn>
                <a:cxn ang="10800000">
                  <a:pos x="wd2" y="hd2"/>
                </a:cxn>
                <a:cxn ang="16200000">
                  <a:pos x="wd2" y="hd2"/>
                </a:cxn>
              </a:cxnLst>
              <a:rect l="0" t="0" r="r" b="b"/>
              <a:pathLst>
                <a:path w="21600" h="21600" extrusionOk="0">
                  <a:moveTo>
                    <a:pt x="8446" y="19705"/>
                  </a:moveTo>
                  <a:cubicBezTo>
                    <a:pt x="8169" y="19705"/>
                    <a:pt x="7754" y="19579"/>
                    <a:pt x="7477" y="19579"/>
                  </a:cubicBezTo>
                  <a:cubicBezTo>
                    <a:pt x="7338" y="19579"/>
                    <a:pt x="7062" y="19453"/>
                    <a:pt x="6923" y="19453"/>
                  </a:cubicBezTo>
                  <a:cubicBezTo>
                    <a:pt x="6785" y="19453"/>
                    <a:pt x="6508" y="19579"/>
                    <a:pt x="6369" y="19705"/>
                  </a:cubicBezTo>
                  <a:cubicBezTo>
                    <a:pt x="6369" y="19832"/>
                    <a:pt x="6231" y="20084"/>
                    <a:pt x="6092" y="20211"/>
                  </a:cubicBezTo>
                  <a:cubicBezTo>
                    <a:pt x="6092" y="20337"/>
                    <a:pt x="5677" y="20463"/>
                    <a:pt x="5538" y="20589"/>
                  </a:cubicBezTo>
                  <a:cubicBezTo>
                    <a:pt x="5400" y="20716"/>
                    <a:pt x="5262" y="21095"/>
                    <a:pt x="5123" y="21221"/>
                  </a:cubicBezTo>
                  <a:cubicBezTo>
                    <a:pt x="5123" y="21221"/>
                    <a:pt x="5123" y="21221"/>
                    <a:pt x="5123" y="21347"/>
                  </a:cubicBezTo>
                  <a:cubicBezTo>
                    <a:pt x="4985" y="21347"/>
                    <a:pt x="4846" y="21347"/>
                    <a:pt x="4708" y="21347"/>
                  </a:cubicBezTo>
                  <a:cubicBezTo>
                    <a:pt x="4708" y="21347"/>
                    <a:pt x="4569" y="21600"/>
                    <a:pt x="4569" y="21600"/>
                  </a:cubicBezTo>
                  <a:cubicBezTo>
                    <a:pt x="4431" y="21600"/>
                    <a:pt x="4154" y="21600"/>
                    <a:pt x="4154" y="21600"/>
                  </a:cubicBezTo>
                  <a:cubicBezTo>
                    <a:pt x="4015" y="21474"/>
                    <a:pt x="4015" y="21221"/>
                    <a:pt x="3877" y="21221"/>
                  </a:cubicBezTo>
                  <a:cubicBezTo>
                    <a:pt x="3877" y="21095"/>
                    <a:pt x="3600" y="21221"/>
                    <a:pt x="3462" y="21095"/>
                  </a:cubicBezTo>
                  <a:cubicBezTo>
                    <a:pt x="3323" y="21095"/>
                    <a:pt x="2908" y="20842"/>
                    <a:pt x="2769" y="20842"/>
                  </a:cubicBezTo>
                  <a:cubicBezTo>
                    <a:pt x="2631" y="20716"/>
                    <a:pt x="2492" y="20716"/>
                    <a:pt x="2215" y="20716"/>
                  </a:cubicBezTo>
                  <a:cubicBezTo>
                    <a:pt x="2215" y="20463"/>
                    <a:pt x="2215" y="20211"/>
                    <a:pt x="2215" y="20084"/>
                  </a:cubicBezTo>
                  <a:cubicBezTo>
                    <a:pt x="2215" y="19832"/>
                    <a:pt x="2077" y="19453"/>
                    <a:pt x="2215" y="19200"/>
                  </a:cubicBezTo>
                  <a:cubicBezTo>
                    <a:pt x="2215" y="19074"/>
                    <a:pt x="2354" y="18821"/>
                    <a:pt x="2492" y="18695"/>
                  </a:cubicBezTo>
                  <a:cubicBezTo>
                    <a:pt x="2492" y="18568"/>
                    <a:pt x="2769" y="18442"/>
                    <a:pt x="2908" y="18442"/>
                  </a:cubicBezTo>
                  <a:cubicBezTo>
                    <a:pt x="3046" y="18316"/>
                    <a:pt x="3323" y="18189"/>
                    <a:pt x="3323" y="18063"/>
                  </a:cubicBezTo>
                  <a:cubicBezTo>
                    <a:pt x="3323" y="17937"/>
                    <a:pt x="3323" y="17684"/>
                    <a:pt x="3323" y="17684"/>
                  </a:cubicBezTo>
                  <a:cubicBezTo>
                    <a:pt x="3323" y="17558"/>
                    <a:pt x="3185" y="17305"/>
                    <a:pt x="3185" y="17179"/>
                  </a:cubicBezTo>
                  <a:cubicBezTo>
                    <a:pt x="3185" y="16926"/>
                    <a:pt x="3323" y="16674"/>
                    <a:pt x="3323" y="16547"/>
                  </a:cubicBezTo>
                  <a:cubicBezTo>
                    <a:pt x="3323" y="16421"/>
                    <a:pt x="3323" y="16042"/>
                    <a:pt x="3185" y="16042"/>
                  </a:cubicBezTo>
                  <a:cubicBezTo>
                    <a:pt x="3046" y="15916"/>
                    <a:pt x="2769" y="15916"/>
                    <a:pt x="2631" y="15789"/>
                  </a:cubicBezTo>
                  <a:cubicBezTo>
                    <a:pt x="2631" y="15789"/>
                    <a:pt x="2492" y="15537"/>
                    <a:pt x="2354" y="15411"/>
                  </a:cubicBezTo>
                  <a:cubicBezTo>
                    <a:pt x="2354" y="15284"/>
                    <a:pt x="2492" y="14779"/>
                    <a:pt x="2492" y="14653"/>
                  </a:cubicBezTo>
                  <a:cubicBezTo>
                    <a:pt x="2354" y="14526"/>
                    <a:pt x="2077" y="14400"/>
                    <a:pt x="1938" y="14274"/>
                  </a:cubicBezTo>
                  <a:cubicBezTo>
                    <a:pt x="1800" y="14147"/>
                    <a:pt x="1385" y="13895"/>
                    <a:pt x="1246" y="13642"/>
                  </a:cubicBezTo>
                  <a:cubicBezTo>
                    <a:pt x="1246" y="13516"/>
                    <a:pt x="1246" y="13137"/>
                    <a:pt x="1385" y="13011"/>
                  </a:cubicBezTo>
                  <a:cubicBezTo>
                    <a:pt x="1385" y="13011"/>
                    <a:pt x="1800" y="13011"/>
                    <a:pt x="1938" y="12884"/>
                  </a:cubicBezTo>
                  <a:cubicBezTo>
                    <a:pt x="1938" y="12758"/>
                    <a:pt x="1938" y="12505"/>
                    <a:pt x="1800" y="12379"/>
                  </a:cubicBezTo>
                  <a:cubicBezTo>
                    <a:pt x="1800" y="12126"/>
                    <a:pt x="1800" y="11747"/>
                    <a:pt x="1662" y="11495"/>
                  </a:cubicBezTo>
                  <a:cubicBezTo>
                    <a:pt x="1523" y="11242"/>
                    <a:pt x="831" y="11116"/>
                    <a:pt x="692" y="10863"/>
                  </a:cubicBezTo>
                  <a:cubicBezTo>
                    <a:pt x="554" y="10737"/>
                    <a:pt x="554" y="10358"/>
                    <a:pt x="415" y="10232"/>
                  </a:cubicBezTo>
                  <a:cubicBezTo>
                    <a:pt x="415" y="10105"/>
                    <a:pt x="138" y="9853"/>
                    <a:pt x="0" y="9726"/>
                  </a:cubicBezTo>
                  <a:cubicBezTo>
                    <a:pt x="138" y="9474"/>
                    <a:pt x="277" y="9221"/>
                    <a:pt x="277" y="9221"/>
                  </a:cubicBezTo>
                  <a:cubicBezTo>
                    <a:pt x="415" y="8968"/>
                    <a:pt x="415" y="8463"/>
                    <a:pt x="554" y="8211"/>
                  </a:cubicBezTo>
                  <a:cubicBezTo>
                    <a:pt x="692" y="8084"/>
                    <a:pt x="831" y="7705"/>
                    <a:pt x="1108" y="7579"/>
                  </a:cubicBezTo>
                  <a:cubicBezTo>
                    <a:pt x="1108" y="7453"/>
                    <a:pt x="1385" y="7326"/>
                    <a:pt x="1523" y="7326"/>
                  </a:cubicBezTo>
                  <a:cubicBezTo>
                    <a:pt x="1800" y="7326"/>
                    <a:pt x="2077" y="7579"/>
                    <a:pt x="2215" y="7579"/>
                  </a:cubicBezTo>
                  <a:cubicBezTo>
                    <a:pt x="2354" y="7579"/>
                    <a:pt x="2631" y="7579"/>
                    <a:pt x="2769" y="7453"/>
                  </a:cubicBezTo>
                  <a:cubicBezTo>
                    <a:pt x="2908" y="7453"/>
                    <a:pt x="2908" y="7200"/>
                    <a:pt x="3046" y="7074"/>
                  </a:cubicBezTo>
                  <a:cubicBezTo>
                    <a:pt x="3046" y="6947"/>
                    <a:pt x="3323" y="6695"/>
                    <a:pt x="3323" y="6568"/>
                  </a:cubicBezTo>
                  <a:cubicBezTo>
                    <a:pt x="3462" y="6568"/>
                    <a:pt x="3600" y="6316"/>
                    <a:pt x="3600" y="6189"/>
                  </a:cubicBezTo>
                  <a:cubicBezTo>
                    <a:pt x="3462" y="5937"/>
                    <a:pt x="3185" y="5811"/>
                    <a:pt x="3185" y="5684"/>
                  </a:cubicBezTo>
                  <a:cubicBezTo>
                    <a:pt x="3046" y="5558"/>
                    <a:pt x="3185" y="5305"/>
                    <a:pt x="3185" y="5179"/>
                  </a:cubicBezTo>
                  <a:cubicBezTo>
                    <a:pt x="3185" y="5053"/>
                    <a:pt x="3462" y="4926"/>
                    <a:pt x="3462" y="4926"/>
                  </a:cubicBezTo>
                  <a:cubicBezTo>
                    <a:pt x="3600" y="4674"/>
                    <a:pt x="3462" y="4295"/>
                    <a:pt x="3462" y="4168"/>
                  </a:cubicBezTo>
                  <a:cubicBezTo>
                    <a:pt x="3600" y="4042"/>
                    <a:pt x="3738" y="3663"/>
                    <a:pt x="3738" y="3537"/>
                  </a:cubicBezTo>
                  <a:cubicBezTo>
                    <a:pt x="3877" y="3411"/>
                    <a:pt x="4154" y="3158"/>
                    <a:pt x="4292" y="3032"/>
                  </a:cubicBezTo>
                  <a:cubicBezTo>
                    <a:pt x="4569" y="3032"/>
                    <a:pt x="4846" y="3032"/>
                    <a:pt x="5123" y="2905"/>
                  </a:cubicBezTo>
                  <a:cubicBezTo>
                    <a:pt x="5262" y="2905"/>
                    <a:pt x="5400" y="2779"/>
                    <a:pt x="5538" y="2653"/>
                  </a:cubicBezTo>
                  <a:cubicBezTo>
                    <a:pt x="5677" y="2653"/>
                    <a:pt x="5954" y="2526"/>
                    <a:pt x="6092" y="2526"/>
                  </a:cubicBezTo>
                  <a:cubicBezTo>
                    <a:pt x="6231" y="2526"/>
                    <a:pt x="6508" y="2653"/>
                    <a:pt x="6646" y="2779"/>
                  </a:cubicBezTo>
                  <a:cubicBezTo>
                    <a:pt x="6785" y="2779"/>
                    <a:pt x="7062" y="3158"/>
                    <a:pt x="7338" y="3158"/>
                  </a:cubicBezTo>
                  <a:cubicBezTo>
                    <a:pt x="7477" y="3284"/>
                    <a:pt x="7892" y="3411"/>
                    <a:pt x="8031" y="3537"/>
                  </a:cubicBezTo>
                  <a:cubicBezTo>
                    <a:pt x="8169" y="3663"/>
                    <a:pt x="8446" y="3916"/>
                    <a:pt x="8446" y="4042"/>
                  </a:cubicBezTo>
                  <a:cubicBezTo>
                    <a:pt x="8446" y="4168"/>
                    <a:pt x="8308" y="4421"/>
                    <a:pt x="8446" y="4547"/>
                  </a:cubicBezTo>
                  <a:cubicBezTo>
                    <a:pt x="8446" y="4674"/>
                    <a:pt x="8585" y="4926"/>
                    <a:pt x="8585" y="5053"/>
                  </a:cubicBezTo>
                  <a:cubicBezTo>
                    <a:pt x="8862" y="5179"/>
                    <a:pt x="9277" y="5179"/>
                    <a:pt x="9415" y="5179"/>
                  </a:cubicBezTo>
                  <a:cubicBezTo>
                    <a:pt x="9692" y="5179"/>
                    <a:pt x="10108" y="5179"/>
                    <a:pt x="10246" y="5053"/>
                  </a:cubicBezTo>
                  <a:cubicBezTo>
                    <a:pt x="10523" y="4926"/>
                    <a:pt x="10800" y="4674"/>
                    <a:pt x="10938" y="4547"/>
                  </a:cubicBezTo>
                  <a:cubicBezTo>
                    <a:pt x="11215" y="4295"/>
                    <a:pt x="11769" y="3916"/>
                    <a:pt x="12046" y="3663"/>
                  </a:cubicBezTo>
                  <a:cubicBezTo>
                    <a:pt x="12185" y="3537"/>
                    <a:pt x="12323" y="3158"/>
                    <a:pt x="12600" y="3032"/>
                  </a:cubicBezTo>
                  <a:cubicBezTo>
                    <a:pt x="12738" y="3032"/>
                    <a:pt x="13015" y="2905"/>
                    <a:pt x="13154" y="2905"/>
                  </a:cubicBezTo>
                  <a:cubicBezTo>
                    <a:pt x="13431" y="2905"/>
                    <a:pt x="13708" y="2905"/>
                    <a:pt x="13846" y="2905"/>
                  </a:cubicBezTo>
                  <a:cubicBezTo>
                    <a:pt x="13985" y="2905"/>
                    <a:pt x="14262" y="2779"/>
                    <a:pt x="14538" y="2779"/>
                  </a:cubicBezTo>
                  <a:cubicBezTo>
                    <a:pt x="14538" y="2779"/>
                    <a:pt x="14815" y="2779"/>
                    <a:pt x="14954" y="2779"/>
                  </a:cubicBezTo>
                  <a:cubicBezTo>
                    <a:pt x="15092" y="2653"/>
                    <a:pt x="15369" y="2779"/>
                    <a:pt x="15508" y="2653"/>
                  </a:cubicBezTo>
                  <a:cubicBezTo>
                    <a:pt x="15508" y="2653"/>
                    <a:pt x="15508" y="2653"/>
                    <a:pt x="15508" y="2653"/>
                  </a:cubicBezTo>
                  <a:cubicBezTo>
                    <a:pt x="15646" y="2653"/>
                    <a:pt x="15923" y="2526"/>
                    <a:pt x="16062" y="2400"/>
                  </a:cubicBezTo>
                  <a:cubicBezTo>
                    <a:pt x="16062" y="2274"/>
                    <a:pt x="16200" y="2021"/>
                    <a:pt x="16200" y="1895"/>
                  </a:cubicBezTo>
                  <a:cubicBezTo>
                    <a:pt x="16338" y="1642"/>
                    <a:pt x="16615" y="1389"/>
                    <a:pt x="16754" y="1389"/>
                  </a:cubicBezTo>
                  <a:cubicBezTo>
                    <a:pt x="16892" y="1263"/>
                    <a:pt x="17169" y="1263"/>
                    <a:pt x="17308" y="1137"/>
                  </a:cubicBezTo>
                  <a:cubicBezTo>
                    <a:pt x="17446" y="1011"/>
                    <a:pt x="17446" y="758"/>
                    <a:pt x="17446" y="758"/>
                  </a:cubicBezTo>
                  <a:cubicBezTo>
                    <a:pt x="17723" y="505"/>
                    <a:pt x="18277" y="632"/>
                    <a:pt x="18554" y="632"/>
                  </a:cubicBezTo>
                  <a:cubicBezTo>
                    <a:pt x="18692" y="505"/>
                    <a:pt x="18969" y="379"/>
                    <a:pt x="19108" y="379"/>
                  </a:cubicBezTo>
                  <a:cubicBezTo>
                    <a:pt x="19246" y="253"/>
                    <a:pt x="19523" y="126"/>
                    <a:pt x="19662" y="126"/>
                  </a:cubicBezTo>
                  <a:cubicBezTo>
                    <a:pt x="19662" y="0"/>
                    <a:pt x="19800" y="0"/>
                    <a:pt x="19800" y="0"/>
                  </a:cubicBezTo>
                  <a:cubicBezTo>
                    <a:pt x="19938" y="126"/>
                    <a:pt x="20077" y="253"/>
                    <a:pt x="20077" y="379"/>
                  </a:cubicBezTo>
                  <a:cubicBezTo>
                    <a:pt x="20215" y="505"/>
                    <a:pt x="20492" y="632"/>
                    <a:pt x="20631" y="632"/>
                  </a:cubicBezTo>
                  <a:cubicBezTo>
                    <a:pt x="20769" y="758"/>
                    <a:pt x="21185" y="1011"/>
                    <a:pt x="21323" y="1137"/>
                  </a:cubicBezTo>
                  <a:cubicBezTo>
                    <a:pt x="21462" y="1263"/>
                    <a:pt x="21600" y="1642"/>
                    <a:pt x="21600" y="1895"/>
                  </a:cubicBezTo>
                  <a:cubicBezTo>
                    <a:pt x="21600" y="2021"/>
                    <a:pt x="21323" y="2400"/>
                    <a:pt x="21323" y="2526"/>
                  </a:cubicBezTo>
                  <a:cubicBezTo>
                    <a:pt x="21185" y="2653"/>
                    <a:pt x="21185" y="3032"/>
                    <a:pt x="21046" y="3284"/>
                  </a:cubicBezTo>
                  <a:cubicBezTo>
                    <a:pt x="21046" y="3537"/>
                    <a:pt x="21185" y="4042"/>
                    <a:pt x="21185" y="4421"/>
                  </a:cubicBezTo>
                  <a:cubicBezTo>
                    <a:pt x="21185" y="4547"/>
                    <a:pt x="21046" y="4926"/>
                    <a:pt x="20908" y="5053"/>
                  </a:cubicBezTo>
                  <a:cubicBezTo>
                    <a:pt x="20769" y="5179"/>
                    <a:pt x="20354" y="5179"/>
                    <a:pt x="20215" y="5305"/>
                  </a:cubicBezTo>
                  <a:cubicBezTo>
                    <a:pt x="20077" y="5432"/>
                    <a:pt x="19938" y="5811"/>
                    <a:pt x="19800" y="5937"/>
                  </a:cubicBezTo>
                  <a:cubicBezTo>
                    <a:pt x="19662" y="5937"/>
                    <a:pt x="19662" y="6189"/>
                    <a:pt x="19523" y="6316"/>
                  </a:cubicBezTo>
                  <a:cubicBezTo>
                    <a:pt x="19385" y="6316"/>
                    <a:pt x="19108" y="6316"/>
                    <a:pt x="18969" y="6316"/>
                  </a:cubicBezTo>
                  <a:cubicBezTo>
                    <a:pt x="18831" y="6442"/>
                    <a:pt x="18692" y="6695"/>
                    <a:pt x="18692" y="6821"/>
                  </a:cubicBezTo>
                  <a:cubicBezTo>
                    <a:pt x="18692" y="6947"/>
                    <a:pt x="18969" y="7074"/>
                    <a:pt x="18969" y="7074"/>
                  </a:cubicBezTo>
                  <a:cubicBezTo>
                    <a:pt x="19108" y="7326"/>
                    <a:pt x="19108" y="7705"/>
                    <a:pt x="19108" y="7832"/>
                  </a:cubicBezTo>
                  <a:cubicBezTo>
                    <a:pt x="19108" y="8084"/>
                    <a:pt x="19246" y="8337"/>
                    <a:pt x="19108" y="8463"/>
                  </a:cubicBezTo>
                  <a:cubicBezTo>
                    <a:pt x="19108" y="8716"/>
                    <a:pt x="18692" y="8968"/>
                    <a:pt x="18554" y="9095"/>
                  </a:cubicBezTo>
                  <a:cubicBezTo>
                    <a:pt x="18415" y="9095"/>
                    <a:pt x="18277" y="9221"/>
                    <a:pt x="18138" y="9221"/>
                  </a:cubicBezTo>
                  <a:cubicBezTo>
                    <a:pt x="18000" y="9347"/>
                    <a:pt x="17723" y="9221"/>
                    <a:pt x="17585" y="9221"/>
                  </a:cubicBezTo>
                  <a:cubicBezTo>
                    <a:pt x="17446" y="9221"/>
                    <a:pt x="17308" y="8968"/>
                    <a:pt x="17169" y="8842"/>
                  </a:cubicBezTo>
                  <a:cubicBezTo>
                    <a:pt x="17031" y="8842"/>
                    <a:pt x="16754" y="8842"/>
                    <a:pt x="16477" y="8842"/>
                  </a:cubicBezTo>
                  <a:cubicBezTo>
                    <a:pt x="16338" y="8842"/>
                    <a:pt x="15923" y="8716"/>
                    <a:pt x="15785" y="8842"/>
                  </a:cubicBezTo>
                  <a:cubicBezTo>
                    <a:pt x="15646" y="8968"/>
                    <a:pt x="15508" y="9095"/>
                    <a:pt x="15508" y="9221"/>
                  </a:cubicBezTo>
                  <a:cubicBezTo>
                    <a:pt x="15369" y="9347"/>
                    <a:pt x="15646" y="9600"/>
                    <a:pt x="15646" y="9726"/>
                  </a:cubicBezTo>
                  <a:cubicBezTo>
                    <a:pt x="15646" y="9853"/>
                    <a:pt x="15508" y="9979"/>
                    <a:pt x="15508" y="10105"/>
                  </a:cubicBezTo>
                  <a:cubicBezTo>
                    <a:pt x="15508" y="10232"/>
                    <a:pt x="15231" y="10358"/>
                    <a:pt x="15231" y="10484"/>
                  </a:cubicBezTo>
                  <a:cubicBezTo>
                    <a:pt x="15092" y="10611"/>
                    <a:pt x="14954" y="10989"/>
                    <a:pt x="14954" y="11116"/>
                  </a:cubicBezTo>
                  <a:cubicBezTo>
                    <a:pt x="14954" y="11242"/>
                    <a:pt x="15092" y="11495"/>
                    <a:pt x="15092" y="11621"/>
                  </a:cubicBezTo>
                  <a:cubicBezTo>
                    <a:pt x="15231" y="11621"/>
                    <a:pt x="15369" y="11747"/>
                    <a:pt x="15508" y="11874"/>
                  </a:cubicBezTo>
                  <a:cubicBezTo>
                    <a:pt x="15646" y="12000"/>
                    <a:pt x="15785" y="12505"/>
                    <a:pt x="15785" y="12632"/>
                  </a:cubicBezTo>
                  <a:cubicBezTo>
                    <a:pt x="15923" y="12884"/>
                    <a:pt x="15923" y="13263"/>
                    <a:pt x="16062" y="13516"/>
                  </a:cubicBezTo>
                  <a:cubicBezTo>
                    <a:pt x="16062" y="13642"/>
                    <a:pt x="16200" y="13895"/>
                    <a:pt x="16200" y="14021"/>
                  </a:cubicBezTo>
                  <a:cubicBezTo>
                    <a:pt x="16338" y="14021"/>
                    <a:pt x="16477" y="14274"/>
                    <a:pt x="16615" y="14400"/>
                  </a:cubicBezTo>
                  <a:cubicBezTo>
                    <a:pt x="16615" y="14526"/>
                    <a:pt x="16615" y="14779"/>
                    <a:pt x="16615" y="14905"/>
                  </a:cubicBezTo>
                  <a:cubicBezTo>
                    <a:pt x="16615" y="14905"/>
                    <a:pt x="16615" y="15032"/>
                    <a:pt x="16615" y="15032"/>
                  </a:cubicBezTo>
                  <a:cubicBezTo>
                    <a:pt x="16477" y="15032"/>
                    <a:pt x="16200" y="15032"/>
                    <a:pt x="16062" y="15158"/>
                  </a:cubicBezTo>
                  <a:cubicBezTo>
                    <a:pt x="15923" y="15158"/>
                    <a:pt x="15785" y="15537"/>
                    <a:pt x="15646" y="15663"/>
                  </a:cubicBezTo>
                  <a:cubicBezTo>
                    <a:pt x="15646" y="15789"/>
                    <a:pt x="15508" y="16042"/>
                    <a:pt x="15369" y="16042"/>
                  </a:cubicBezTo>
                  <a:cubicBezTo>
                    <a:pt x="15369" y="16168"/>
                    <a:pt x="15092" y="16295"/>
                    <a:pt x="14954" y="16295"/>
                  </a:cubicBezTo>
                  <a:cubicBezTo>
                    <a:pt x="14815" y="16421"/>
                    <a:pt x="14400" y="16168"/>
                    <a:pt x="14262" y="16168"/>
                  </a:cubicBezTo>
                  <a:cubicBezTo>
                    <a:pt x="14123" y="16042"/>
                    <a:pt x="13846" y="15789"/>
                    <a:pt x="13846" y="15663"/>
                  </a:cubicBezTo>
                  <a:cubicBezTo>
                    <a:pt x="13846" y="15537"/>
                    <a:pt x="13846" y="15284"/>
                    <a:pt x="13846" y="15284"/>
                  </a:cubicBezTo>
                  <a:cubicBezTo>
                    <a:pt x="13846" y="15158"/>
                    <a:pt x="13846" y="14905"/>
                    <a:pt x="13708" y="14905"/>
                  </a:cubicBezTo>
                  <a:cubicBezTo>
                    <a:pt x="13708" y="14779"/>
                    <a:pt x="13569" y="14653"/>
                    <a:pt x="13569" y="14526"/>
                  </a:cubicBezTo>
                  <a:cubicBezTo>
                    <a:pt x="13431" y="14526"/>
                    <a:pt x="13154" y="14526"/>
                    <a:pt x="13015" y="14526"/>
                  </a:cubicBezTo>
                  <a:cubicBezTo>
                    <a:pt x="13015" y="14526"/>
                    <a:pt x="12738" y="14526"/>
                    <a:pt x="12738" y="14653"/>
                  </a:cubicBezTo>
                  <a:cubicBezTo>
                    <a:pt x="12600" y="14653"/>
                    <a:pt x="12600" y="15032"/>
                    <a:pt x="12738" y="15158"/>
                  </a:cubicBezTo>
                  <a:cubicBezTo>
                    <a:pt x="12738" y="15284"/>
                    <a:pt x="13015" y="15411"/>
                    <a:pt x="13015" y="15537"/>
                  </a:cubicBezTo>
                  <a:cubicBezTo>
                    <a:pt x="13015" y="15663"/>
                    <a:pt x="12877" y="15916"/>
                    <a:pt x="12877" y="16042"/>
                  </a:cubicBezTo>
                  <a:cubicBezTo>
                    <a:pt x="12738" y="16168"/>
                    <a:pt x="12462" y="16547"/>
                    <a:pt x="12323" y="16674"/>
                  </a:cubicBezTo>
                  <a:cubicBezTo>
                    <a:pt x="12323" y="16800"/>
                    <a:pt x="12046" y="16926"/>
                    <a:pt x="11908" y="16926"/>
                  </a:cubicBezTo>
                  <a:cubicBezTo>
                    <a:pt x="11769" y="17053"/>
                    <a:pt x="11354" y="16926"/>
                    <a:pt x="11215" y="16926"/>
                  </a:cubicBezTo>
                  <a:cubicBezTo>
                    <a:pt x="10938" y="16926"/>
                    <a:pt x="10662" y="17179"/>
                    <a:pt x="10385" y="17305"/>
                  </a:cubicBezTo>
                  <a:cubicBezTo>
                    <a:pt x="10246" y="17305"/>
                    <a:pt x="9831" y="17179"/>
                    <a:pt x="9692" y="17179"/>
                  </a:cubicBezTo>
                  <a:cubicBezTo>
                    <a:pt x="9554" y="17305"/>
                    <a:pt x="9277" y="17558"/>
                    <a:pt x="9138" y="17558"/>
                  </a:cubicBezTo>
                  <a:cubicBezTo>
                    <a:pt x="9000" y="17558"/>
                    <a:pt x="8723" y="17558"/>
                    <a:pt x="8585" y="17558"/>
                  </a:cubicBezTo>
                  <a:cubicBezTo>
                    <a:pt x="8585" y="17558"/>
                    <a:pt x="8446" y="17432"/>
                    <a:pt x="8308" y="17432"/>
                  </a:cubicBezTo>
                  <a:cubicBezTo>
                    <a:pt x="8169" y="17305"/>
                    <a:pt x="7754" y="17305"/>
                    <a:pt x="7615" y="17305"/>
                  </a:cubicBezTo>
                  <a:cubicBezTo>
                    <a:pt x="7477" y="17305"/>
                    <a:pt x="7338" y="17432"/>
                    <a:pt x="7200" y="17432"/>
                  </a:cubicBezTo>
                  <a:cubicBezTo>
                    <a:pt x="7200" y="17558"/>
                    <a:pt x="7338" y="17684"/>
                    <a:pt x="7477" y="17811"/>
                  </a:cubicBezTo>
                  <a:cubicBezTo>
                    <a:pt x="7615" y="17811"/>
                    <a:pt x="7892" y="17937"/>
                    <a:pt x="8169" y="18063"/>
                  </a:cubicBezTo>
                  <a:cubicBezTo>
                    <a:pt x="8308" y="18063"/>
                    <a:pt x="8723" y="18189"/>
                    <a:pt x="8862" y="18189"/>
                  </a:cubicBezTo>
                  <a:cubicBezTo>
                    <a:pt x="9000" y="18189"/>
                    <a:pt x="9415" y="18189"/>
                    <a:pt x="9554" y="18189"/>
                  </a:cubicBezTo>
                  <a:cubicBezTo>
                    <a:pt x="9554" y="18189"/>
                    <a:pt x="9554" y="18189"/>
                    <a:pt x="9554" y="18189"/>
                  </a:cubicBezTo>
                  <a:cubicBezTo>
                    <a:pt x="9554" y="18316"/>
                    <a:pt x="9692" y="18568"/>
                    <a:pt x="9554" y="18695"/>
                  </a:cubicBezTo>
                  <a:cubicBezTo>
                    <a:pt x="9554" y="18821"/>
                    <a:pt x="9554" y="19074"/>
                    <a:pt x="9415" y="19074"/>
                  </a:cubicBezTo>
                  <a:cubicBezTo>
                    <a:pt x="9415" y="19200"/>
                    <a:pt x="9138" y="19326"/>
                    <a:pt x="9000" y="19326"/>
                  </a:cubicBezTo>
                  <a:cubicBezTo>
                    <a:pt x="8862" y="19453"/>
                    <a:pt x="8585" y="19579"/>
                    <a:pt x="8446" y="19705"/>
                  </a:cubicBezTo>
                  <a:close/>
                </a:path>
              </a:pathLst>
            </a:custGeom>
            <a:solidFill>
              <a:srgbClr val="C4C8CB"/>
            </a:solidFill>
            <a:ln w="3175" cap="flat">
              <a:solidFill>
                <a:srgbClr val="FFFFFF"/>
              </a:solidFill>
              <a:prstDash val="solid"/>
              <a:miter lim="800000"/>
            </a:ln>
            <a:effectLst/>
          </p:spPr>
          <p:txBody>
            <a:bodyPr wrap="square" lIns="162559" tIns="162559" rIns="162559" bIns="162559" numCol="1" anchor="t">
              <a:noAutofit/>
            </a:bodyPr>
            <a:lstStyle/>
            <a:p>
              <a:pPr defTabSz="457200">
                <a:defRPr sz="5600">
                  <a:latin typeface="Gill Sans"/>
                  <a:ea typeface="Gill Sans"/>
                  <a:cs typeface="Gill Sans"/>
                  <a:sym typeface="Gill Sans"/>
                </a:defRPr>
              </a:pPr>
              <a:endParaRPr sz="7465"/>
            </a:p>
          </p:txBody>
        </p:sp>
        <p:sp>
          <p:nvSpPr>
            <p:cNvPr id="12302" name="Shape 12302"/>
            <p:cNvSpPr/>
            <p:nvPr/>
          </p:nvSpPr>
          <p:spPr>
            <a:xfrm>
              <a:off x="3340101" y="2645834"/>
              <a:ext cx="55036" cy="50801"/>
            </a:xfrm>
            <a:custGeom>
              <a:cxnLst>
                <a:cxn ang="0">
                  <a:pos x="wd2" y="hd2"/>
                </a:cxn>
                <a:cxn ang="5400000">
                  <a:pos x="wd2" y="hd2"/>
                </a:cxn>
                <a:cxn ang="10800000">
                  <a:pos x="wd2" y="hd2"/>
                </a:cxn>
                <a:cxn ang="16200000">
                  <a:pos x="wd2" y="hd2"/>
                </a:cxn>
              </a:cxnLst>
              <a:rect l="0" t="0" r="r" b="b"/>
              <a:pathLst>
                <a:path w="21600" h="21600" extrusionOk="0">
                  <a:moveTo>
                    <a:pt x="21600" y="14400"/>
                  </a:moveTo>
                  <a:cubicBezTo>
                    <a:pt x="21600" y="16200"/>
                    <a:pt x="19938" y="18000"/>
                    <a:pt x="18277" y="18000"/>
                  </a:cubicBezTo>
                  <a:cubicBezTo>
                    <a:pt x="16615" y="19800"/>
                    <a:pt x="13292" y="21600"/>
                    <a:pt x="11631" y="21600"/>
                  </a:cubicBezTo>
                  <a:cubicBezTo>
                    <a:pt x="9969" y="21600"/>
                    <a:pt x="8308" y="18000"/>
                    <a:pt x="6646" y="18000"/>
                  </a:cubicBezTo>
                  <a:cubicBezTo>
                    <a:pt x="6646" y="16200"/>
                    <a:pt x="4985" y="12600"/>
                    <a:pt x="4985" y="12600"/>
                  </a:cubicBezTo>
                  <a:cubicBezTo>
                    <a:pt x="3323" y="10800"/>
                    <a:pt x="1662" y="9000"/>
                    <a:pt x="0" y="7200"/>
                  </a:cubicBezTo>
                  <a:cubicBezTo>
                    <a:pt x="0" y="5400"/>
                    <a:pt x="1662" y="3600"/>
                    <a:pt x="3323" y="1800"/>
                  </a:cubicBezTo>
                  <a:cubicBezTo>
                    <a:pt x="4985" y="1800"/>
                    <a:pt x="6646" y="0"/>
                    <a:pt x="8308" y="0"/>
                  </a:cubicBezTo>
                  <a:cubicBezTo>
                    <a:pt x="9969" y="0"/>
                    <a:pt x="14954" y="1800"/>
                    <a:pt x="16615" y="3600"/>
                  </a:cubicBezTo>
                  <a:cubicBezTo>
                    <a:pt x="16615" y="3600"/>
                    <a:pt x="16615" y="7200"/>
                    <a:pt x="18277" y="9000"/>
                  </a:cubicBezTo>
                  <a:cubicBezTo>
                    <a:pt x="18277" y="9000"/>
                    <a:pt x="19938" y="10800"/>
                    <a:pt x="19938" y="10800"/>
                  </a:cubicBezTo>
                  <a:cubicBezTo>
                    <a:pt x="21600" y="10800"/>
                    <a:pt x="21600" y="14400"/>
                    <a:pt x="21600" y="14400"/>
                  </a:cubicBezTo>
                  <a:close/>
                </a:path>
              </a:pathLst>
            </a:custGeom>
            <a:solidFill>
              <a:srgbClr val="C4C8CB"/>
            </a:solidFill>
            <a:ln w="3175" cap="flat">
              <a:solidFill>
                <a:srgbClr val="FFFFFF"/>
              </a:solidFill>
              <a:prstDash val="solid"/>
              <a:miter lim="800000"/>
            </a:ln>
            <a:effectLst/>
          </p:spPr>
          <p:txBody>
            <a:bodyPr wrap="square" lIns="162559" tIns="162559" rIns="162559" bIns="162559" numCol="1" anchor="t">
              <a:noAutofit/>
            </a:bodyPr>
            <a:lstStyle/>
            <a:p>
              <a:pPr defTabSz="457200">
                <a:defRPr sz="5600">
                  <a:latin typeface="Gill Sans"/>
                  <a:ea typeface="Gill Sans"/>
                  <a:cs typeface="Gill Sans"/>
                  <a:sym typeface="Gill Sans"/>
                </a:defRPr>
              </a:pPr>
              <a:endParaRPr sz="7465"/>
            </a:p>
          </p:txBody>
        </p:sp>
        <p:sp>
          <p:nvSpPr>
            <p:cNvPr id="12303" name="Shape 12303"/>
            <p:cNvSpPr/>
            <p:nvPr/>
          </p:nvSpPr>
          <p:spPr>
            <a:xfrm>
              <a:off x="3416301" y="2654301"/>
              <a:ext cx="33868" cy="29633"/>
            </a:xfrm>
            <a:custGeom>
              <a:cxnLst>
                <a:cxn ang="0">
                  <a:pos x="wd2" y="hd2"/>
                </a:cxn>
                <a:cxn ang="5400000">
                  <a:pos x="wd2" y="hd2"/>
                </a:cxn>
                <a:cxn ang="10800000">
                  <a:pos x="wd2" y="hd2"/>
                </a:cxn>
                <a:cxn ang="16200000">
                  <a:pos x="wd2" y="hd2"/>
                </a:cxn>
              </a:cxnLst>
              <a:rect l="0" t="0" r="r" b="b"/>
              <a:pathLst>
                <a:path w="21600" h="21600" extrusionOk="0">
                  <a:moveTo>
                    <a:pt x="8100" y="21600"/>
                  </a:moveTo>
                  <a:cubicBezTo>
                    <a:pt x="5400" y="21600"/>
                    <a:pt x="2700" y="18514"/>
                    <a:pt x="0" y="15429"/>
                  </a:cubicBezTo>
                  <a:cubicBezTo>
                    <a:pt x="0" y="12343"/>
                    <a:pt x="0" y="6171"/>
                    <a:pt x="2700" y="3086"/>
                  </a:cubicBezTo>
                  <a:cubicBezTo>
                    <a:pt x="5400" y="3086"/>
                    <a:pt x="8100" y="0"/>
                    <a:pt x="10800" y="0"/>
                  </a:cubicBezTo>
                  <a:cubicBezTo>
                    <a:pt x="13500" y="0"/>
                    <a:pt x="18900" y="6171"/>
                    <a:pt x="21600" y="9257"/>
                  </a:cubicBezTo>
                  <a:cubicBezTo>
                    <a:pt x="21600" y="12343"/>
                    <a:pt x="21600" y="15429"/>
                    <a:pt x="18900" y="18514"/>
                  </a:cubicBezTo>
                  <a:cubicBezTo>
                    <a:pt x="16200" y="18514"/>
                    <a:pt x="10800" y="21600"/>
                    <a:pt x="8100" y="21600"/>
                  </a:cubicBezTo>
                  <a:close/>
                </a:path>
              </a:pathLst>
            </a:custGeom>
            <a:solidFill>
              <a:srgbClr val="C4C8CB"/>
            </a:solidFill>
            <a:ln w="3175" cap="flat">
              <a:solidFill>
                <a:srgbClr val="FFFFFF"/>
              </a:solidFill>
              <a:prstDash val="solid"/>
              <a:miter lim="800000"/>
            </a:ln>
            <a:effectLst/>
          </p:spPr>
          <p:txBody>
            <a:bodyPr wrap="square" lIns="162559" tIns="162559" rIns="162559" bIns="162559" numCol="1" anchor="t">
              <a:noAutofit/>
            </a:bodyPr>
            <a:lstStyle/>
            <a:p>
              <a:pPr defTabSz="457200">
                <a:defRPr sz="5600">
                  <a:latin typeface="Gill Sans"/>
                  <a:ea typeface="Gill Sans"/>
                  <a:cs typeface="Gill Sans"/>
                  <a:sym typeface="Gill Sans"/>
                </a:defRPr>
              </a:pPr>
              <a:endParaRPr sz="7465"/>
            </a:p>
          </p:txBody>
        </p:sp>
        <p:sp>
          <p:nvSpPr>
            <p:cNvPr id="12304" name="Shape 12304"/>
            <p:cNvSpPr/>
            <p:nvPr/>
          </p:nvSpPr>
          <p:spPr>
            <a:xfrm>
              <a:off x="3475568" y="2578101"/>
              <a:ext cx="25401" cy="25401"/>
            </a:xfrm>
            <a:custGeom>
              <a:cxnLst>
                <a:cxn ang="0">
                  <a:pos x="wd2" y="hd2"/>
                </a:cxn>
                <a:cxn ang="5400000">
                  <a:pos x="wd2" y="hd2"/>
                </a:cxn>
                <a:cxn ang="10800000">
                  <a:pos x="wd2" y="hd2"/>
                </a:cxn>
                <a:cxn ang="16200000">
                  <a:pos x="wd2" y="hd2"/>
                </a:cxn>
              </a:cxnLst>
              <a:rect l="0" t="0" r="r" b="b"/>
              <a:pathLst>
                <a:path w="21600" h="21600" extrusionOk="0">
                  <a:moveTo>
                    <a:pt x="18000" y="21600"/>
                  </a:moveTo>
                  <a:cubicBezTo>
                    <a:pt x="14400" y="21600"/>
                    <a:pt x="7200" y="21600"/>
                    <a:pt x="3600" y="18000"/>
                  </a:cubicBezTo>
                  <a:cubicBezTo>
                    <a:pt x="3600" y="18000"/>
                    <a:pt x="0" y="10800"/>
                    <a:pt x="0" y="7200"/>
                  </a:cubicBezTo>
                  <a:cubicBezTo>
                    <a:pt x="0" y="7200"/>
                    <a:pt x="3600" y="0"/>
                    <a:pt x="7200" y="0"/>
                  </a:cubicBezTo>
                  <a:cubicBezTo>
                    <a:pt x="7200" y="0"/>
                    <a:pt x="14400" y="0"/>
                    <a:pt x="14400" y="3600"/>
                  </a:cubicBezTo>
                  <a:cubicBezTo>
                    <a:pt x="18000" y="3600"/>
                    <a:pt x="21600" y="7200"/>
                    <a:pt x="21600" y="10800"/>
                  </a:cubicBezTo>
                  <a:cubicBezTo>
                    <a:pt x="21600" y="14400"/>
                    <a:pt x="18000" y="18000"/>
                    <a:pt x="18000" y="21600"/>
                  </a:cubicBezTo>
                  <a:close/>
                </a:path>
              </a:pathLst>
            </a:custGeom>
            <a:solidFill>
              <a:srgbClr val="C4C8CB"/>
            </a:solidFill>
            <a:ln w="3175" cap="flat">
              <a:solidFill>
                <a:srgbClr val="FFFFFF"/>
              </a:solidFill>
              <a:prstDash val="solid"/>
              <a:miter lim="800000"/>
            </a:ln>
            <a:effectLst/>
          </p:spPr>
          <p:txBody>
            <a:bodyPr wrap="square" lIns="162559" tIns="162559" rIns="162559" bIns="162559" numCol="1" anchor="t">
              <a:noAutofit/>
            </a:bodyPr>
            <a:lstStyle/>
            <a:p>
              <a:pPr defTabSz="457200">
                <a:defRPr sz="5600">
                  <a:latin typeface="Gill Sans"/>
                  <a:ea typeface="Gill Sans"/>
                  <a:cs typeface="Gill Sans"/>
                  <a:sym typeface="Gill Sans"/>
                </a:defRPr>
              </a:pPr>
              <a:endParaRPr sz="7465"/>
            </a:p>
          </p:txBody>
        </p:sp>
        <p:sp>
          <p:nvSpPr>
            <p:cNvPr id="12305" name="Shape 12305"/>
            <p:cNvSpPr/>
            <p:nvPr/>
          </p:nvSpPr>
          <p:spPr>
            <a:xfrm>
              <a:off x="3522133" y="2518834"/>
              <a:ext cx="29636" cy="41276"/>
            </a:xfrm>
            <a:custGeom>
              <a:cxnLst>
                <a:cxn ang="0">
                  <a:pos x="wd2" y="hd2"/>
                </a:cxn>
                <a:cxn ang="5400000">
                  <a:pos x="wd2" y="hd2"/>
                </a:cxn>
                <a:cxn ang="10800000">
                  <a:pos x="wd2" y="hd2"/>
                </a:cxn>
                <a:cxn ang="16200000">
                  <a:pos x="wd2" y="hd2"/>
                </a:cxn>
              </a:cxnLst>
              <a:rect l="0" t="0" r="r" b="b"/>
              <a:pathLst>
                <a:path w="21600" h="21060" extrusionOk="0">
                  <a:moveTo>
                    <a:pt x="12343" y="19440"/>
                  </a:moveTo>
                  <a:cubicBezTo>
                    <a:pt x="9257" y="19440"/>
                    <a:pt x="6171" y="17280"/>
                    <a:pt x="6171" y="17280"/>
                  </a:cubicBezTo>
                  <a:cubicBezTo>
                    <a:pt x="3086" y="15120"/>
                    <a:pt x="6171" y="12960"/>
                    <a:pt x="3086" y="10800"/>
                  </a:cubicBezTo>
                  <a:cubicBezTo>
                    <a:pt x="3086" y="10800"/>
                    <a:pt x="0" y="8640"/>
                    <a:pt x="0" y="8640"/>
                  </a:cubicBezTo>
                  <a:cubicBezTo>
                    <a:pt x="0" y="6480"/>
                    <a:pt x="0" y="2160"/>
                    <a:pt x="0" y="2160"/>
                  </a:cubicBezTo>
                  <a:cubicBezTo>
                    <a:pt x="3086" y="0"/>
                    <a:pt x="6171" y="0"/>
                    <a:pt x="6171" y="0"/>
                  </a:cubicBezTo>
                  <a:cubicBezTo>
                    <a:pt x="9257" y="0"/>
                    <a:pt x="9257" y="4320"/>
                    <a:pt x="9257" y="6480"/>
                  </a:cubicBezTo>
                  <a:cubicBezTo>
                    <a:pt x="12343" y="6480"/>
                    <a:pt x="15429" y="8640"/>
                    <a:pt x="18514" y="8640"/>
                  </a:cubicBezTo>
                  <a:cubicBezTo>
                    <a:pt x="18514" y="10800"/>
                    <a:pt x="21600" y="12960"/>
                    <a:pt x="21600" y="15120"/>
                  </a:cubicBezTo>
                  <a:cubicBezTo>
                    <a:pt x="21600" y="17280"/>
                    <a:pt x="18514" y="19440"/>
                    <a:pt x="18514" y="19440"/>
                  </a:cubicBezTo>
                  <a:cubicBezTo>
                    <a:pt x="15429" y="21600"/>
                    <a:pt x="12343" y="21600"/>
                    <a:pt x="12343" y="19440"/>
                  </a:cubicBezTo>
                  <a:close/>
                </a:path>
              </a:pathLst>
            </a:custGeom>
            <a:solidFill>
              <a:srgbClr val="C4C8CB"/>
            </a:solidFill>
            <a:ln w="3175" cap="flat">
              <a:solidFill>
                <a:srgbClr val="FFFFFF"/>
              </a:solidFill>
              <a:prstDash val="solid"/>
              <a:miter lim="800000"/>
            </a:ln>
            <a:effectLst/>
          </p:spPr>
          <p:txBody>
            <a:bodyPr wrap="square" lIns="162559" tIns="162559" rIns="162559" bIns="162559" numCol="1" anchor="t">
              <a:noAutofit/>
            </a:bodyPr>
            <a:lstStyle/>
            <a:p>
              <a:pPr defTabSz="457200">
                <a:defRPr sz="5600">
                  <a:latin typeface="Gill Sans"/>
                  <a:ea typeface="Gill Sans"/>
                  <a:cs typeface="Gill Sans"/>
                  <a:sym typeface="Gill Sans"/>
                </a:defRPr>
              </a:pPr>
              <a:endParaRPr sz="7465"/>
            </a:p>
          </p:txBody>
        </p:sp>
        <p:sp>
          <p:nvSpPr>
            <p:cNvPr id="12306" name="Shape 12306"/>
            <p:cNvSpPr/>
            <p:nvPr/>
          </p:nvSpPr>
          <p:spPr>
            <a:xfrm>
              <a:off x="3616325" y="2484968"/>
              <a:ext cx="24342" cy="21166"/>
            </a:xfrm>
            <a:custGeom>
              <a:cxnLst>
                <a:cxn ang="0">
                  <a:pos x="wd2" y="hd2"/>
                </a:cxn>
                <a:cxn ang="5400000">
                  <a:pos x="wd2" y="hd2"/>
                </a:cxn>
                <a:cxn ang="10800000">
                  <a:pos x="wd2" y="hd2"/>
                </a:cxn>
                <a:cxn ang="16200000">
                  <a:pos x="wd2" y="hd2"/>
                </a:cxn>
              </a:cxnLst>
              <a:rect l="0" t="0" r="r" b="b"/>
              <a:pathLst>
                <a:path w="20700" h="21600" extrusionOk="0">
                  <a:moveTo>
                    <a:pt x="20700" y="8640"/>
                  </a:moveTo>
                  <a:cubicBezTo>
                    <a:pt x="20700" y="4320"/>
                    <a:pt x="13500" y="0"/>
                    <a:pt x="9900" y="0"/>
                  </a:cubicBezTo>
                  <a:cubicBezTo>
                    <a:pt x="9900" y="4320"/>
                    <a:pt x="2700" y="4320"/>
                    <a:pt x="2700" y="8640"/>
                  </a:cubicBezTo>
                  <a:cubicBezTo>
                    <a:pt x="-900" y="8640"/>
                    <a:pt x="-900" y="12960"/>
                    <a:pt x="2700" y="17280"/>
                  </a:cubicBezTo>
                  <a:cubicBezTo>
                    <a:pt x="2700" y="17280"/>
                    <a:pt x="6300" y="21600"/>
                    <a:pt x="9900" y="21600"/>
                  </a:cubicBezTo>
                  <a:cubicBezTo>
                    <a:pt x="9900" y="21600"/>
                    <a:pt x="17100" y="21600"/>
                    <a:pt x="17100" y="17280"/>
                  </a:cubicBezTo>
                  <a:cubicBezTo>
                    <a:pt x="20700" y="17280"/>
                    <a:pt x="20700" y="8640"/>
                    <a:pt x="20700" y="8640"/>
                  </a:cubicBezTo>
                  <a:close/>
                </a:path>
              </a:pathLst>
            </a:custGeom>
            <a:solidFill>
              <a:srgbClr val="C4C8CB"/>
            </a:solidFill>
            <a:ln w="3175" cap="flat">
              <a:solidFill>
                <a:srgbClr val="FFFFFF"/>
              </a:solidFill>
              <a:prstDash val="solid"/>
              <a:miter lim="800000"/>
            </a:ln>
            <a:effectLst/>
          </p:spPr>
          <p:txBody>
            <a:bodyPr wrap="square" lIns="162559" tIns="162559" rIns="162559" bIns="162559" numCol="1" anchor="t">
              <a:noAutofit/>
            </a:bodyPr>
            <a:lstStyle/>
            <a:p>
              <a:pPr defTabSz="457200">
                <a:defRPr sz="5600">
                  <a:latin typeface="Gill Sans"/>
                  <a:ea typeface="Gill Sans"/>
                  <a:cs typeface="Gill Sans"/>
                  <a:sym typeface="Gill Sans"/>
                </a:defRPr>
              </a:pPr>
              <a:endParaRPr sz="7465"/>
            </a:p>
          </p:txBody>
        </p:sp>
        <p:sp>
          <p:nvSpPr>
            <p:cNvPr id="12307" name="Shape 12307"/>
            <p:cNvSpPr/>
            <p:nvPr/>
          </p:nvSpPr>
          <p:spPr>
            <a:xfrm>
              <a:off x="3632200" y="2459568"/>
              <a:ext cx="16934" cy="21166"/>
            </a:xfrm>
            <a:custGeom>
              <a:cxnLst>
                <a:cxn ang="0">
                  <a:pos x="wd2" y="hd2"/>
                </a:cxn>
                <a:cxn ang="5400000">
                  <a:pos x="wd2" y="hd2"/>
                </a:cxn>
                <a:cxn ang="10800000">
                  <a:pos x="wd2" y="hd2"/>
                </a:cxn>
                <a:cxn ang="16200000">
                  <a:pos x="wd2" y="hd2"/>
                </a:cxn>
              </a:cxnLst>
              <a:rect l="0" t="0" r="r" b="b"/>
              <a:pathLst>
                <a:path w="21600" h="21600" extrusionOk="0">
                  <a:moveTo>
                    <a:pt x="16200" y="21600"/>
                  </a:moveTo>
                  <a:cubicBezTo>
                    <a:pt x="10800" y="21600"/>
                    <a:pt x="5400" y="17280"/>
                    <a:pt x="5400" y="12960"/>
                  </a:cubicBezTo>
                  <a:cubicBezTo>
                    <a:pt x="5400" y="12960"/>
                    <a:pt x="0" y="4320"/>
                    <a:pt x="0" y="4320"/>
                  </a:cubicBezTo>
                  <a:cubicBezTo>
                    <a:pt x="0" y="0"/>
                    <a:pt x="5400" y="0"/>
                    <a:pt x="10800" y="0"/>
                  </a:cubicBezTo>
                  <a:cubicBezTo>
                    <a:pt x="10800" y="0"/>
                    <a:pt x="16200" y="0"/>
                    <a:pt x="21600" y="4320"/>
                  </a:cubicBezTo>
                  <a:cubicBezTo>
                    <a:pt x="21600" y="4320"/>
                    <a:pt x="21600" y="8640"/>
                    <a:pt x="21600" y="8640"/>
                  </a:cubicBezTo>
                  <a:cubicBezTo>
                    <a:pt x="21600" y="12960"/>
                    <a:pt x="21600" y="17280"/>
                    <a:pt x="16200" y="21600"/>
                  </a:cubicBezTo>
                  <a:close/>
                </a:path>
              </a:pathLst>
            </a:custGeom>
            <a:solidFill>
              <a:srgbClr val="C4C8CB"/>
            </a:solidFill>
            <a:ln w="3175" cap="flat">
              <a:solidFill>
                <a:srgbClr val="FFFFFF"/>
              </a:solidFill>
              <a:prstDash val="solid"/>
              <a:miter lim="800000"/>
            </a:ln>
            <a:effectLst/>
          </p:spPr>
          <p:txBody>
            <a:bodyPr wrap="square" lIns="162559" tIns="162559" rIns="162559" bIns="162559" numCol="1" anchor="t">
              <a:noAutofit/>
            </a:bodyPr>
            <a:lstStyle/>
            <a:p>
              <a:pPr defTabSz="457200">
                <a:defRPr sz="5600">
                  <a:latin typeface="Gill Sans"/>
                  <a:ea typeface="Gill Sans"/>
                  <a:cs typeface="Gill Sans"/>
                  <a:sym typeface="Gill Sans"/>
                </a:defRPr>
              </a:pPr>
              <a:endParaRPr sz="7465"/>
            </a:p>
          </p:txBody>
        </p:sp>
        <p:sp>
          <p:nvSpPr>
            <p:cNvPr id="12308" name="Shape 12308"/>
            <p:cNvSpPr/>
            <p:nvPr/>
          </p:nvSpPr>
          <p:spPr>
            <a:xfrm>
              <a:off x="3623733" y="2422525"/>
              <a:ext cx="33868" cy="24342"/>
            </a:xfrm>
            <a:custGeom>
              <a:cxnLst>
                <a:cxn ang="0">
                  <a:pos x="wd2" y="hd2"/>
                </a:cxn>
                <a:cxn ang="5400000">
                  <a:pos x="wd2" y="hd2"/>
                </a:cxn>
                <a:cxn ang="10800000">
                  <a:pos x="wd2" y="hd2"/>
                </a:cxn>
                <a:cxn ang="16200000">
                  <a:pos x="wd2" y="hd2"/>
                </a:cxn>
              </a:cxnLst>
              <a:rect l="0" t="0" r="r" b="b"/>
              <a:pathLst>
                <a:path w="21600" h="20700" extrusionOk="0">
                  <a:moveTo>
                    <a:pt x="10800" y="20700"/>
                  </a:moveTo>
                  <a:cubicBezTo>
                    <a:pt x="10800" y="20700"/>
                    <a:pt x="5400" y="20700"/>
                    <a:pt x="2700" y="20700"/>
                  </a:cubicBezTo>
                  <a:cubicBezTo>
                    <a:pt x="2700" y="20700"/>
                    <a:pt x="0" y="17100"/>
                    <a:pt x="0" y="13500"/>
                  </a:cubicBezTo>
                  <a:cubicBezTo>
                    <a:pt x="0" y="9900"/>
                    <a:pt x="0" y="6300"/>
                    <a:pt x="0" y="6300"/>
                  </a:cubicBezTo>
                  <a:cubicBezTo>
                    <a:pt x="2700" y="2700"/>
                    <a:pt x="5400" y="6300"/>
                    <a:pt x="8100" y="6300"/>
                  </a:cubicBezTo>
                  <a:cubicBezTo>
                    <a:pt x="8100" y="6300"/>
                    <a:pt x="10800" y="2700"/>
                    <a:pt x="13500" y="2700"/>
                  </a:cubicBezTo>
                  <a:cubicBezTo>
                    <a:pt x="13500" y="-900"/>
                    <a:pt x="18900" y="-900"/>
                    <a:pt x="21600" y="2700"/>
                  </a:cubicBezTo>
                  <a:cubicBezTo>
                    <a:pt x="21600" y="2700"/>
                    <a:pt x="21600" y="9900"/>
                    <a:pt x="21600" y="9900"/>
                  </a:cubicBezTo>
                  <a:cubicBezTo>
                    <a:pt x="21600" y="13500"/>
                    <a:pt x="18900" y="17100"/>
                    <a:pt x="18900" y="17100"/>
                  </a:cubicBezTo>
                  <a:cubicBezTo>
                    <a:pt x="18900" y="17100"/>
                    <a:pt x="13500" y="20700"/>
                    <a:pt x="10800" y="20700"/>
                  </a:cubicBezTo>
                  <a:close/>
                </a:path>
              </a:pathLst>
            </a:custGeom>
            <a:solidFill>
              <a:srgbClr val="C4C8CB"/>
            </a:solidFill>
            <a:ln w="3175" cap="flat">
              <a:solidFill>
                <a:srgbClr val="FFFFFF"/>
              </a:solidFill>
              <a:prstDash val="solid"/>
              <a:miter lim="800000"/>
            </a:ln>
            <a:effectLst/>
          </p:spPr>
          <p:txBody>
            <a:bodyPr wrap="square" lIns="162559" tIns="162559" rIns="162559" bIns="162559" numCol="1" anchor="t">
              <a:noAutofit/>
            </a:bodyPr>
            <a:lstStyle/>
            <a:p>
              <a:pPr defTabSz="457200">
                <a:defRPr sz="5600">
                  <a:latin typeface="Gill Sans"/>
                  <a:ea typeface="Gill Sans"/>
                  <a:cs typeface="Gill Sans"/>
                  <a:sym typeface="Gill Sans"/>
                </a:defRPr>
              </a:pPr>
              <a:endParaRPr sz="7465"/>
            </a:p>
          </p:txBody>
        </p:sp>
        <p:sp>
          <p:nvSpPr>
            <p:cNvPr id="12309" name="Shape 12309"/>
            <p:cNvSpPr/>
            <p:nvPr/>
          </p:nvSpPr>
          <p:spPr>
            <a:xfrm>
              <a:off x="3615266" y="2396066"/>
              <a:ext cx="21169" cy="16935"/>
            </a:xfrm>
            <a:custGeom>
              <a:cxnLst>
                <a:cxn ang="0">
                  <a:pos x="wd2" y="hd2"/>
                </a:cxn>
                <a:cxn ang="5400000">
                  <a:pos x="wd2" y="hd2"/>
                </a:cxn>
                <a:cxn ang="10800000">
                  <a:pos x="wd2" y="hd2"/>
                </a:cxn>
                <a:cxn ang="16200000">
                  <a:pos x="wd2" y="hd2"/>
                </a:cxn>
              </a:cxnLst>
              <a:rect l="0" t="0" r="r" b="b"/>
              <a:pathLst>
                <a:path w="21600" h="21600" extrusionOk="0">
                  <a:moveTo>
                    <a:pt x="17280" y="16200"/>
                  </a:moveTo>
                  <a:cubicBezTo>
                    <a:pt x="12960" y="21600"/>
                    <a:pt x="8640" y="21600"/>
                    <a:pt x="8640" y="21600"/>
                  </a:cubicBezTo>
                  <a:cubicBezTo>
                    <a:pt x="4320" y="21600"/>
                    <a:pt x="0" y="21600"/>
                    <a:pt x="0" y="21600"/>
                  </a:cubicBezTo>
                  <a:cubicBezTo>
                    <a:pt x="0" y="16200"/>
                    <a:pt x="0" y="10800"/>
                    <a:pt x="0" y="10800"/>
                  </a:cubicBezTo>
                  <a:cubicBezTo>
                    <a:pt x="4320" y="5400"/>
                    <a:pt x="8640" y="10800"/>
                    <a:pt x="8640" y="10800"/>
                  </a:cubicBezTo>
                  <a:cubicBezTo>
                    <a:pt x="8640" y="5400"/>
                    <a:pt x="12960" y="0"/>
                    <a:pt x="12960" y="0"/>
                  </a:cubicBezTo>
                  <a:cubicBezTo>
                    <a:pt x="17280" y="0"/>
                    <a:pt x="21600" y="5400"/>
                    <a:pt x="21600" y="5400"/>
                  </a:cubicBezTo>
                  <a:cubicBezTo>
                    <a:pt x="21600" y="10800"/>
                    <a:pt x="17280" y="16200"/>
                    <a:pt x="17280" y="16200"/>
                  </a:cubicBezTo>
                  <a:close/>
                </a:path>
              </a:pathLst>
            </a:custGeom>
            <a:solidFill>
              <a:srgbClr val="C4C8CB"/>
            </a:solidFill>
            <a:ln w="3175" cap="flat">
              <a:solidFill>
                <a:srgbClr val="FFFFFF"/>
              </a:solidFill>
              <a:prstDash val="solid"/>
              <a:miter lim="800000"/>
            </a:ln>
            <a:effectLst/>
          </p:spPr>
          <p:txBody>
            <a:bodyPr wrap="square" lIns="162559" tIns="162559" rIns="162559" bIns="162559" numCol="1" anchor="t">
              <a:noAutofit/>
            </a:bodyPr>
            <a:lstStyle/>
            <a:p>
              <a:pPr defTabSz="457200">
                <a:defRPr sz="5600">
                  <a:latin typeface="Gill Sans"/>
                  <a:ea typeface="Gill Sans"/>
                  <a:cs typeface="Gill Sans"/>
                  <a:sym typeface="Gill Sans"/>
                </a:defRPr>
              </a:pPr>
              <a:endParaRPr sz="7465"/>
            </a:p>
          </p:txBody>
        </p:sp>
        <p:sp>
          <p:nvSpPr>
            <p:cNvPr id="12310" name="Shape 12310"/>
            <p:cNvSpPr/>
            <p:nvPr/>
          </p:nvSpPr>
          <p:spPr>
            <a:xfrm>
              <a:off x="3530600" y="2468034"/>
              <a:ext cx="25401" cy="25401"/>
            </a:xfrm>
            <a:custGeom>
              <a:cxnLst>
                <a:cxn ang="0">
                  <a:pos x="wd2" y="hd2"/>
                </a:cxn>
                <a:cxn ang="5400000">
                  <a:pos x="wd2" y="hd2"/>
                </a:cxn>
                <a:cxn ang="10800000">
                  <a:pos x="wd2" y="hd2"/>
                </a:cxn>
                <a:cxn ang="16200000">
                  <a:pos x="wd2" y="hd2"/>
                </a:cxn>
              </a:cxnLst>
              <a:rect l="0" t="0" r="r" b="b"/>
              <a:pathLst>
                <a:path w="21600" h="21600" extrusionOk="0">
                  <a:moveTo>
                    <a:pt x="21600" y="7200"/>
                  </a:moveTo>
                  <a:cubicBezTo>
                    <a:pt x="18000" y="3600"/>
                    <a:pt x="14400" y="3600"/>
                    <a:pt x="14400" y="0"/>
                  </a:cubicBezTo>
                  <a:cubicBezTo>
                    <a:pt x="10800" y="0"/>
                    <a:pt x="3600" y="3600"/>
                    <a:pt x="0" y="3600"/>
                  </a:cubicBezTo>
                  <a:cubicBezTo>
                    <a:pt x="0" y="7200"/>
                    <a:pt x="0" y="10800"/>
                    <a:pt x="0" y="14400"/>
                  </a:cubicBezTo>
                  <a:cubicBezTo>
                    <a:pt x="0" y="14400"/>
                    <a:pt x="3600" y="18000"/>
                    <a:pt x="3600" y="21600"/>
                  </a:cubicBezTo>
                  <a:cubicBezTo>
                    <a:pt x="7200" y="21600"/>
                    <a:pt x="14400" y="21600"/>
                    <a:pt x="18000" y="21600"/>
                  </a:cubicBezTo>
                  <a:cubicBezTo>
                    <a:pt x="21600" y="21600"/>
                    <a:pt x="21600" y="14400"/>
                    <a:pt x="21600" y="14400"/>
                  </a:cubicBezTo>
                  <a:cubicBezTo>
                    <a:pt x="21600" y="10800"/>
                    <a:pt x="21600" y="7200"/>
                    <a:pt x="21600" y="7200"/>
                  </a:cubicBezTo>
                  <a:close/>
                </a:path>
              </a:pathLst>
            </a:custGeom>
            <a:solidFill>
              <a:srgbClr val="C4C8CB"/>
            </a:solidFill>
            <a:ln w="3175" cap="flat">
              <a:solidFill>
                <a:srgbClr val="FFFFFF"/>
              </a:solidFill>
              <a:prstDash val="solid"/>
              <a:miter lim="800000"/>
            </a:ln>
            <a:effectLst/>
          </p:spPr>
          <p:txBody>
            <a:bodyPr wrap="square" lIns="162559" tIns="162559" rIns="162559" bIns="162559" numCol="1" anchor="t">
              <a:noAutofit/>
            </a:bodyPr>
            <a:lstStyle/>
            <a:p>
              <a:pPr defTabSz="457200">
                <a:defRPr sz="5600">
                  <a:latin typeface="Gill Sans"/>
                  <a:ea typeface="Gill Sans"/>
                  <a:cs typeface="Gill Sans"/>
                  <a:sym typeface="Gill Sans"/>
                </a:defRPr>
              </a:pPr>
              <a:endParaRPr sz="7465"/>
            </a:p>
          </p:txBody>
        </p:sp>
        <p:sp>
          <p:nvSpPr>
            <p:cNvPr id="12311" name="Shape 12311"/>
            <p:cNvSpPr/>
            <p:nvPr/>
          </p:nvSpPr>
          <p:spPr>
            <a:xfrm>
              <a:off x="3661834" y="2302933"/>
              <a:ext cx="27284" cy="44087"/>
            </a:xfrm>
            <a:custGeom>
              <a:cxnLst>
                <a:cxn ang="0">
                  <a:pos x="wd2" y="hd2"/>
                </a:cxn>
                <a:cxn ang="5400000">
                  <a:pos x="wd2" y="hd2"/>
                </a:cxn>
                <a:cxn ang="10800000">
                  <a:pos x="wd2" y="hd2"/>
                </a:cxn>
                <a:cxn ang="16200000">
                  <a:pos x="wd2" y="hd2"/>
                </a:cxn>
              </a:cxnLst>
              <a:rect l="0" t="0" r="r" b="b"/>
              <a:pathLst>
                <a:path w="19886" h="20450" extrusionOk="0">
                  <a:moveTo>
                    <a:pt x="18514" y="19636"/>
                  </a:moveTo>
                  <a:cubicBezTo>
                    <a:pt x="18514" y="21600"/>
                    <a:pt x="9257" y="19636"/>
                    <a:pt x="9257" y="17673"/>
                  </a:cubicBezTo>
                  <a:cubicBezTo>
                    <a:pt x="6171" y="15709"/>
                    <a:pt x="0" y="13745"/>
                    <a:pt x="0" y="11782"/>
                  </a:cubicBezTo>
                  <a:cubicBezTo>
                    <a:pt x="0" y="9818"/>
                    <a:pt x="3086" y="5891"/>
                    <a:pt x="3086" y="3927"/>
                  </a:cubicBezTo>
                  <a:cubicBezTo>
                    <a:pt x="3086" y="3927"/>
                    <a:pt x="3086" y="1964"/>
                    <a:pt x="6171" y="0"/>
                  </a:cubicBezTo>
                  <a:cubicBezTo>
                    <a:pt x="6171" y="0"/>
                    <a:pt x="9257" y="1964"/>
                    <a:pt x="9257" y="3927"/>
                  </a:cubicBezTo>
                  <a:cubicBezTo>
                    <a:pt x="12343" y="3927"/>
                    <a:pt x="12343" y="5891"/>
                    <a:pt x="12343" y="7855"/>
                  </a:cubicBezTo>
                  <a:cubicBezTo>
                    <a:pt x="12343" y="7855"/>
                    <a:pt x="15429" y="9818"/>
                    <a:pt x="15429" y="11782"/>
                  </a:cubicBezTo>
                  <a:cubicBezTo>
                    <a:pt x="15429" y="11782"/>
                    <a:pt x="18514" y="13745"/>
                    <a:pt x="18514" y="15709"/>
                  </a:cubicBezTo>
                  <a:cubicBezTo>
                    <a:pt x="18514" y="15709"/>
                    <a:pt x="21600" y="19636"/>
                    <a:pt x="18514" y="19636"/>
                  </a:cubicBezTo>
                  <a:close/>
                </a:path>
              </a:pathLst>
            </a:custGeom>
            <a:solidFill>
              <a:srgbClr val="C4C8CB"/>
            </a:solidFill>
            <a:ln w="3175" cap="flat">
              <a:solidFill>
                <a:srgbClr val="FFFFFF"/>
              </a:solidFill>
              <a:prstDash val="solid"/>
              <a:miter lim="800000"/>
            </a:ln>
            <a:effectLst/>
          </p:spPr>
          <p:txBody>
            <a:bodyPr wrap="square" lIns="162559" tIns="162559" rIns="162559" bIns="162559" numCol="1" anchor="t">
              <a:noAutofit/>
            </a:bodyPr>
            <a:lstStyle/>
            <a:p>
              <a:pPr defTabSz="457200">
                <a:defRPr sz="5600">
                  <a:latin typeface="Gill Sans"/>
                  <a:ea typeface="Gill Sans"/>
                  <a:cs typeface="Gill Sans"/>
                  <a:sym typeface="Gill Sans"/>
                </a:defRPr>
              </a:pPr>
              <a:endParaRPr sz="7465"/>
            </a:p>
          </p:txBody>
        </p:sp>
        <p:sp>
          <p:nvSpPr>
            <p:cNvPr id="12312" name="Shape 12312"/>
            <p:cNvSpPr/>
            <p:nvPr/>
          </p:nvSpPr>
          <p:spPr>
            <a:xfrm>
              <a:off x="3708400" y="2319866"/>
              <a:ext cx="38102" cy="46567"/>
            </a:xfrm>
            <a:custGeom>
              <a:cxnLst>
                <a:cxn ang="0">
                  <a:pos x="wd2" y="hd2"/>
                </a:cxn>
                <a:cxn ang="5400000">
                  <a:pos x="wd2" y="hd2"/>
                </a:cxn>
                <a:cxn ang="10800000">
                  <a:pos x="wd2" y="hd2"/>
                </a:cxn>
                <a:cxn ang="16200000">
                  <a:pos x="wd2" y="hd2"/>
                </a:cxn>
              </a:cxnLst>
              <a:rect l="0" t="0" r="r" b="b"/>
              <a:pathLst>
                <a:path w="21600" h="21600" extrusionOk="0">
                  <a:moveTo>
                    <a:pt x="9600" y="19636"/>
                  </a:moveTo>
                  <a:cubicBezTo>
                    <a:pt x="9600" y="19636"/>
                    <a:pt x="7200" y="17673"/>
                    <a:pt x="7200" y="17673"/>
                  </a:cubicBezTo>
                  <a:cubicBezTo>
                    <a:pt x="4800" y="15709"/>
                    <a:pt x="4800" y="11782"/>
                    <a:pt x="4800" y="9818"/>
                  </a:cubicBezTo>
                  <a:cubicBezTo>
                    <a:pt x="2400" y="7855"/>
                    <a:pt x="0" y="5891"/>
                    <a:pt x="0" y="5891"/>
                  </a:cubicBezTo>
                  <a:cubicBezTo>
                    <a:pt x="0" y="3927"/>
                    <a:pt x="0" y="0"/>
                    <a:pt x="2400" y="0"/>
                  </a:cubicBezTo>
                  <a:cubicBezTo>
                    <a:pt x="2400" y="0"/>
                    <a:pt x="4800" y="0"/>
                    <a:pt x="7200" y="0"/>
                  </a:cubicBezTo>
                  <a:cubicBezTo>
                    <a:pt x="7200" y="0"/>
                    <a:pt x="9600" y="0"/>
                    <a:pt x="12000" y="0"/>
                  </a:cubicBezTo>
                  <a:cubicBezTo>
                    <a:pt x="12000" y="1964"/>
                    <a:pt x="9600" y="5891"/>
                    <a:pt x="12000" y="5891"/>
                  </a:cubicBezTo>
                  <a:cubicBezTo>
                    <a:pt x="12000" y="7855"/>
                    <a:pt x="16800" y="7855"/>
                    <a:pt x="16800" y="7855"/>
                  </a:cubicBezTo>
                  <a:cubicBezTo>
                    <a:pt x="19200" y="9818"/>
                    <a:pt x="21600" y="11782"/>
                    <a:pt x="21600" y="13745"/>
                  </a:cubicBezTo>
                  <a:cubicBezTo>
                    <a:pt x="21600" y="13745"/>
                    <a:pt x="19200" y="17673"/>
                    <a:pt x="19200" y="17673"/>
                  </a:cubicBezTo>
                  <a:cubicBezTo>
                    <a:pt x="16800" y="19636"/>
                    <a:pt x="14400" y="21600"/>
                    <a:pt x="14400" y="21600"/>
                  </a:cubicBezTo>
                  <a:cubicBezTo>
                    <a:pt x="12000" y="21600"/>
                    <a:pt x="12000" y="19636"/>
                    <a:pt x="9600" y="19636"/>
                  </a:cubicBezTo>
                  <a:close/>
                </a:path>
              </a:pathLst>
            </a:custGeom>
            <a:solidFill>
              <a:srgbClr val="C4C8CB"/>
            </a:solidFill>
            <a:ln w="3175" cap="flat">
              <a:solidFill>
                <a:srgbClr val="FFFFFF"/>
              </a:solidFill>
              <a:prstDash val="solid"/>
              <a:miter lim="800000"/>
            </a:ln>
            <a:effectLst/>
          </p:spPr>
          <p:txBody>
            <a:bodyPr wrap="square" lIns="162559" tIns="162559" rIns="162559" bIns="162559" numCol="1" anchor="t">
              <a:noAutofit/>
            </a:bodyPr>
            <a:lstStyle/>
            <a:p>
              <a:pPr defTabSz="457200">
                <a:defRPr sz="5600">
                  <a:latin typeface="Gill Sans"/>
                  <a:ea typeface="Gill Sans"/>
                  <a:cs typeface="Gill Sans"/>
                  <a:sym typeface="Gill Sans"/>
                </a:defRPr>
              </a:pPr>
              <a:endParaRPr sz="7465"/>
            </a:p>
          </p:txBody>
        </p:sp>
        <p:sp>
          <p:nvSpPr>
            <p:cNvPr id="12313" name="Shape 12313"/>
            <p:cNvSpPr/>
            <p:nvPr/>
          </p:nvSpPr>
          <p:spPr>
            <a:xfrm>
              <a:off x="3937000" y="2286000"/>
              <a:ext cx="45510" cy="38099"/>
            </a:xfrm>
            <a:custGeom>
              <a:cxnLst>
                <a:cxn ang="0">
                  <a:pos x="wd2" y="hd2"/>
                </a:cxn>
                <a:cxn ang="5400000">
                  <a:pos x="wd2" y="hd2"/>
                </a:cxn>
                <a:cxn ang="10800000">
                  <a:pos x="wd2" y="hd2"/>
                </a:cxn>
                <a:cxn ang="16200000">
                  <a:pos x="wd2" y="hd2"/>
                </a:cxn>
              </a:cxnLst>
              <a:rect l="0" t="0" r="r" b="b"/>
              <a:pathLst>
                <a:path w="21109" h="21600" extrusionOk="0">
                  <a:moveTo>
                    <a:pt x="13745" y="14400"/>
                  </a:moveTo>
                  <a:cubicBezTo>
                    <a:pt x="15709" y="14400"/>
                    <a:pt x="19636" y="14400"/>
                    <a:pt x="19636" y="12000"/>
                  </a:cubicBezTo>
                  <a:cubicBezTo>
                    <a:pt x="21600" y="9600"/>
                    <a:pt x="21600" y="7200"/>
                    <a:pt x="19636" y="4800"/>
                  </a:cubicBezTo>
                  <a:cubicBezTo>
                    <a:pt x="19636" y="2400"/>
                    <a:pt x="15709" y="0"/>
                    <a:pt x="13745" y="0"/>
                  </a:cubicBezTo>
                  <a:cubicBezTo>
                    <a:pt x="11782" y="0"/>
                    <a:pt x="9818" y="4800"/>
                    <a:pt x="7855" y="4800"/>
                  </a:cubicBezTo>
                  <a:cubicBezTo>
                    <a:pt x="7855" y="4800"/>
                    <a:pt x="3927" y="4800"/>
                    <a:pt x="1964" y="4800"/>
                  </a:cubicBezTo>
                  <a:cubicBezTo>
                    <a:pt x="1964" y="7200"/>
                    <a:pt x="0" y="9600"/>
                    <a:pt x="0" y="12000"/>
                  </a:cubicBezTo>
                  <a:cubicBezTo>
                    <a:pt x="0" y="12000"/>
                    <a:pt x="1964" y="16800"/>
                    <a:pt x="1964" y="16800"/>
                  </a:cubicBezTo>
                  <a:cubicBezTo>
                    <a:pt x="3927" y="19200"/>
                    <a:pt x="3927" y="21600"/>
                    <a:pt x="5891" y="21600"/>
                  </a:cubicBezTo>
                  <a:cubicBezTo>
                    <a:pt x="7855" y="21600"/>
                    <a:pt x="9818" y="21600"/>
                    <a:pt x="9818" y="19200"/>
                  </a:cubicBezTo>
                  <a:cubicBezTo>
                    <a:pt x="11782" y="19200"/>
                    <a:pt x="13745" y="14400"/>
                    <a:pt x="13745" y="14400"/>
                  </a:cubicBezTo>
                  <a:close/>
                </a:path>
              </a:pathLst>
            </a:custGeom>
            <a:solidFill>
              <a:srgbClr val="C4C8CB"/>
            </a:solidFill>
            <a:ln w="3175" cap="flat">
              <a:solidFill>
                <a:srgbClr val="FFFFFF"/>
              </a:solidFill>
              <a:prstDash val="solid"/>
              <a:miter lim="800000"/>
            </a:ln>
            <a:effectLst/>
          </p:spPr>
          <p:txBody>
            <a:bodyPr wrap="square" lIns="162559" tIns="162559" rIns="162559" bIns="162559" numCol="1" anchor="t">
              <a:noAutofit/>
            </a:bodyPr>
            <a:lstStyle/>
            <a:p>
              <a:pPr defTabSz="457200">
                <a:defRPr sz="5600">
                  <a:latin typeface="Gill Sans"/>
                  <a:ea typeface="Gill Sans"/>
                  <a:cs typeface="Gill Sans"/>
                  <a:sym typeface="Gill Sans"/>
                </a:defRPr>
              </a:pPr>
              <a:endParaRPr sz="7465"/>
            </a:p>
          </p:txBody>
        </p:sp>
        <p:sp>
          <p:nvSpPr>
            <p:cNvPr id="12314" name="Shape 12314"/>
            <p:cNvSpPr/>
            <p:nvPr/>
          </p:nvSpPr>
          <p:spPr>
            <a:xfrm>
              <a:off x="3960520" y="2387600"/>
              <a:ext cx="18817" cy="25401"/>
            </a:xfrm>
            <a:custGeom>
              <a:cxnLst>
                <a:cxn ang="0">
                  <a:pos x="wd2" y="hd2"/>
                </a:cxn>
                <a:cxn ang="5400000">
                  <a:pos x="wd2" y="hd2"/>
                </a:cxn>
                <a:cxn ang="10800000">
                  <a:pos x="wd2" y="hd2"/>
                </a:cxn>
                <a:cxn ang="16200000">
                  <a:pos x="wd2" y="hd2"/>
                </a:cxn>
              </a:cxnLst>
              <a:rect l="0" t="0" r="r" b="b"/>
              <a:pathLst>
                <a:path w="19200" h="21600" extrusionOk="0">
                  <a:moveTo>
                    <a:pt x="19200" y="14400"/>
                  </a:moveTo>
                  <a:cubicBezTo>
                    <a:pt x="19200" y="18000"/>
                    <a:pt x="14880" y="21600"/>
                    <a:pt x="10560" y="21600"/>
                  </a:cubicBezTo>
                  <a:cubicBezTo>
                    <a:pt x="6240" y="21600"/>
                    <a:pt x="1920" y="18000"/>
                    <a:pt x="1920" y="14400"/>
                  </a:cubicBezTo>
                  <a:cubicBezTo>
                    <a:pt x="-2400" y="10800"/>
                    <a:pt x="1920" y="7200"/>
                    <a:pt x="1920" y="3600"/>
                  </a:cubicBezTo>
                  <a:cubicBezTo>
                    <a:pt x="6240" y="0"/>
                    <a:pt x="10560" y="0"/>
                    <a:pt x="10560" y="0"/>
                  </a:cubicBezTo>
                  <a:cubicBezTo>
                    <a:pt x="14880" y="0"/>
                    <a:pt x="14880" y="0"/>
                    <a:pt x="14880" y="3600"/>
                  </a:cubicBezTo>
                  <a:cubicBezTo>
                    <a:pt x="19200" y="3600"/>
                    <a:pt x="19200" y="10800"/>
                    <a:pt x="19200" y="14400"/>
                  </a:cubicBezTo>
                  <a:close/>
                </a:path>
              </a:pathLst>
            </a:custGeom>
            <a:solidFill>
              <a:srgbClr val="C4C8CB"/>
            </a:solidFill>
            <a:ln w="3175" cap="flat">
              <a:solidFill>
                <a:srgbClr val="FFFFFF"/>
              </a:solidFill>
              <a:prstDash val="solid"/>
              <a:miter lim="800000"/>
            </a:ln>
            <a:effectLst/>
          </p:spPr>
          <p:txBody>
            <a:bodyPr wrap="square" lIns="162559" tIns="162559" rIns="162559" bIns="162559" numCol="1" anchor="t">
              <a:noAutofit/>
            </a:bodyPr>
            <a:lstStyle/>
            <a:p>
              <a:pPr defTabSz="457200">
                <a:defRPr sz="5600">
                  <a:latin typeface="Gill Sans"/>
                  <a:ea typeface="Gill Sans"/>
                  <a:cs typeface="Gill Sans"/>
                  <a:sym typeface="Gill Sans"/>
                </a:defRPr>
              </a:pPr>
              <a:endParaRPr sz="7465"/>
            </a:p>
          </p:txBody>
        </p:sp>
        <p:sp>
          <p:nvSpPr>
            <p:cNvPr id="12315" name="Shape 12315"/>
            <p:cNvSpPr/>
            <p:nvPr/>
          </p:nvSpPr>
          <p:spPr>
            <a:xfrm>
              <a:off x="1572923" y="0"/>
              <a:ext cx="2509890" cy="2794001"/>
            </a:xfrm>
            <a:custGeom>
              <a:cxnLst>
                <a:cxn ang="0">
                  <a:pos x="wd2" y="hd2"/>
                </a:cxn>
                <a:cxn ang="5400000">
                  <a:pos x="wd2" y="hd2"/>
                </a:cxn>
                <a:cxn ang="10800000">
                  <a:pos x="wd2" y="hd2"/>
                </a:cxn>
                <a:cxn ang="16200000">
                  <a:pos x="wd2" y="hd2"/>
                </a:cxn>
              </a:cxnLst>
              <a:rect l="0" t="0" r="r" b="b"/>
              <a:pathLst>
                <a:path w="21560" h="21600" extrusionOk="0">
                  <a:moveTo>
                    <a:pt x="21544" y="17011"/>
                  </a:moveTo>
                  <a:cubicBezTo>
                    <a:pt x="21544" y="17044"/>
                    <a:pt x="21580" y="17142"/>
                    <a:pt x="21544" y="17175"/>
                  </a:cubicBezTo>
                  <a:cubicBezTo>
                    <a:pt x="21507" y="17208"/>
                    <a:pt x="21398" y="17208"/>
                    <a:pt x="21361" y="17241"/>
                  </a:cubicBezTo>
                  <a:cubicBezTo>
                    <a:pt x="21325" y="17241"/>
                    <a:pt x="21252" y="17241"/>
                    <a:pt x="21252" y="17241"/>
                  </a:cubicBezTo>
                  <a:cubicBezTo>
                    <a:pt x="21216" y="17273"/>
                    <a:pt x="21143" y="17273"/>
                    <a:pt x="21106" y="17306"/>
                  </a:cubicBezTo>
                  <a:cubicBezTo>
                    <a:pt x="21070" y="17339"/>
                    <a:pt x="21034" y="17405"/>
                    <a:pt x="20997" y="17437"/>
                  </a:cubicBezTo>
                  <a:cubicBezTo>
                    <a:pt x="20997" y="17470"/>
                    <a:pt x="20924" y="17536"/>
                    <a:pt x="20888" y="17536"/>
                  </a:cubicBezTo>
                  <a:cubicBezTo>
                    <a:pt x="20852" y="17536"/>
                    <a:pt x="20815" y="17536"/>
                    <a:pt x="20779" y="17503"/>
                  </a:cubicBezTo>
                  <a:cubicBezTo>
                    <a:pt x="20742" y="17470"/>
                    <a:pt x="20706" y="17405"/>
                    <a:pt x="20669" y="17339"/>
                  </a:cubicBezTo>
                  <a:cubicBezTo>
                    <a:pt x="20669" y="17339"/>
                    <a:pt x="20633" y="17273"/>
                    <a:pt x="20597" y="17241"/>
                  </a:cubicBezTo>
                  <a:cubicBezTo>
                    <a:pt x="20560" y="17241"/>
                    <a:pt x="20487" y="17208"/>
                    <a:pt x="20451" y="17208"/>
                  </a:cubicBezTo>
                  <a:cubicBezTo>
                    <a:pt x="20414" y="17208"/>
                    <a:pt x="20305" y="17175"/>
                    <a:pt x="20269" y="17175"/>
                  </a:cubicBezTo>
                  <a:cubicBezTo>
                    <a:pt x="20232" y="17208"/>
                    <a:pt x="20196" y="17273"/>
                    <a:pt x="20196" y="17306"/>
                  </a:cubicBezTo>
                  <a:cubicBezTo>
                    <a:pt x="20159" y="17306"/>
                    <a:pt x="20159" y="17372"/>
                    <a:pt x="20159" y="17405"/>
                  </a:cubicBezTo>
                  <a:cubicBezTo>
                    <a:pt x="20123" y="17405"/>
                    <a:pt x="20014" y="17437"/>
                    <a:pt x="19977" y="17437"/>
                  </a:cubicBezTo>
                  <a:cubicBezTo>
                    <a:pt x="19941" y="17437"/>
                    <a:pt x="19868" y="17405"/>
                    <a:pt x="19832" y="17405"/>
                  </a:cubicBezTo>
                  <a:cubicBezTo>
                    <a:pt x="19832" y="17405"/>
                    <a:pt x="19795" y="17372"/>
                    <a:pt x="19795" y="17339"/>
                  </a:cubicBezTo>
                  <a:cubicBezTo>
                    <a:pt x="19759" y="17339"/>
                    <a:pt x="19722" y="17339"/>
                    <a:pt x="19722" y="17339"/>
                  </a:cubicBezTo>
                  <a:cubicBezTo>
                    <a:pt x="19722" y="17339"/>
                    <a:pt x="19686" y="17339"/>
                    <a:pt x="19686" y="17339"/>
                  </a:cubicBezTo>
                  <a:cubicBezTo>
                    <a:pt x="19649" y="17339"/>
                    <a:pt x="19649" y="17405"/>
                    <a:pt x="19686" y="17437"/>
                  </a:cubicBezTo>
                  <a:cubicBezTo>
                    <a:pt x="19686" y="17437"/>
                    <a:pt x="19722" y="17470"/>
                    <a:pt x="19759" y="17470"/>
                  </a:cubicBezTo>
                  <a:cubicBezTo>
                    <a:pt x="19759" y="17503"/>
                    <a:pt x="19722" y="17536"/>
                    <a:pt x="19722" y="17568"/>
                  </a:cubicBezTo>
                  <a:cubicBezTo>
                    <a:pt x="19686" y="17568"/>
                    <a:pt x="19649" y="17634"/>
                    <a:pt x="19649" y="17634"/>
                  </a:cubicBezTo>
                  <a:cubicBezTo>
                    <a:pt x="19613" y="17634"/>
                    <a:pt x="19577" y="17634"/>
                    <a:pt x="19577" y="17601"/>
                  </a:cubicBezTo>
                  <a:cubicBezTo>
                    <a:pt x="19540" y="17601"/>
                    <a:pt x="19540" y="17568"/>
                    <a:pt x="19540" y="17536"/>
                  </a:cubicBezTo>
                  <a:cubicBezTo>
                    <a:pt x="19540" y="17503"/>
                    <a:pt x="19577" y="17470"/>
                    <a:pt x="19577" y="17437"/>
                  </a:cubicBezTo>
                  <a:cubicBezTo>
                    <a:pt x="19577" y="17437"/>
                    <a:pt x="19504" y="17405"/>
                    <a:pt x="19467" y="17405"/>
                  </a:cubicBezTo>
                  <a:cubicBezTo>
                    <a:pt x="19431" y="17405"/>
                    <a:pt x="19358" y="17437"/>
                    <a:pt x="19322" y="17437"/>
                  </a:cubicBezTo>
                  <a:cubicBezTo>
                    <a:pt x="19285" y="17437"/>
                    <a:pt x="19249" y="17405"/>
                    <a:pt x="19212" y="17405"/>
                  </a:cubicBezTo>
                  <a:cubicBezTo>
                    <a:pt x="19176" y="17405"/>
                    <a:pt x="19103" y="17437"/>
                    <a:pt x="19067" y="17470"/>
                  </a:cubicBezTo>
                  <a:cubicBezTo>
                    <a:pt x="19067" y="17470"/>
                    <a:pt x="19030" y="17536"/>
                    <a:pt x="19067" y="17568"/>
                  </a:cubicBezTo>
                  <a:cubicBezTo>
                    <a:pt x="19067" y="17601"/>
                    <a:pt x="19176" y="17634"/>
                    <a:pt x="19176" y="17667"/>
                  </a:cubicBezTo>
                  <a:cubicBezTo>
                    <a:pt x="19212" y="17700"/>
                    <a:pt x="19103" y="17765"/>
                    <a:pt x="19067" y="17798"/>
                  </a:cubicBezTo>
                  <a:cubicBezTo>
                    <a:pt x="19067" y="17831"/>
                    <a:pt x="19030" y="17896"/>
                    <a:pt x="18994" y="17929"/>
                  </a:cubicBezTo>
                  <a:cubicBezTo>
                    <a:pt x="18957" y="17962"/>
                    <a:pt x="18885" y="17962"/>
                    <a:pt x="18848" y="17962"/>
                  </a:cubicBezTo>
                  <a:cubicBezTo>
                    <a:pt x="18848" y="17962"/>
                    <a:pt x="18848" y="17896"/>
                    <a:pt x="18812" y="17863"/>
                  </a:cubicBezTo>
                  <a:cubicBezTo>
                    <a:pt x="18812" y="17863"/>
                    <a:pt x="18775" y="17798"/>
                    <a:pt x="18739" y="17798"/>
                  </a:cubicBezTo>
                  <a:cubicBezTo>
                    <a:pt x="18702" y="17765"/>
                    <a:pt x="18593" y="17798"/>
                    <a:pt x="18557" y="17798"/>
                  </a:cubicBezTo>
                  <a:cubicBezTo>
                    <a:pt x="18520" y="17765"/>
                    <a:pt x="18411" y="17667"/>
                    <a:pt x="18375" y="17634"/>
                  </a:cubicBezTo>
                  <a:cubicBezTo>
                    <a:pt x="18338" y="17601"/>
                    <a:pt x="18265" y="17568"/>
                    <a:pt x="18229" y="17536"/>
                  </a:cubicBezTo>
                  <a:cubicBezTo>
                    <a:pt x="18192" y="17503"/>
                    <a:pt x="18120" y="17437"/>
                    <a:pt x="18083" y="17372"/>
                  </a:cubicBezTo>
                  <a:cubicBezTo>
                    <a:pt x="18047" y="17339"/>
                    <a:pt x="18047" y="17273"/>
                    <a:pt x="18010" y="17241"/>
                  </a:cubicBezTo>
                  <a:cubicBezTo>
                    <a:pt x="18010" y="17208"/>
                    <a:pt x="17974" y="17142"/>
                    <a:pt x="17938" y="17110"/>
                  </a:cubicBezTo>
                  <a:cubicBezTo>
                    <a:pt x="17938" y="17077"/>
                    <a:pt x="17828" y="17077"/>
                    <a:pt x="17792" y="17077"/>
                  </a:cubicBezTo>
                  <a:cubicBezTo>
                    <a:pt x="17755" y="17110"/>
                    <a:pt x="17719" y="17142"/>
                    <a:pt x="17719" y="17175"/>
                  </a:cubicBezTo>
                  <a:cubicBezTo>
                    <a:pt x="17719" y="17208"/>
                    <a:pt x="17755" y="17273"/>
                    <a:pt x="17755" y="17306"/>
                  </a:cubicBezTo>
                  <a:cubicBezTo>
                    <a:pt x="17792" y="17339"/>
                    <a:pt x="17865" y="17405"/>
                    <a:pt x="17865" y="17437"/>
                  </a:cubicBezTo>
                  <a:cubicBezTo>
                    <a:pt x="17901" y="17503"/>
                    <a:pt x="17901" y="17601"/>
                    <a:pt x="17901" y="17667"/>
                  </a:cubicBezTo>
                  <a:cubicBezTo>
                    <a:pt x="17901" y="17700"/>
                    <a:pt x="17865" y="17765"/>
                    <a:pt x="17828" y="17798"/>
                  </a:cubicBezTo>
                  <a:cubicBezTo>
                    <a:pt x="17792" y="17798"/>
                    <a:pt x="17719" y="17798"/>
                    <a:pt x="17683" y="17798"/>
                  </a:cubicBezTo>
                  <a:cubicBezTo>
                    <a:pt x="17646" y="17798"/>
                    <a:pt x="17610" y="17732"/>
                    <a:pt x="17610" y="17732"/>
                  </a:cubicBezTo>
                  <a:cubicBezTo>
                    <a:pt x="17573" y="17732"/>
                    <a:pt x="17537" y="17798"/>
                    <a:pt x="17500" y="17798"/>
                  </a:cubicBezTo>
                  <a:cubicBezTo>
                    <a:pt x="17464" y="17765"/>
                    <a:pt x="17428" y="17732"/>
                    <a:pt x="17391" y="17732"/>
                  </a:cubicBezTo>
                  <a:cubicBezTo>
                    <a:pt x="17391" y="17700"/>
                    <a:pt x="17391" y="17634"/>
                    <a:pt x="17391" y="17601"/>
                  </a:cubicBezTo>
                  <a:cubicBezTo>
                    <a:pt x="17391" y="17601"/>
                    <a:pt x="17391" y="17536"/>
                    <a:pt x="17391" y="17503"/>
                  </a:cubicBezTo>
                  <a:cubicBezTo>
                    <a:pt x="17391" y="17503"/>
                    <a:pt x="17355" y="17437"/>
                    <a:pt x="17355" y="17437"/>
                  </a:cubicBezTo>
                  <a:cubicBezTo>
                    <a:pt x="17318" y="17405"/>
                    <a:pt x="17245" y="17405"/>
                    <a:pt x="17209" y="17405"/>
                  </a:cubicBezTo>
                  <a:cubicBezTo>
                    <a:pt x="17173" y="17405"/>
                    <a:pt x="17063" y="17437"/>
                    <a:pt x="17027" y="17470"/>
                  </a:cubicBezTo>
                  <a:cubicBezTo>
                    <a:pt x="17027" y="17503"/>
                    <a:pt x="17027" y="17568"/>
                    <a:pt x="17027" y="17568"/>
                  </a:cubicBezTo>
                  <a:cubicBezTo>
                    <a:pt x="16990" y="17601"/>
                    <a:pt x="16954" y="17667"/>
                    <a:pt x="16954" y="17700"/>
                  </a:cubicBezTo>
                  <a:cubicBezTo>
                    <a:pt x="16954" y="17732"/>
                    <a:pt x="16990" y="17798"/>
                    <a:pt x="16990" y="17863"/>
                  </a:cubicBezTo>
                  <a:cubicBezTo>
                    <a:pt x="17027" y="17863"/>
                    <a:pt x="17063" y="17929"/>
                    <a:pt x="17027" y="17962"/>
                  </a:cubicBezTo>
                  <a:cubicBezTo>
                    <a:pt x="17027" y="17995"/>
                    <a:pt x="16954" y="17962"/>
                    <a:pt x="16918" y="17995"/>
                  </a:cubicBezTo>
                  <a:cubicBezTo>
                    <a:pt x="16918" y="17995"/>
                    <a:pt x="16808" y="18027"/>
                    <a:pt x="16808" y="18027"/>
                  </a:cubicBezTo>
                  <a:cubicBezTo>
                    <a:pt x="16808" y="18060"/>
                    <a:pt x="16918" y="18093"/>
                    <a:pt x="16918" y="18093"/>
                  </a:cubicBezTo>
                  <a:cubicBezTo>
                    <a:pt x="16954" y="18126"/>
                    <a:pt x="17063" y="18126"/>
                    <a:pt x="17100" y="18126"/>
                  </a:cubicBezTo>
                  <a:cubicBezTo>
                    <a:pt x="17100" y="18158"/>
                    <a:pt x="17136" y="18191"/>
                    <a:pt x="17136" y="18224"/>
                  </a:cubicBezTo>
                  <a:cubicBezTo>
                    <a:pt x="17136" y="18257"/>
                    <a:pt x="17136" y="18322"/>
                    <a:pt x="17100" y="18322"/>
                  </a:cubicBezTo>
                  <a:cubicBezTo>
                    <a:pt x="17063" y="18355"/>
                    <a:pt x="17027" y="18257"/>
                    <a:pt x="16990" y="18257"/>
                  </a:cubicBezTo>
                  <a:cubicBezTo>
                    <a:pt x="16954" y="18257"/>
                    <a:pt x="16918" y="18290"/>
                    <a:pt x="16918" y="18290"/>
                  </a:cubicBezTo>
                  <a:cubicBezTo>
                    <a:pt x="16881" y="18322"/>
                    <a:pt x="16918" y="18388"/>
                    <a:pt x="16918" y="18421"/>
                  </a:cubicBezTo>
                  <a:cubicBezTo>
                    <a:pt x="16918" y="18421"/>
                    <a:pt x="16990" y="18453"/>
                    <a:pt x="16990" y="18453"/>
                  </a:cubicBezTo>
                  <a:cubicBezTo>
                    <a:pt x="17027" y="18519"/>
                    <a:pt x="16954" y="18617"/>
                    <a:pt x="16990" y="18650"/>
                  </a:cubicBezTo>
                  <a:cubicBezTo>
                    <a:pt x="16990" y="18650"/>
                    <a:pt x="17027" y="18683"/>
                    <a:pt x="17063" y="18683"/>
                  </a:cubicBezTo>
                  <a:cubicBezTo>
                    <a:pt x="17100" y="18683"/>
                    <a:pt x="17136" y="18683"/>
                    <a:pt x="17173" y="18716"/>
                  </a:cubicBezTo>
                  <a:cubicBezTo>
                    <a:pt x="17209" y="18748"/>
                    <a:pt x="17209" y="18814"/>
                    <a:pt x="17245" y="18847"/>
                  </a:cubicBezTo>
                  <a:cubicBezTo>
                    <a:pt x="17245" y="18847"/>
                    <a:pt x="17318" y="18847"/>
                    <a:pt x="17318" y="18880"/>
                  </a:cubicBezTo>
                  <a:cubicBezTo>
                    <a:pt x="17355" y="18880"/>
                    <a:pt x="17391" y="18945"/>
                    <a:pt x="17391" y="18978"/>
                  </a:cubicBezTo>
                  <a:cubicBezTo>
                    <a:pt x="17355" y="18978"/>
                    <a:pt x="17355" y="19011"/>
                    <a:pt x="17318" y="19011"/>
                  </a:cubicBezTo>
                  <a:cubicBezTo>
                    <a:pt x="17282" y="19043"/>
                    <a:pt x="17173" y="19043"/>
                    <a:pt x="17136" y="19011"/>
                  </a:cubicBezTo>
                  <a:cubicBezTo>
                    <a:pt x="17136" y="19011"/>
                    <a:pt x="17100" y="18978"/>
                    <a:pt x="17100" y="18945"/>
                  </a:cubicBezTo>
                  <a:cubicBezTo>
                    <a:pt x="17063" y="18945"/>
                    <a:pt x="16990" y="18912"/>
                    <a:pt x="16954" y="18912"/>
                  </a:cubicBezTo>
                  <a:cubicBezTo>
                    <a:pt x="16918" y="18880"/>
                    <a:pt x="16845" y="18880"/>
                    <a:pt x="16808" y="18880"/>
                  </a:cubicBezTo>
                  <a:cubicBezTo>
                    <a:pt x="16772" y="18880"/>
                    <a:pt x="16663" y="18880"/>
                    <a:pt x="16663" y="18912"/>
                  </a:cubicBezTo>
                  <a:cubicBezTo>
                    <a:pt x="16626" y="18912"/>
                    <a:pt x="16626" y="18978"/>
                    <a:pt x="16626" y="18978"/>
                  </a:cubicBezTo>
                  <a:cubicBezTo>
                    <a:pt x="16626" y="19011"/>
                    <a:pt x="16626" y="19076"/>
                    <a:pt x="16590" y="19109"/>
                  </a:cubicBezTo>
                  <a:cubicBezTo>
                    <a:pt x="16590" y="19142"/>
                    <a:pt x="16517" y="19175"/>
                    <a:pt x="16517" y="19175"/>
                  </a:cubicBezTo>
                  <a:cubicBezTo>
                    <a:pt x="16481" y="19175"/>
                    <a:pt x="16444" y="19175"/>
                    <a:pt x="16444" y="19207"/>
                  </a:cubicBezTo>
                  <a:cubicBezTo>
                    <a:pt x="16408" y="19207"/>
                    <a:pt x="16408" y="19240"/>
                    <a:pt x="16408" y="19273"/>
                  </a:cubicBezTo>
                  <a:cubicBezTo>
                    <a:pt x="16371" y="19273"/>
                    <a:pt x="16335" y="19273"/>
                    <a:pt x="16298" y="19240"/>
                  </a:cubicBezTo>
                  <a:cubicBezTo>
                    <a:pt x="16298" y="19240"/>
                    <a:pt x="16262" y="19207"/>
                    <a:pt x="16262" y="19207"/>
                  </a:cubicBezTo>
                  <a:cubicBezTo>
                    <a:pt x="16226" y="19207"/>
                    <a:pt x="16189" y="19207"/>
                    <a:pt x="16189" y="19207"/>
                  </a:cubicBezTo>
                  <a:cubicBezTo>
                    <a:pt x="16153" y="19240"/>
                    <a:pt x="16080" y="19273"/>
                    <a:pt x="16080" y="19338"/>
                  </a:cubicBezTo>
                  <a:cubicBezTo>
                    <a:pt x="16043" y="19338"/>
                    <a:pt x="16080" y="19371"/>
                    <a:pt x="16116" y="19404"/>
                  </a:cubicBezTo>
                  <a:cubicBezTo>
                    <a:pt x="16116" y="19437"/>
                    <a:pt x="16189" y="19469"/>
                    <a:pt x="16189" y="19502"/>
                  </a:cubicBezTo>
                  <a:cubicBezTo>
                    <a:pt x="16226" y="19502"/>
                    <a:pt x="16298" y="19502"/>
                    <a:pt x="16298" y="19502"/>
                  </a:cubicBezTo>
                  <a:cubicBezTo>
                    <a:pt x="16335" y="19535"/>
                    <a:pt x="16371" y="19568"/>
                    <a:pt x="16371" y="19601"/>
                  </a:cubicBezTo>
                  <a:cubicBezTo>
                    <a:pt x="16371" y="19633"/>
                    <a:pt x="16335" y="19699"/>
                    <a:pt x="16335" y="19699"/>
                  </a:cubicBezTo>
                  <a:cubicBezTo>
                    <a:pt x="16298" y="19732"/>
                    <a:pt x="16189" y="19732"/>
                    <a:pt x="16153" y="19764"/>
                  </a:cubicBezTo>
                  <a:cubicBezTo>
                    <a:pt x="16153" y="19764"/>
                    <a:pt x="16116" y="19830"/>
                    <a:pt x="16080" y="19863"/>
                  </a:cubicBezTo>
                  <a:cubicBezTo>
                    <a:pt x="16043" y="19863"/>
                    <a:pt x="16007" y="19896"/>
                    <a:pt x="15971" y="19896"/>
                  </a:cubicBezTo>
                  <a:cubicBezTo>
                    <a:pt x="15971" y="19896"/>
                    <a:pt x="15934" y="19928"/>
                    <a:pt x="15898" y="19928"/>
                  </a:cubicBezTo>
                  <a:cubicBezTo>
                    <a:pt x="15861" y="19961"/>
                    <a:pt x="15825" y="19961"/>
                    <a:pt x="15788" y="19961"/>
                  </a:cubicBezTo>
                  <a:cubicBezTo>
                    <a:pt x="15752" y="19961"/>
                    <a:pt x="15716" y="19961"/>
                    <a:pt x="15679" y="19961"/>
                  </a:cubicBezTo>
                  <a:cubicBezTo>
                    <a:pt x="15606" y="19994"/>
                    <a:pt x="15533" y="19994"/>
                    <a:pt x="15497" y="19961"/>
                  </a:cubicBezTo>
                  <a:cubicBezTo>
                    <a:pt x="15461" y="19961"/>
                    <a:pt x="15424" y="19928"/>
                    <a:pt x="15388" y="19928"/>
                  </a:cubicBezTo>
                  <a:cubicBezTo>
                    <a:pt x="15351" y="19928"/>
                    <a:pt x="15278" y="19961"/>
                    <a:pt x="15242" y="19961"/>
                  </a:cubicBezTo>
                  <a:cubicBezTo>
                    <a:pt x="15206" y="19994"/>
                    <a:pt x="15133" y="20027"/>
                    <a:pt x="15133" y="20059"/>
                  </a:cubicBezTo>
                  <a:cubicBezTo>
                    <a:pt x="15096" y="20059"/>
                    <a:pt x="15096" y="20125"/>
                    <a:pt x="15096" y="20158"/>
                  </a:cubicBezTo>
                  <a:cubicBezTo>
                    <a:pt x="15133" y="20191"/>
                    <a:pt x="15169" y="20223"/>
                    <a:pt x="15169" y="20256"/>
                  </a:cubicBezTo>
                  <a:cubicBezTo>
                    <a:pt x="15169" y="20289"/>
                    <a:pt x="15169" y="20354"/>
                    <a:pt x="15169" y="20387"/>
                  </a:cubicBezTo>
                  <a:cubicBezTo>
                    <a:pt x="15169" y="20420"/>
                    <a:pt x="15133" y="20486"/>
                    <a:pt x="15133" y="20486"/>
                  </a:cubicBezTo>
                  <a:cubicBezTo>
                    <a:pt x="15096" y="20486"/>
                    <a:pt x="15024" y="20420"/>
                    <a:pt x="14987" y="20387"/>
                  </a:cubicBezTo>
                  <a:cubicBezTo>
                    <a:pt x="14987" y="20354"/>
                    <a:pt x="14951" y="20289"/>
                    <a:pt x="14914" y="20256"/>
                  </a:cubicBezTo>
                  <a:cubicBezTo>
                    <a:pt x="14878" y="20256"/>
                    <a:pt x="14805" y="20223"/>
                    <a:pt x="14769" y="20256"/>
                  </a:cubicBezTo>
                  <a:cubicBezTo>
                    <a:pt x="14732" y="20256"/>
                    <a:pt x="14659" y="20289"/>
                    <a:pt x="14659" y="20322"/>
                  </a:cubicBezTo>
                  <a:cubicBezTo>
                    <a:pt x="14623" y="20322"/>
                    <a:pt x="14550" y="20387"/>
                    <a:pt x="14550" y="20420"/>
                  </a:cubicBezTo>
                  <a:cubicBezTo>
                    <a:pt x="14550" y="20420"/>
                    <a:pt x="14550" y="20486"/>
                    <a:pt x="14550" y="20486"/>
                  </a:cubicBezTo>
                  <a:cubicBezTo>
                    <a:pt x="14586" y="20518"/>
                    <a:pt x="14696" y="20518"/>
                    <a:pt x="14732" y="20518"/>
                  </a:cubicBezTo>
                  <a:cubicBezTo>
                    <a:pt x="14769" y="20518"/>
                    <a:pt x="14841" y="20518"/>
                    <a:pt x="14878" y="20518"/>
                  </a:cubicBezTo>
                  <a:cubicBezTo>
                    <a:pt x="14914" y="20518"/>
                    <a:pt x="14987" y="20551"/>
                    <a:pt x="14987" y="20551"/>
                  </a:cubicBezTo>
                  <a:cubicBezTo>
                    <a:pt x="15024" y="20584"/>
                    <a:pt x="15096" y="20682"/>
                    <a:pt x="15096" y="20715"/>
                  </a:cubicBezTo>
                  <a:cubicBezTo>
                    <a:pt x="15133" y="20748"/>
                    <a:pt x="15133" y="20781"/>
                    <a:pt x="15133" y="20813"/>
                  </a:cubicBezTo>
                  <a:cubicBezTo>
                    <a:pt x="15169" y="20846"/>
                    <a:pt x="15206" y="20912"/>
                    <a:pt x="15242" y="20944"/>
                  </a:cubicBezTo>
                  <a:cubicBezTo>
                    <a:pt x="15278" y="20977"/>
                    <a:pt x="15315" y="21010"/>
                    <a:pt x="15315" y="21043"/>
                  </a:cubicBezTo>
                  <a:cubicBezTo>
                    <a:pt x="15351" y="21043"/>
                    <a:pt x="15424" y="21108"/>
                    <a:pt x="15461" y="21108"/>
                  </a:cubicBezTo>
                  <a:cubicBezTo>
                    <a:pt x="15497" y="21141"/>
                    <a:pt x="15533" y="21207"/>
                    <a:pt x="15533" y="21239"/>
                  </a:cubicBezTo>
                  <a:cubicBezTo>
                    <a:pt x="15533" y="21272"/>
                    <a:pt x="15533" y="21338"/>
                    <a:pt x="15533" y="21371"/>
                  </a:cubicBezTo>
                  <a:cubicBezTo>
                    <a:pt x="15497" y="21403"/>
                    <a:pt x="15461" y="21403"/>
                    <a:pt x="15461" y="21436"/>
                  </a:cubicBezTo>
                  <a:cubicBezTo>
                    <a:pt x="15424" y="21469"/>
                    <a:pt x="15388" y="21534"/>
                    <a:pt x="15424" y="21600"/>
                  </a:cubicBezTo>
                  <a:cubicBezTo>
                    <a:pt x="15424" y="21600"/>
                    <a:pt x="15278" y="21534"/>
                    <a:pt x="15242" y="21502"/>
                  </a:cubicBezTo>
                  <a:cubicBezTo>
                    <a:pt x="15206" y="21469"/>
                    <a:pt x="15133" y="21436"/>
                    <a:pt x="15096" y="21403"/>
                  </a:cubicBezTo>
                  <a:cubicBezTo>
                    <a:pt x="15060" y="21371"/>
                    <a:pt x="14951" y="21338"/>
                    <a:pt x="14878" y="21305"/>
                  </a:cubicBezTo>
                  <a:cubicBezTo>
                    <a:pt x="14805" y="21272"/>
                    <a:pt x="14623" y="21207"/>
                    <a:pt x="14550" y="21174"/>
                  </a:cubicBezTo>
                  <a:cubicBezTo>
                    <a:pt x="14477" y="21141"/>
                    <a:pt x="14331" y="21108"/>
                    <a:pt x="14259" y="21108"/>
                  </a:cubicBezTo>
                  <a:cubicBezTo>
                    <a:pt x="14186" y="21076"/>
                    <a:pt x="13967" y="21043"/>
                    <a:pt x="13858" y="21043"/>
                  </a:cubicBezTo>
                  <a:cubicBezTo>
                    <a:pt x="13785" y="21043"/>
                    <a:pt x="13676" y="21043"/>
                    <a:pt x="13603" y="21010"/>
                  </a:cubicBezTo>
                  <a:cubicBezTo>
                    <a:pt x="13457" y="21010"/>
                    <a:pt x="13202" y="20912"/>
                    <a:pt x="13093" y="20879"/>
                  </a:cubicBezTo>
                  <a:cubicBezTo>
                    <a:pt x="12984" y="20813"/>
                    <a:pt x="12765" y="20715"/>
                    <a:pt x="12656" y="20649"/>
                  </a:cubicBezTo>
                  <a:cubicBezTo>
                    <a:pt x="12583" y="20649"/>
                    <a:pt x="12474" y="20584"/>
                    <a:pt x="12437" y="20551"/>
                  </a:cubicBezTo>
                  <a:cubicBezTo>
                    <a:pt x="12401" y="20518"/>
                    <a:pt x="12292" y="20453"/>
                    <a:pt x="12219" y="20420"/>
                  </a:cubicBezTo>
                  <a:cubicBezTo>
                    <a:pt x="12182" y="20387"/>
                    <a:pt x="12000" y="20354"/>
                    <a:pt x="11927" y="20322"/>
                  </a:cubicBezTo>
                  <a:cubicBezTo>
                    <a:pt x="11855" y="20289"/>
                    <a:pt x="11672" y="20191"/>
                    <a:pt x="11563" y="20158"/>
                  </a:cubicBezTo>
                  <a:cubicBezTo>
                    <a:pt x="11490" y="20158"/>
                    <a:pt x="11272" y="20158"/>
                    <a:pt x="11199" y="20191"/>
                  </a:cubicBezTo>
                  <a:cubicBezTo>
                    <a:pt x="11126" y="20191"/>
                    <a:pt x="10980" y="20289"/>
                    <a:pt x="10907" y="20322"/>
                  </a:cubicBezTo>
                  <a:cubicBezTo>
                    <a:pt x="10871" y="20387"/>
                    <a:pt x="10798" y="20486"/>
                    <a:pt x="10762" y="20551"/>
                  </a:cubicBezTo>
                  <a:cubicBezTo>
                    <a:pt x="10725" y="20584"/>
                    <a:pt x="10689" y="20682"/>
                    <a:pt x="10653" y="20715"/>
                  </a:cubicBezTo>
                  <a:cubicBezTo>
                    <a:pt x="10616" y="20781"/>
                    <a:pt x="10580" y="20912"/>
                    <a:pt x="10543" y="20977"/>
                  </a:cubicBezTo>
                  <a:cubicBezTo>
                    <a:pt x="10507" y="21043"/>
                    <a:pt x="10398" y="21141"/>
                    <a:pt x="10361" y="21174"/>
                  </a:cubicBezTo>
                  <a:cubicBezTo>
                    <a:pt x="10288" y="21239"/>
                    <a:pt x="10143" y="21371"/>
                    <a:pt x="10070" y="21403"/>
                  </a:cubicBezTo>
                  <a:cubicBezTo>
                    <a:pt x="10033" y="21436"/>
                    <a:pt x="9924" y="21534"/>
                    <a:pt x="9851" y="21534"/>
                  </a:cubicBezTo>
                  <a:cubicBezTo>
                    <a:pt x="9815" y="21534"/>
                    <a:pt x="9742" y="21469"/>
                    <a:pt x="9705" y="21436"/>
                  </a:cubicBezTo>
                  <a:cubicBezTo>
                    <a:pt x="9669" y="21403"/>
                    <a:pt x="9523" y="21338"/>
                    <a:pt x="9487" y="21272"/>
                  </a:cubicBezTo>
                  <a:cubicBezTo>
                    <a:pt x="9450" y="21239"/>
                    <a:pt x="9414" y="21108"/>
                    <a:pt x="9378" y="21043"/>
                  </a:cubicBezTo>
                  <a:cubicBezTo>
                    <a:pt x="9305" y="20977"/>
                    <a:pt x="9196" y="20912"/>
                    <a:pt x="9159" y="20879"/>
                  </a:cubicBezTo>
                  <a:cubicBezTo>
                    <a:pt x="9086" y="20846"/>
                    <a:pt x="8941" y="20846"/>
                    <a:pt x="8904" y="20813"/>
                  </a:cubicBezTo>
                  <a:cubicBezTo>
                    <a:pt x="8831" y="20781"/>
                    <a:pt x="8758" y="20682"/>
                    <a:pt x="8722" y="20649"/>
                  </a:cubicBezTo>
                  <a:cubicBezTo>
                    <a:pt x="8686" y="20617"/>
                    <a:pt x="8540" y="20584"/>
                    <a:pt x="8467" y="20551"/>
                  </a:cubicBezTo>
                  <a:cubicBezTo>
                    <a:pt x="8431" y="20518"/>
                    <a:pt x="8358" y="20420"/>
                    <a:pt x="8285" y="20354"/>
                  </a:cubicBezTo>
                  <a:cubicBezTo>
                    <a:pt x="8248" y="20322"/>
                    <a:pt x="8139" y="20256"/>
                    <a:pt x="8066" y="20223"/>
                  </a:cubicBezTo>
                  <a:cubicBezTo>
                    <a:pt x="7993" y="20191"/>
                    <a:pt x="7848" y="20223"/>
                    <a:pt x="7739" y="20191"/>
                  </a:cubicBezTo>
                  <a:cubicBezTo>
                    <a:pt x="7739" y="20191"/>
                    <a:pt x="7666" y="20158"/>
                    <a:pt x="7666" y="20158"/>
                  </a:cubicBezTo>
                  <a:cubicBezTo>
                    <a:pt x="7629" y="20125"/>
                    <a:pt x="7629" y="20059"/>
                    <a:pt x="7593" y="20059"/>
                  </a:cubicBezTo>
                  <a:cubicBezTo>
                    <a:pt x="7556" y="20027"/>
                    <a:pt x="7447" y="19961"/>
                    <a:pt x="7374" y="19928"/>
                  </a:cubicBezTo>
                  <a:cubicBezTo>
                    <a:pt x="7338" y="19928"/>
                    <a:pt x="7229" y="19928"/>
                    <a:pt x="7192" y="19896"/>
                  </a:cubicBezTo>
                  <a:cubicBezTo>
                    <a:pt x="7119" y="19863"/>
                    <a:pt x="6974" y="19797"/>
                    <a:pt x="6937" y="19732"/>
                  </a:cubicBezTo>
                  <a:cubicBezTo>
                    <a:pt x="6864" y="19666"/>
                    <a:pt x="6828" y="19502"/>
                    <a:pt x="6755" y="19437"/>
                  </a:cubicBezTo>
                  <a:cubicBezTo>
                    <a:pt x="6755" y="19404"/>
                    <a:pt x="6719" y="19306"/>
                    <a:pt x="6682" y="19273"/>
                  </a:cubicBezTo>
                  <a:cubicBezTo>
                    <a:pt x="6609" y="19240"/>
                    <a:pt x="6464" y="19273"/>
                    <a:pt x="6391" y="19240"/>
                  </a:cubicBezTo>
                  <a:cubicBezTo>
                    <a:pt x="6354" y="19240"/>
                    <a:pt x="6282" y="19240"/>
                    <a:pt x="6245" y="19240"/>
                  </a:cubicBezTo>
                  <a:cubicBezTo>
                    <a:pt x="6209" y="19207"/>
                    <a:pt x="6136" y="19142"/>
                    <a:pt x="6063" y="19109"/>
                  </a:cubicBezTo>
                  <a:cubicBezTo>
                    <a:pt x="5990" y="19076"/>
                    <a:pt x="5808" y="19011"/>
                    <a:pt x="5735" y="18978"/>
                  </a:cubicBezTo>
                  <a:cubicBezTo>
                    <a:pt x="5626" y="18945"/>
                    <a:pt x="5407" y="18847"/>
                    <a:pt x="5334" y="18814"/>
                  </a:cubicBezTo>
                  <a:cubicBezTo>
                    <a:pt x="5225" y="18748"/>
                    <a:pt x="5043" y="18585"/>
                    <a:pt x="4970" y="18519"/>
                  </a:cubicBezTo>
                  <a:cubicBezTo>
                    <a:pt x="4861" y="18421"/>
                    <a:pt x="4642" y="18191"/>
                    <a:pt x="4570" y="18093"/>
                  </a:cubicBezTo>
                  <a:cubicBezTo>
                    <a:pt x="4460" y="17962"/>
                    <a:pt x="4242" y="17700"/>
                    <a:pt x="4132" y="17601"/>
                  </a:cubicBezTo>
                  <a:cubicBezTo>
                    <a:pt x="4023" y="17470"/>
                    <a:pt x="3841" y="17273"/>
                    <a:pt x="3732" y="17175"/>
                  </a:cubicBezTo>
                  <a:cubicBezTo>
                    <a:pt x="3659" y="17110"/>
                    <a:pt x="3550" y="17011"/>
                    <a:pt x="3477" y="16978"/>
                  </a:cubicBezTo>
                  <a:cubicBezTo>
                    <a:pt x="3404" y="16946"/>
                    <a:pt x="3222" y="16880"/>
                    <a:pt x="3149" y="16880"/>
                  </a:cubicBezTo>
                  <a:cubicBezTo>
                    <a:pt x="3040" y="16847"/>
                    <a:pt x="2821" y="16880"/>
                    <a:pt x="2712" y="16847"/>
                  </a:cubicBezTo>
                  <a:cubicBezTo>
                    <a:pt x="2530" y="16782"/>
                    <a:pt x="2275" y="16618"/>
                    <a:pt x="2129" y="16520"/>
                  </a:cubicBezTo>
                  <a:cubicBezTo>
                    <a:pt x="2020" y="16487"/>
                    <a:pt x="1874" y="16323"/>
                    <a:pt x="1765" y="16257"/>
                  </a:cubicBezTo>
                  <a:cubicBezTo>
                    <a:pt x="1692" y="16192"/>
                    <a:pt x="1473" y="16028"/>
                    <a:pt x="1364" y="15962"/>
                  </a:cubicBezTo>
                  <a:cubicBezTo>
                    <a:pt x="1328" y="15930"/>
                    <a:pt x="1255" y="15864"/>
                    <a:pt x="1218" y="15831"/>
                  </a:cubicBezTo>
                  <a:cubicBezTo>
                    <a:pt x="1146" y="15766"/>
                    <a:pt x="1000" y="15700"/>
                    <a:pt x="963" y="15667"/>
                  </a:cubicBezTo>
                  <a:cubicBezTo>
                    <a:pt x="891" y="15602"/>
                    <a:pt x="708" y="15503"/>
                    <a:pt x="636" y="15471"/>
                  </a:cubicBezTo>
                  <a:cubicBezTo>
                    <a:pt x="599" y="15438"/>
                    <a:pt x="563" y="15405"/>
                    <a:pt x="526" y="15405"/>
                  </a:cubicBezTo>
                  <a:cubicBezTo>
                    <a:pt x="490" y="15372"/>
                    <a:pt x="344" y="15405"/>
                    <a:pt x="271" y="15405"/>
                  </a:cubicBezTo>
                  <a:cubicBezTo>
                    <a:pt x="235" y="15372"/>
                    <a:pt x="162" y="15372"/>
                    <a:pt x="162" y="15340"/>
                  </a:cubicBezTo>
                  <a:cubicBezTo>
                    <a:pt x="126" y="15274"/>
                    <a:pt x="126" y="15176"/>
                    <a:pt x="126" y="15110"/>
                  </a:cubicBezTo>
                  <a:cubicBezTo>
                    <a:pt x="126" y="15077"/>
                    <a:pt x="126" y="15012"/>
                    <a:pt x="126" y="14946"/>
                  </a:cubicBezTo>
                  <a:cubicBezTo>
                    <a:pt x="89" y="14914"/>
                    <a:pt x="89" y="14848"/>
                    <a:pt x="53" y="14782"/>
                  </a:cubicBezTo>
                  <a:cubicBezTo>
                    <a:pt x="53" y="14750"/>
                    <a:pt x="16" y="14651"/>
                    <a:pt x="16" y="14586"/>
                  </a:cubicBezTo>
                  <a:cubicBezTo>
                    <a:pt x="16" y="14553"/>
                    <a:pt x="-20" y="14455"/>
                    <a:pt x="16" y="14422"/>
                  </a:cubicBezTo>
                  <a:cubicBezTo>
                    <a:pt x="16" y="14389"/>
                    <a:pt x="89" y="14324"/>
                    <a:pt x="126" y="14291"/>
                  </a:cubicBezTo>
                  <a:cubicBezTo>
                    <a:pt x="199" y="14225"/>
                    <a:pt x="271" y="14160"/>
                    <a:pt x="308" y="14127"/>
                  </a:cubicBezTo>
                  <a:cubicBezTo>
                    <a:pt x="381" y="14061"/>
                    <a:pt x="454" y="13963"/>
                    <a:pt x="526" y="13897"/>
                  </a:cubicBezTo>
                  <a:cubicBezTo>
                    <a:pt x="563" y="13832"/>
                    <a:pt x="636" y="13766"/>
                    <a:pt x="636" y="13701"/>
                  </a:cubicBezTo>
                  <a:cubicBezTo>
                    <a:pt x="708" y="13602"/>
                    <a:pt x="818" y="13373"/>
                    <a:pt x="854" y="13275"/>
                  </a:cubicBezTo>
                  <a:cubicBezTo>
                    <a:pt x="891" y="13209"/>
                    <a:pt x="963" y="13078"/>
                    <a:pt x="963" y="13012"/>
                  </a:cubicBezTo>
                  <a:cubicBezTo>
                    <a:pt x="1000" y="12947"/>
                    <a:pt x="1073" y="12783"/>
                    <a:pt x="1109" y="12717"/>
                  </a:cubicBezTo>
                  <a:cubicBezTo>
                    <a:pt x="1182" y="12619"/>
                    <a:pt x="1291" y="12488"/>
                    <a:pt x="1328" y="12422"/>
                  </a:cubicBezTo>
                  <a:cubicBezTo>
                    <a:pt x="1401" y="12324"/>
                    <a:pt x="1510" y="12193"/>
                    <a:pt x="1583" y="12127"/>
                  </a:cubicBezTo>
                  <a:cubicBezTo>
                    <a:pt x="1656" y="12062"/>
                    <a:pt x="1838" y="11996"/>
                    <a:pt x="1874" y="11931"/>
                  </a:cubicBezTo>
                  <a:cubicBezTo>
                    <a:pt x="1947" y="11865"/>
                    <a:pt x="2056" y="11734"/>
                    <a:pt x="2129" y="11669"/>
                  </a:cubicBezTo>
                  <a:cubicBezTo>
                    <a:pt x="2165" y="11603"/>
                    <a:pt x="2202" y="11505"/>
                    <a:pt x="2238" y="11439"/>
                  </a:cubicBezTo>
                  <a:cubicBezTo>
                    <a:pt x="2275" y="11374"/>
                    <a:pt x="2348" y="11242"/>
                    <a:pt x="2384" y="11177"/>
                  </a:cubicBezTo>
                  <a:cubicBezTo>
                    <a:pt x="2420" y="11079"/>
                    <a:pt x="2384" y="10849"/>
                    <a:pt x="2384" y="10751"/>
                  </a:cubicBezTo>
                  <a:cubicBezTo>
                    <a:pt x="2384" y="10653"/>
                    <a:pt x="2348" y="10456"/>
                    <a:pt x="2311" y="10358"/>
                  </a:cubicBezTo>
                  <a:cubicBezTo>
                    <a:pt x="2275" y="10292"/>
                    <a:pt x="2238" y="10161"/>
                    <a:pt x="2202" y="10095"/>
                  </a:cubicBezTo>
                  <a:cubicBezTo>
                    <a:pt x="2165" y="10030"/>
                    <a:pt x="2056" y="9899"/>
                    <a:pt x="2020" y="9833"/>
                  </a:cubicBezTo>
                  <a:cubicBezTo>
                    <a:pt x="1983" y="9800"/>
                    <a:pt x="1947" y="9735"/>
                    <a:pt x="1911" y="9702"/>
                  </a:cubicBezTo>
                  <a:cubicBezTo>
                    <a:pt x="1874" y="9636"/>
                    <a:pt x="1801" y="9571"/>
                    <a:pt x="1765" y="9538"/>
                  </a:cubicBezTo>
                  <a:cubicBezTo>
                    <a:pt x="1765" y="9505"/>
                    <a:pt x="1728" y="9440"/>
                    <a:pt x="1728" y="9407"/>
                  </a:cubicBezTo>
                  <a:cubicBezTo>
                    <a:pt x="1728" y="9341"/>
                    <a:pt x="1728" y="9276"/>
                    <a:pt x="1728" y="9210"/>
                  </a:cubicBezTo>
                  <a:cubicBezTo>
                    <a:pt x="1728" y="9178"/>
                    <a:pt x="1801" y="9145"/>
                    <a:pt x="1801" y="9112"/>
                  </a:cubicBezTo>
                  <a:cubicBezTo>
                    <a:pt x="1838" y="9046"/>
                    <a:pt x="1874" y="8948"/>
                    <a:pt x="1911" y="8883"/>
                  </a:cubicBezTo>
                  <a:cubicBezTo>
                    <a:pt x="1947" y="8850"/>
                    <a:pt x="1983" y="8817"/>
                    <a:pt x="2020" y="8784"/>
                  </a:cubicBezTo>
                  <a:cubicBezTo>
                    <a:pt x="2056" y="8784"/>
                    <a:pt x="2165" y="8751"/>
                    <a:pt x="2202" y="8719"/>
                  </a:cubicBezTo>
                  <a:cubicBezTo>
                    <a:pt x="2238" y="8719"/>
                    <a:pt x="2311" y="8653"/>
                    <a:pt x="2348" y="8620"/>
                  </a:cubicBezTo>
                  <a:cubicBezTo>
                    <a:pt x="2384" y="8588"/>
                    <a:pt x="2457" y="8456"/>
                    <a:pt x="2493" y="8424"/>
                  </a:cubicBezTo>
                  <a:cubicBezTo>
                    <a:pt x="2530" y="8325"/>
                    <a:pt x="2639" y="8194"/>
                    <a:pt x="2675" y="8129"/>
                  </a:cubicBezTo>
                  <a:cubicBezTo>
                    <a:pt x="2712" y="8063"/>
                    <a:pt x="2785" y="7932"/>
                    <a:pt x="2821" y="7866"/>
                  </a:cubicBezTo>
                  <a:cubicBezTo>
                    <a:pt x="2821" y="7768"/>
                    <a:pt x="2858" y="7571"/>
                    <a:pt x="2894" y="7506"/>
                  </a:cubicBezTo>
                  <a:cubicBezTo>
                    <a:pt x="2894" y="7408"/>
                    <a:pt x="2930" y="7244"/>
                    <a:pt x="2967" y="7178"/>
                  </a:cubicBezTo>
                  <a:cubicBezTo>
                    <a:pt x="2967" y="7113"/>
                    <a:pt x="2967" y="6949"/>
                    <a:pt x="3003" y="6883"/>
                  </a:cubicBezTo>
                  <a:cubicBezTo>
                    <a:pt x="3040" y="6818"/>
                    <a:pt x="3149" y="6719"/>
                    <a:pt x="3185" y="6654"/>
                  </a:cubicBezTo>
                  <a:cubicBezTo>
                    <a:pt x="3222" y="6588"/>
                    <a:pt x="3368" y="6457"/>
                    <a:pt x="3440" y="6424"/>
                  </a:cubicBezTo>
                  <a:cubicBezTo>
                    <a:pt x="3513" y="6359"/>
                    <a:pt x="3732" y="6293"/>
                    <a:pt x="3805" y="6228"/>
                  </a:cubicBezTo>
                  <a:cubicBezTo>
                    <a:pt x="3841" y="6195"/>
                    <a:pt x="3950" y="6097"/>
                    <a:pt x="3987" y="6064"/>
                  </a:cubicBezTo>
                  <a:cubicBezTo>
                    <a:pt x="4023" y="6031"/>
                    <a:pt x="4060" y="5933"/>
                    <a:pt x="4096" y="5900"/>
                  </a:cubicBezTo>
                  <a:cubicBezTo>
                    <a:pt x="4132" y="5834"/>
                    <a:pt x="4132" y="5736"/>
                    <a:pt x="4169" y="5703"/>
                  </a:cubicBezTo>
                  <a:cubicBezTo>
                    <a:pt x="4205" y="5638"/>
                    <a:pt x="4315" y="5539"/>
                    <a:pt x="4387" y="5507"/>
                  </a:cubicBezTo>
                  <a:cubicBezTo>
                    <a:pt x="4424" y="5507"/>
                    <a:pt x="4497" y="5507"/>
                    <a:pt x="4533" y="5507"/>
                  </a:cubicBezTo>
                  <a:cubicBezTo>
                    <a:pt x="4606" y="5539"/>
                    <a:pt x="4715" y="5572"/>
                    <a:pt x="4752" y="5605"/>
                  </a:cubicBezTo>
                  <a:cubicBezTo>
                    <a:pt x="4825" y="5638"/>
                    <a:pt x="4970" y="5736"/>
                    <a:pt x="5043" y="5802"/>
                  </a:cubicBezTo>
                  <a:cubicBezTo>
                    <a:pt x="5116" y="5834"/>
                    <a:pt x="5189" y="5998"/>
                    <a:pt x="5262" y="6031"/>
                  </a:cubicBezTo>
                  <a:cubicBezTo>
                    <a:pt x="5298" y="6097"/>
                    <a:pt x="5407" y="6129"/>
                    <a:pt x="5444" y="6162"/>
                  </a:cubicBezTo>
                  <a:cubicBezTo>
                    <a:pt x="5480" y="6195"/>
                    <a:pt x="5589" y="6260"/>
                    <a:pt x="5662" y="6260"/>
                  </a:cubicBezTo>
                  <a:cubicBezTo>
                    <a:pt x="5699" y="6260"/>
                    <a:pt x="5772" y="6195"/>
                    <a:pt x="5808" y="6162"/>
                  </a:cubicBezTo>
                  <a:cubicBezTo>
                    <a:pt x="5844" y="6129"/>
                    <a:pt x="5881" y="6031"/>
                    <a:pt x="5917" y="5998"/>
                  </a:cubicBezTo>
                  <a:cubicBezTo>
                    <a:pt x="5954" y="5900"/>
                    <a:pt x="6027" y="5769"/>
                    <a:pt x="6063" y="5703"/>
                  </a:cubicBezTo>
                  <a:cubicBezTo>
                    <a:pt x="6099" y="5605"/>
                    <a:pt x="6136" y="5408"/>
                    <a:pt x="6172" y="5310"/>
                  </a:cubicBezTo>
                  <a:cubicBezTo>
                    <a:pt x="6209" y="5212"/>
                    <a:pt x="6282" y="5048"/>
                    <a:pt x="6282" y="4949"/>
                  </a:cubicBezTo>
                  <a:cubicBezTo>
                    <a:pt x="6318" y="4851"/>
                    <a:pt x="6209" y="4622"/>
                    <a:pt x="6209" y="4523"/>
                  </a:cubicBezTo>
                  <a:cubicBezTo>
                    <a:pt x="6172" y="4425"/>
                    <a:pt x="6172" y="4228"/>
                    <a:pt x="6172" y="4097"/>
                  </a:cubicBezTo>
                  <a:cubicBezTo>
                    <a:pt x="6172" y="3966"/>
                    <a:pt x="6136" y="3638"/>
                    <a:pt x="6136" y="3474"/>
                  </a:cubicBezTo>
                  <a:cubicBezTo>
                    <a:pt x="6136" y="3376"/>
                    <a:pt x="6099" y="3179"/>
                    <a:pt x="6136" y="3114"/>
                  </a:cubicBezTo>
                  <a:cubicBezTo>
                    <a:pt x="6172" y="3048"/>
                    <a:pt x="6318" y="2950"/>
                    <a:pt x="6391" y="2917"/>
                  </a:cubicBezTo>
                  <a:cubicBezTo>
                    <a:pt x="6464" y="2917"/>
                    <a:pt x="6573" y="2884"/>
                    <a:pt x="6646" y="2884"/>
                  </a:cubicBezTo>
                  <a:cubicBezTo>
                    <a:pt x="6719" y="2884"/>
                    <a:pt x="6828" y="2884"/>
                    <a:pt x="6864" y="2917"/>
                  </a:cubicBezTo>
                  <a:cubicBezTo>
                    <a:pt x="6937" y="2917"/>
                    <a:pt x="7010" y="3015"/>
                    <a:pt x="7083" y="3048"/>
                  </a:cubicBezTo>
                  <a:cubicBezTo>
                    <a:pt x="7119" y="3081"/>
                    <a:pt x="7265" y="3147"/>
                    <a:pt x="7301" y="3147"/>
                  </a:cubicBezTo>
                  <a:cubicBezTo>
                    <a:pt x="7374" y="3179"/>
                    <a:pt x="7484" y="3179"/>
                    <a:pt x="7556" y="3179"/>
                  </a:cubicBezTo>
                  <a:cubicBezTo>
                    <a:pt x="7629" y="3179"/>
                    <a:pt x="7739" y="3147"/>
                    <a:pt x="7811" y="3114"/>
                  </a:cubicBezTo>
                  <a:cubicBezTo>
                    <a:pt x="7884" y="3114"/>
                    <a:pt x="8030" y="3081"/>
                    <a:pt x="8103" y="3081"/>
                  </a:cubicBezTo>
                  <a:cubicBezTo>
                    <a:pt x="8139" y="3081"/>
                    <a:pt x="8248" y="3114"/>
                    <a:pt x="8285" y="3147"/>
                  </a:cubicBezTo>
                  <a:cubicBezTo>
                    <a:pt x="8321" y="3179"/>
                    <a:pt x="8394" y="3245"/>
                    <a:pt x="8431" y="3278"/>
                  </a:cubicBezTo>
                  <a:cubicBezTo>
                    <a:pt x="8467" y="3310"/>
                    <a:pt x="8576" y="3376"/>
                    <a:pt x="8613" y="3409"/>
                  </a:cubicBezTo>
                  <a:cubicBezTo>
                    <a:pt x="8686" y="3442"/>
                    <a:pt x="8795" y="3474"/>
                    <a:pt x="8868" y="3474"/>
                  </a:cubicBezTo>
                  <a:cubicBezTo>
                    <a:pt x="8941" y="3507"/>
                    <a:pt x="9013" y="3507"/>
                    <a:pt x="9086" y="3540"/>
                  </a:cubicBezTo>
                  <a:cubicBezTo>
                    <a:pt x="9159" y="3573"/>
                    <a:pt x="9341" y="3638"/>
                    <a:pt x="9414" y="3638"/>
                  </a:cubicBezTo>
                  <a:cubicBezTo>
                    <a:pt x="9487" y="3671"/>
                    <a:pt x="9633" y="3638"/>
                    <a:pt x="9705" y="3671"/>
                  </a:cubicBezTo>
                  <a:cubicBezTo>
                    <a:pt x="9742" y="3671"/>
                    <a:pt x="9851" y="3737"/>
                    <a:pt x="9924" y="3769"/>
                  </a:cubicBezTo>
                  <a:cubicBezTo>
                    <a:pt x="9960" y="3802"/>
                    <a:pt x="10070" y="3933"/>
                    <a:pt x="10143" y="3966"/>
                  </a:cubicBezTo>
                  <a:cubicBezTo>
                    <a:pt x="10179" y="3966"/>
                    <a:pt x="10288" y="3999"/>
                    <a:pt x="10325" y="3999"/>
                  </a:cubicBezTo>
                  <a:cubicBezTo>
                    <a:pt x="10361" y="3999"/>
                    <a:pt x="10434" y="3900"/>
                    <a:pt x="10434" y="3900"/>
                  </a:cubicBezTo>
                  <a:cubicBezTo>
                    <a:pt x="10470" y="3868"/>
                    <a:pt x="10507" y="3769"/>
                    <a:pt x="10507" y="3737"/>
                  </a:cubicBezTo>
                  <a:cubicBezTo>
                    <a:pt x="10543" y="3704"/>
                    <a:pt x="10580" y="3605"/>
                    <a:pt x="10616" y="3573"/>
                  </a:cubicBezTo>
                  <a:cubicBezTo>
                    <a:pt x="10653" y="3540"/>
                    <a:pt x="10762" y="3442"/>
                    <a:pt x="10762" y="3409"/>
                  </a:cubicBezTo>
                  <a:cubicBezTo>
                    <a:pt x="10798" y="3343"/>
                    <a:pt x="10798" y="3245"/>
                    <a:pt x="10762" y="3212"/>
                  </a:cubicBezTo>
                  <a:cubicBezTo>
                    <a:pt x="10762" y="3179"/>
                    <a:pt x="10689" y="3114"/>
                    <a:pt x="10653" y="3081"/>
                  </a:cubicBezTo>
                  <a:cubicBezTo>
                    <a:pt x="10580" y="3081"/>
                    <a:pt x="10507" y="3048"/>
                    <a:pt x="10470" y="3048"/>
                  </a:cubicBezTo>
                  <a:cubicBezTo>
                    <a:pt x="10434" y="3015"/>
                    <a:pt x="10398" y="2950"/>
                    <a:pt x="10398" y="2917"/>
                  </a:cubicBezTo>
                  <a:cubicBezTo>
                    <a:pt x="10361" y="2917"/>
                    <a:pt x="10325" y="2852"/>
                    <a:pt x="10361" y="2819"/>
                  </a:cubicBezTo>
                  <a:cubicBezTo>
                    <a:pt x="10361" y="2753"/>
                    <a:pt x="10470" y="2688"/>
                    <a:pt x="10507" y="2655"/>
                  </a:cubicBezTo>
                  <a:cubicBezTo>
                    <a:pt x="10543" y="2622"/>
                    <a:pt x="10616" y="2524"/>
                    <a:pt x="10653" y="2458"/>
                  </a:cubicBezTo>
                  <a:cubicBezTo>
                    <a:pt x="10689" y="2393"/>
                    <a:pt x="10762" y="2229"/>
                    <a:pt x="10798" y="2163"/>
                  </a:cubicBezTo>
                  <a:cubicBezTo>
                    <a:pt x="10835" y="2098"/>
                    <a:pt x="10871" y="1967"/>
                    <a:pt x="10907" y="1934"/>
                  </a:cubicBezTo>
                  <a:cubicBezTo>
                    <a:pt x="10944" y="1836"/>
                    <a:pt x="11017" y="1672"/>
                    <a:pt x="11053" y="1573"/>
                  </a:cubicBezTo>
                  <a:cubicBezTo>
                    <a:pt x="11053" y="1442"/>
                    <a:pt x="10980" y="1180"/>
                    <a:pt x="11017" y="1082"/>
                  </a:cubicBezTo>
                  <a:cubicBezTo>
                    <a:pt x="11017" y="1016"/>
                    <a:pt x="11053" y="918"/>
                    <a:pt x="11053" y="885"/>
                  </a:cubicBezTo>
                  <a:cubicBezTo>
                    <a:pt x="11017" y="819"/>
                    <a:pt x="10907" y="688"/>
                    <a:pt x="10871" y="656"/>
                  </a:cubicBezTo>
                  <a:cubicBezTo>
                    <a:pt x="10835" y="623"/>
                    <a:pt x="10762" y="557"/>
                    <a:pt x="10725" y="557"/>
                  </a:cubicBezTo>
                  <a:cubicBezTo>
                    <a:pt x="10689" y="524"/>
                    <a:pt x="10616" y="557"/>
                    <a:pt x="10616" y="524"/>
                  </a:cubicBezTo>
                  <a:cubicBezTo>
                    <a:pt x="10543" y="524"/>
                    <a:pt x="10507" y="459"/>
                    <a:pt x="10470" y="426"/>
                  </a:cubicBezTo>
                  <a:cubicBezTo>
                    <a:pt x="10434" y="361"/>
                    <a:pt x="10398" y="262"/>
                    <a:pt x="10398" y="229"/>
                  </a:cubicBezTo>
                  <a:cubicBezTo>
                    <a:pt x="10398" y="197"/>
                    <a:pt x="10361" y="131"/>
                    <a:pt x="10398" y="131"/>
                  </a:cubicBezTo>
                  <a:cubicBezTo>
                    <a:pt x="10398" y="98"/>
                    <a:pt x="10507" y="98"/>
                    <a:pt x="10543" y="98"/>
                  </a:cubicBezTo>
                  <a:cubicBezTo>
                    <a:pt x="10616" y="98"/>
                    <a:pt x="10725" y="98"/>
                    <a:pt x="10762" y="98"/>
                  </a:cubicBezTo>
                  <a:cubicBezTo>
                    <a:pt x="10835" y="98"/>
                    <a:pt x="10907" y="98"/>
                    <a:pt x="10980" y="98"/>
                  </a:cubicBezTo>
                  <a:cubicBezTo>
                    <a:pt x="11053" y="98"/>
                    <a:pt x="11199" y="0"/>
                    <a:pt x="11272" y="0"/>
                  </a:cubicBezTo>
                  <a:cubicBezTo>
                    <a:pt x="11345" y="0"/>
                    <a:pt x="11454" y="0"/>
                    <a:pt x="11527" y="0"/>
                  </a:cubicBezTo>
                  <a:cubicBezTo>
                    <a:pt x="11563" y="0"/>
                    <a:pt x="11672" y="0"/>
                    <a:pt x="11745" y="0"/>
                  </a:cubicBezTo>
                  <a:cubicBezTo>
                    <a:pt x="11782" y="33"/>
                    <a:pt x="11818" y="66"/>
                    <a:pt x="11855" y="98"/>
                  </a:cubicBezTo>
                  <a:cubicBezTo>
                    <a:pt x="11891" y="131"/>
                    <a:pt x="12037" y="131"/>
                    <a:pt x="12073" y="164"/>
                  </a:cubicBezTo>
                  <a:cubicBezTo>
                    <a:pt x="12110" y="197"/>
                    <a:pt x="12182" y="262"/>
                    <a:pt x="12182" y="295"/>
                  </a:cubicBezTo>
                  <a:cubicBezTo>
                    <a:pt x="12219" y="328"/>
                    <a:pt x="12182" y="459"/>
                    <a:pt x="12182" y="492"/>
                  </a:cubicBezTo>
                  <a:cubicBezTo>
                    <a:pt x="12182" y="524"/>
                    <a:pt x="12146" y="590"/>
                    <a:pt x="12146" y="623"/>
                  </a:cubicBezTo>
                  <a:cubicBezTo>
                    <a:pt x="12146" y="656"/>
                    <a:pt x="12146" y="754"/>
                    <a:pt x="12146" y="787"/>
                  </a:cubicBezTo>
                  <a:cubicBezTo>
                    <a:pt x="12146" y="819"/>
                    <a:pt x="12182" y="885"/>
                    <a:pt x="12182" y="918"/>
                  </a:cubicBezTo>
                  <a:cubicBezTo>
                    <a:pt x="12219" y="951"/>
                    <a:pt x="12328" y="951"/>
                    <a:pt x="12364" y="951"/>
                  </a:cubicBezTo>
                  <a:cubicBezTo>
                    <a:pt x="12401" y="983"/>
                    <a:pt x="12474" y="1016"/>
                    <a:pt x="12510" y="1016"/>
                  </a:cubicBezTo>
                  <a:cubicBezTo>
                    <a:pt x="12583" y="1049"/>
                    <a:pt x="12692" y="1114"/>
                    <a:pt x="12729" y="1180"/>
                  </a:cubicBezTo>
                  <a:cubicBezTo>
                    <a:pt x="12765" y="1213"/>
                    <a:pt x="12874" y="1311"/>
                    <a:pt x="12911" y="1344"/>
                  </a:cubicBezTo>
                  <a:cubicBezTo>
                    <a:pt x="12947" y="1377"/>
                    <a:pt x="13057" y="1442"/>
                    <a:pt x="13093" y="1475"/>
                  </a:cubicBezTo>
                  <a:cubicBezTo>
                    <a:pt x="13129" y="1508"/>
                    <a:pt x="13166" y="1606"/>
                    <a:pt x="13202" y="1606"/>
                  </a:cubicBezTo>
                  <a:cubicBezTo>
                    <a:pt x="13202" y="1639"/>
                    <a:pt x="13275" y="1639"/>
                    <a:pt x="13275" y="1639"/>
                  </a:cubicBezTo>
                  <a:cubicBezTo>
                    <a:pt x="13312" y="1672"/>
                    <a:pt x="13384" y="1704"/>
                    <a:pt x="13384" y="1737"/>
                  </a:cubicBezTo>
                  <a:cubicBezTo>
                    <a:pt x="13421" y="1770"/>
                    <a:pt x="13457" y="1901"/>
                    <a:pt x="13530" y="1934"/>
                  </a:cubicBezTo>
                  <a:cubicBezTo>
                    <a:pt x="13530" y="1967"/>
                    <a:pt x="13639" y="1999"/>
                    <a:pt x="13676" y="2032"/>
                  </a:cubicBezTo>
                  <a:cubicBezTo>
                    <a:pt x="13749" y="2032"/>
                    <a:pt x="13858" y="2098"/>
                    <a:pt x="13894" y="2131"/>
                  </a:cubicBezTo>
                  <a:cubicBezTo>
                    <a:pt x="13931" y="2131"/>
                    <a:pt x="14004" y="2196"/>
                    <a:pt x="14040" y="2229"/>
                  </a:cubicBezTo>
                  <a:cubicBezTo>
                    <a:pt x="14076" y="2262"/>
                    <a:pt x="14149" y="2360"/>
                    <a:pt x="14186" y="2425"/>
                  </a:cubicBezTo>
                  <a:cubicBezTo>
                    <a:pt x="14222" y="2458"/>
                    <a:pt x="14295" y="2491"/>
                    <a:pt x="14331" y="2524"/>
                  </a:cubicBezTo>
                  <a:cubicBezTo>
                    <a:pt x="14368" y="2557"/>
                    <a:pt x="14477" y="2557"/>
                    <a:pt x="14550" y="2557"/>
                  </a:cubicBezTo>
                  <a:cubicBezTo>
                    <a:pt x="14623" y="2589"/>
                    <a:pt x="14696" y="2688"/>
                    <a:pt x="14732" y="2720"/>
                  </a:cubicBezTo>
                  <a:cubicBezTo>
                    <a:pt x="14769" y="2753"/>
                    <a:pt x="14805" y="2819"/>
                    <a:pt x="14841" y="2819"/>
                  </a:cubicBezTo>
                  <a:cubicBezTo>
                    <a:pt x="14841" y="2852"/>
                    <a:pt x="14914" y="2950"/>
                    <a:pt x="14951" y="2950"/>
                  </a:cubicBezTo>
                  <a:cubicBezTo>
                    <a:pt x="14987" y="2983"/>
                    <a:pt x="15096" y="2983"/>
                    <a:pt x="15133" y="2983"/>
                  </a:cubicBezTo>
                  <a:cubicBezTo>
                    <a:pt x="15206" y="2983"/>
                    <a:pt x="15278" y="2983"/>
                    <a:pt x="15315" y="2950"/>
                  </a:cubicBezTo>
                  <a:cubicBezTo>
                    <a:pt x="15388" y="2950"/>
                    <a:pt x="15461" y="2950"/>
                    <a:pt x="15497" y="2950"/>
                  </a:cubicBezTo>
                  <a:cubicBezTo>
                    <a:pt x="15533" y="2950"/>
                    <a:pt x="15606" y="2983"/>
                    <a:pt x="15643" y="3015"/>
                  </a:cubicBezTo>
                  <a:cubicBezTo>
                    <a:pt x="15679" y="3015"/>
                    <a:pt x="15716" y="3081"/>
                    <a:pt x="15752" y="3114"/>
                  </a:cubicBezTo>
                  <a:cubicBezTo>
                    <a:pt x="15788" y="3114"/>
                    <a:pt x="15898" y="3114"/>
                    <a:pt x="15934" y="3114"/>
                  </a:cubicBezTo>
                  <a:cubicBezTo>
                    <a:pt x="15971" y="3114"/>
                    <a:pt x="16080" y="3081"/>
                    <a:pt x="16116" y="3081"/>
                  </a:cubicBezTo>
                  <a:cubicBezTo>
                    <a:pt x="16153" y="3081"/>
                    <a:pt x="16262" y="3114"/>
                    <a:pt x="16298" y="3147"/>
                  </a:cubicBezTo>
                  <a:cubicBezTo>
                    <a:pt x="16335" y="3179"/>
                    <a:pt x="16408" y="3212"/>
                    <a:pt x="16444" y="3245"/>
                  </a:cubicBezTo>
                  <a:cubicBezTo>
                    <a:pt x="16444" y="3245"/>
                    <a:pt x="16517" y="3278"/>
                    <a:pt x="16553" y="3310"/>
                  </a:cubicBezTo>
                  <a:cubicBezTo>
                    <a:pt x="16590" y="3310"/>
                    <a:pt x="16663" y="3310"/>
                    <a:pt x="16699" y="3310"/>
                  </a:cubicBezTo>
                  <a:cubicBezTo>
                    <a:pt x="16735" y="3343"/>
                    <a:pt x="16808" y="3474"/>
                    <a:pt x="16881" y="3507"/>
                  </a:cubicBezTo>
                  <a:cubicBezTo>
                    <a:pt x="16918" y="3540"/>
                    <a:pt x="17027" y="3573"/>
                    <a:pt x="17063" y="3605"/>
                  </a:cubicBezTo>
                  <a:cubicBezTo>
                    <a:pt x="17100" y="3605"/>
                    <a:pt x="17173" y="3638"/>
                    <a:pt x="17209" y="3671"/>
                  </a:cubicBezTo>
                  <a:cubicBezTo>
                    <a:pt x="17245" y="3704"/>
                    <a:pt x="17282" y="3802"/>
                    <a:pt x="17282" y="3835"/>
                  </a:cubicBezTo>
                  <a:cubicBezTo>
                    <a:pt x="17318" y="3868"/>
                    <a:pt x="17355" y="3966"/>
                    <a:pt x="17391" y="3999"/>
                  </a:cubicBezTo>
                  <a:cubicBezTo>
                    <a:pt x="17428" y="4032"/>
                    <a:pt x="17500" y="4130"/>
                    <a:pt x="17537" y="4163"/>
                  </a:cubicBezTo>
                  <a:cubicBezTo>
                    <a:pt x="17537" y="4195"/>
                    <a:pt x="17573" y="4261"/>
                    <a:pt x="17573" y="4294"/>
                  </a:cubicBezTo>
                  <a:cubicBezTo>
                    <a:pt x="17573" y="4327"/>
                    <a:pt x="17537" y="4458"/>
                    <a:pt x="17573" y="4523"/>
                  </a:cubicBezTo>
                  <a:cubicBezTo>
                    <a:pt x="17610" y="4556"/>
                    <a:pt x="17683" y="4622"/>
                    <a:pt x="17719" y="4622"/>
                  </a:cubicBezTo>
                  <a:cubicBezTo>
                    <a:pt x="17755" y="4622"/>
                    <a:pt x="17828" y="4622"/>
                    <a:pt x="17865" y="4622"/>
                  </a:cubicBezTo>
                  <a:cubicBezTo>
                    <a:pt x="17865" y="4622"/>
                    <a:pt x="17938" y="4654"/>
                    <a:pt x="17974" y="4687"/>
                  </a:cubicBezTo>
                  <a:cubicBezTo>
                    <a:pt x="18010" y="4720"/>
                    <a:pt x="18047" y="4818"/>
                    <a:pt x="18083" y="4884"/>
                  </a:cubicBezTo>
                  <a:cubicBezTo>
                    <a:pt x="18120" y="4917"/>
                    <a:pt x="18192" y="5015"/>
                    <a:pt x="18229" y="5048"/>
                  </a:cubicBezTo>
                  <a:cubicBezTo>
                    <a:pt x="18265" y="5113"/>
                    <a:pt x="18375" y="5212"/>
                    <a:pt x="18447" y="5277"/>
                  </a:cubicBezTo>
                  <a:cubicBezTo>
                    <a:pt x="18484" y="5310"/>
                    <a:pt x="18666" y="5343"/>
                    <a:pt x="18702" y="5375"/>
                  </a:cubicBezTo>
                  <a:cubicBezTo>
                    <a:pt x="18739" y="5408"/>
                    <a:pt x="18812" y="5474"/>
                    <a:pt x="18812" y="5507"/>
                  </a:cubicBezTo>
                  <a:cubicBezTo>
                    <a:pt x="18848" y="5572"/>
                    <a:pt x="18885" y="5703"/>
                    <a:pt x="18848" y="5736"/>
                  </a:cubicBezTo>
                  <a:cubicBezTo>
                    <a:pt x="18812" y="5769"/>
                    <a:pt x="18739" y="5769"/>
                    <a:pt x="18702" y="5802"/>
                  </a:cubicBezTo>
                  <a:cubicBezTo>
                    <a:pt x="18666" y="5834"/>
                    <a:pt x="18557" y="5900"/>
                    <a:pt x="18520" y="5965"/>
                  </a:cubicBezTo>
                  <a:cubicBezTo>
                    <a:pt x="18520" y="6031"/>
                    <a:pt x="18520" y="6129"/>
                    <a:pt x="18520" y="6195"/>
                  </a:cubicBezTo>
                  <a:cubicBezTo>
                    <a:pt x="18520" y="6260"/>
                    <a:pt x="18520" y="6359"/>
                    <a:pt x="18557" y="6392"/>
                  </a:cubicBezTo>
                  <a:cubicBezTo>
                    <a:pt x="18557" y="6490"/>
                    <a:pt x="18520" y="6621"/>
                    <a:pt x="18557" y="6686"/>
                  </a:cubicBezTo>
                  <a:cubicBezTo>
                    <a:pt x="18557" y="6752"/>
                    <a:pt x="18593" y="6883"/>
                    <a:pt x="18593" y="6949"/>
                  </a:cubicBezTo>
                  <a:cubicBezTo>
                    <a:pt x="18630" y="7014"/>
                    <a:pt x="18702" y="7113"/>
                    <a:pt x="18739" y="7178"/>
                  </a:cubicBezTo>
                  <a:cubicBezTo>
                    <a:pt x="18739" y="7244"/>
                    <a:pt x="18848" y="7309"/>
                    <a:pt x="18848" y="7342"/>
                  </a:cubicBezTo>
                  <a:cubicBezTo>
                    <a:pt x="18885" y="7408"/>
                    <a:pt x="18885" y="7506"/>
                    <a:pt x="18885" y="7539"/>
                  </a:cubicBezTo>
                  <a:cubicBezTo>
                    <a:pt x="18848" y="7604"/>
                    <a:pt x="18775" y="7637"/>
                    <a:pt x="18739" y="7703"/>
                  </a:cubicBezTo>
                  <a:cubicBezTo>
                    <a:pt x="18702" y="7768"/>
                    <a:pt x="18702" y="7899"/>
                    <a:pt x="18702" y="7965"/>
                  </a:cubicBezTo>
                  <a:cubicBezTo>
                    <a:pt x="18702" y="7998"/>
                    <a:pt x="18666" y="8096"/>
                    <a:pt x="18702" y="8161"/>
                  </a:cubicBezTo>
                  <a:cubicBezTo>
                    <a:pt x="18702" y="8194"/>
                    <a:pt x="18775" y="8260"/>
                    <a:pt x="18812" y="8260"/>
                  </a:cubicBezTo>
                  <a:cubicBezTo>
                    <a:pt x="18848" y="8293"/>
                    <a:pt x="18921" y="8325"/>
                    <a:pt x="18957" y="8325"/>
                  </a:cubicBezTo>
                  <a:cubicBezTo>
                    <a:pt x="19030" y="8325"/>
                    <a:pt x="19103" y="8260"/>
                    <a:pt x="19140" y="8260"/>
                  </a:cubicBezTo>
                  <a:cubicBezTo>
                    <a:pt x="19212" y="8293"/>
                    <a:pt x="19322" y="8325"/>
                    <a:pt x="19358" y="8358"/>
                  </a:cubicBezTo>
                  <a:cubicBezTo>
                    <a:pt x="19358" y="8358"/>
                    <a:pt x="19395" y="8456"/>
                    <a:pt x="19431" y="8489"/>
                  </a:cubicBezTo>
                  <a:cubicBezTo>
                    <a:pt x="19431" y="8522"/>
                    <a:pt x="19431" y="8620"/>
                    <a:pt x="19467" y="8653"/>
                  </a:cubicBezTo>
                  <a:cubicBezTo>
                    <a:pt x="19467" y="8686"/>
                    <a:pt x="19540" y="8719"/>
                    <a:pt x="19577" y="8751"/>
                  </a:cubicBezTo>
                  <a:cubicBezTo>
                    <a:pt x="19577" y="8784"/>
                    <a:pt x="19649" y="8850"/>
                    <a:pt x="19686" y="8883"/>
                  </a:cubicBezTo>
                  <a:cubicBezTo>
                    <a:pt x="19686" y="8915"/>
                    <a:pt x="19686" y="9014"/>
                    <a:pt x="19649" y="9046"/>
                  </a:cubicBezTo>
                  <a:cubicBezTo>
                    <a:pt x="19613" y="9079"/>
                    <a:pt x="19504" y="9079"/>
                    <a:pt x="19467" y="9112"/>
                  </a:cubicBezTo>
                  <a:cubicBezTo>
                    <a:pt x="19431" y="9145"/>
                    <a:pt x="19322" y="9178"/>
                    <a:pt x="19322" y="9210"/>
                  </a:cubicBezTo>
                  <a:cubicBezTo>
                    <a:pt x="19249" y="9276"/>
                    <a:pt x="19249" y="9407"/>
                    <a:pt x="19249" y="9473"/>
                  </a:cubicBezTo>
                  <a:cubicBezTo>
                    <a:pt x="19212" y="9505"/>
                    <a:pt x="19176" y="9636"/>
                    <a:pt x="19176" y="9702"/>
                  </a:cubicBezTo>
                  <a:cubicBezTo>
                    <a:pt x="19176" y="9768"/>
                    <a:pt x="19212" y="9866"/>
                    <a:pt x="19212" y="9931"/>
                  </a:cubicBezTo>
                  <a:cubicBezTo>
                    <a:pt x="19249" y="9997"/>
                    <a:pt x="19285" y="10095"/>
                    <a:pt x="19322" y="10161"/>
                  </a:cubicBezTo>
                  <a:cubicBezTo>
                    <a:pt x="19322" y="10194"/>
                    <a:pt x="19358" y="10292"/>
                    <a:pt x="19358" y="10358"/>
                  </a:cubicBezTo>
                  <a:cubicBezTo>
                    <a:pt x="19395" y="10423"/>
                    <a:pt x="19467" y="10554"/>
                    <a:pt x="19504" y="10620"/>
                  </a:cubicBezTo>
                  <a:cubicBezTo>
                    <a:pt x="19540" y="10685"/>
                    <a:pt x="19649" y="10784"/>
                    <a:pt x="19722" y="10849"/>
                  </a:cubicBezTo>
                  <a:cubicBezTo>
                    <a:pt x="19759" y="10915"/>
                    <a:pt x="19904" y="11079"/>
                    <a:pt x="19977" y="11144"/>
                  </a:cubicBezTo>
                  <a:cubicBezTo>
                    <a:pt x="20050" y="11242"/>
                    <a:pt x="20196" y="11374"/>
                    <a:pt x="20232" y="11472"/>
                  </a:cubicBezTo>
                  <a:cubicBezTo>
                    <a:pt x="20269" y="11505"/>
                    <a:pt x="20305" y="11603"/>
                    <a:pt x="20342" y="11636"/>
                  </a:cubicBezTo>
                  <a:cubicBezTo>
                    <a:pt x="20342" y="11669"/>
                    <a:pt x="20305" y="11767"/>
                    <a:pt x="20305" y="11800"/>
                  </a:cubicBezTo>
                  <a:cubicBezTo>
                    <a:pt x="20305" y="11832"/>
                    <a:pt x="20269" y="11898"/>
                    <a:pt x="20269" y="11931"/>
                  </a:cubicBezTo>
                  <a:cubicBezTo>
                    <a:pt x="20232" y="11964"/>
                    <a:pt x="20159" y="11996"/>
                    <a:pt x="20159" y="12029"/>
                  </a:cubicBezTo>
                  <a:cubicBezTo>
                    <a:pt x="20159" y="12062"/>
                    <a:pt x="20159" y="12160"/>
                    <a:pt x="20159" y="12226"/>
                  </a:cubicBezTo>
                  <a:cubicBezTo>
                    <a:pt x="20159" y="12259"/>
                    <a:pt x="20232" y="12291"/>
                    <a:pt x="20232" y="12324"/>
                  </a:cubicBezTo>
                  <a:cubicBezTo>
                    <a:pt x="20232" y="12357"/>
                    <a:pt x="20269" y="12455"/>
                    <a:pt x="20269" y="12521"/>
                  </a:cubicBezTo>
                  <a:cubicBezTo>
                    <a:pt x="20269" y="12619"/>
                    <a:pt x="20269" y="12783"/>
                    <a:pt x="20269" y="12881"/>
                  </a:cubicBezTo>
                  <a:cubicBezTo>
                    <a:pt x="20232" y="12980"/>
                    <a:pt x="20196" y="13144"/>
                    <a:pt x="20159" y="13242"/>
                  </a:cubicBezTo>
                  <a:cubicBezTo>
                    <a:pt x="20123" y="13275"/>
                    <a:pt x="20014" y="13340"/>
                    <a:pt x="19977" y="13406"/>
                  </a:cubicBezTo>
                  <a:cubicBezTo>
                    <a:pt x="19941" y="13439"/>
                    <a:pt x="19868" y="13537"/>
                    <a:pt x="19832" y="13570"/>
                  </a:cubicBezTo>
                  <a:cubicBezTo>
                    <a:pt x="19832" y="13635"/>
                    <a:pt x="19722" y="13701"/>
                    <a:pt x="19722" y="13766"/>
                  </a:cubicBezTo>
                  <a:cubicBezTo>
                    <a:pt x="19722" y="13799"/>
                    <a:pt x="19686" y="13897"/>
                    <a:pt x="19722" y="13930"/>
                  </a:cubicBezTo>
                  <a:cubicBezTo>
                    <a:pt x="19722" y="13996"/>
                    <a:pt x="19795" y="14029"/>
                    <a:pt x="19832" y="14061"/>
                  </a:cubicBezTo>
                  <a:cubicBezTo>
                    <a:pt x="19832" y="14094"/>
                    <a:pt x="19904" y="14160"/>
                    <a:pt x="19904" y="14225"/>
                  </a:cubicBezTo>
                  <a:cubicBezTo>
                    <a:pt x="19904" y="14291"/>
                    <a:pt x="19904" y="14422"/>
                    <a:pt x="19904" y="14487"/>
                  </a:cubicBezTo>
                  <a:cubicBezTo>
                    <a:pt x="19904" y="14520"/>
                    <a:pt x="19904" y="14619"/>
                    <a:pt x="19904" y="14651"/>
                  </a:cubicBezTo>
                  <a:cubicBezTo>
                    <a:pt x="19941" y="14717"/>
                    <a:pt x="19977" y="14782"/>
                    <a:pt x="19977" y="14815"/>
                  </a:cubicBezTo>
                  <a:cubicBezTo>
                    <a:pt x="20014" y="14881"/>
                    <a:pt x="20050" y="14979"/>
                    <a:pt x="20087" y="15045"/>
                  </a:cubicBezTo>
                  <a:cubicBezTo>
                    <a:pt x="20123" y="15077"/>
                    <a:pt x="20159" y="15143"/>
                    <a:pt x="20232" y="15176"/>
                  </a:cubicBezTo>
                  <a:cubicBezTo>
                    <a:pt x="20269" y="15208"/>
                    <a:pt x="20378" y="15274"/>
                    <a:pt x="20414" y="15307"/>
                  </a:cubicBezTo>
                  <a:cubicBezTo>
                    <a:pt x="20487" y="15340"/>
                    <a:pt x="20633" y="15405"/>
                    <a:pt x="20669" y="15438"/>
                  </a:cubicBezTo>
                  <a:cubicBezTo>
                    <a:pt x="20742" y="15471"/>
                    <a:pt x="20815" y="15602"/>
                    <a:pt x="20852" y="15667"/>
                  </a:cubicBezTo>
                  <a:cubicBezTo>
                    <a:pt x="20888" y="15733"/>
                    <a:pt x="20997" y="15897"/>
                    <a:pt x="20997" y="15962"/>
                  </a:cubicBezTo>
                  <a:cubicBezTo>
                    <a:pt x="21034" y="16028"/>
                    <a:pt x="21034" y="16159"/>
                    <a:pt x="21070" y="16225"/>
                  </a:cubicBezTo>
                  <a:cubicBezTo>
                    <a:pt x="21070" y="16290"/>
                    <a:pt x="21143" y="16388"/>
                    <a:pt x="21179" y="16454"/>
                  </a:cubicBezTo>
                  <a:cubicBezTo>
                    <a:pt x="21252" y="16520"/>
                    <a:pt x="21398" y="16651"/>
                    <a:pt x="21434" y="16716"/>
                  </a:cubicBezTo>
                  <a:cubicBezTo>
                    <a:pt x="21471" y="16782"/>
                    <a:pt x="21544" y="16946"/>
                    <a:pt x="21544" y="17011"/>
                  </a:cubicBezTo>
                  <a:close/>
                </a:path>
              </a:pathLst>
            </a:custGeom>
            <a:solidFill>
              <a:schemeClr val="accent5"/>
            </a:solidFill>
            <a:ln w="3175" cap="flat">
              <a:solidFill>
                <a:srgbClr val="FFFFFF"/>
              </a:solidFill>
              <a:prstDash val="solid"/>
              <a:miter lim="800000"/>
            </a:ln>
            <a:effectLst/>
          </p:spPr>
          <p:txBody>
            <a:bodyPr wrap="square" lIns="162559" tIns="162559" rIns="162559" bIns="162559" numCol="1" anchor="t">
              <a:noAutofit/>
            </a:bodyPr>
            <a:lstStyle/>
            <a:p>
              <a:pPr defTabSz="457200">
                <a:defRPr sz="5600">
                  <a:latin typeface="Gill Sans"/>
                  <a:ea typeface="Gill Sans"/>
                  <a:cs typeface="Gill Sans"/>
                  <a:sym typeface="Gill Sans"/>
                </a:defRPr>
              </a:pPr>
              <a:endParaRPr sz="7465"/>
            </a:p>
          </p:txBody>
        </p:sp>
      </p:grpSp>
    </p:spTree>
  </p:cSld>
  <p:clrMapOvr>
    <a:masterClrMapping/>
  </p:clrMapOvr>
  <mc:AlternateContent>
    <mc:Choice xmlns:p14="http://schemas.microsoft.com/office/powerpoint/2010/main" Requires="p14">
      <p:transition spd="slow">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grpId="0" nodeType="afterEffect">
                                  <p:stCondLst>
                                    <p:cond delay="0"/>
                                  </p:stCondLst>
                                  <p:childTnLst>
                                    <p:set>
                                      <p:cBhvr>
                                        <p:cTn id="6" dur="indefinite" fill="hold"/>
                                        <p:tgtEl>
                                          <p:spTgt spid="12316"/>
                                        </p:tgtEl>
                                        <p:attrNameLst>
                                          <p:attrName>style.visibility</p:attrName>
                                        </p:attrNameLst>
                                      </p:cBhvr>
                                      <p:to>
                                        <p:strVal val="visible"/>
                                      </p:to>
                                    </p:set>
                                    <p:anim calcmode="lin" valueType="num">
                                      <p:cBhvr>
                                        <p:cTn id="7" dur="500" fill="hold"/>
                                        <p:tgtEl>
                                          <p:spTgt spid="12316"/>
                                        </p:tgtEl>
                                        <p:attrNameLst>
                                          <p:attrName>ppt_x</p:attrName>
                                        </p:attrNameLst>
                                      </p:cBhvr>
                                      <p:tavLst>
                                        <p:tav tm="0">
                                          <p:val>
                                            <p:strVal val="0-#ppt_w/2"/>
                                          </p:val>
                                        </p:tav>
                                        <p:tav tm="100000">
                                          <p:val>
                                            <p:strVal val="#ppt_x"/>
                                          </p:val>
                                        </p:tav>
                                      </p:tavLst>
                                    </p:anim>
                                    <p:anim calcmode="lin" valueType="num">
                                      <p:cBhvr>
                                        <p:cTn id="8" dur="500" fill="hold"/>
                                        <p:tgtEl>
                                          <p:spTgt spid="12316"/>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indefinite"/>
                            </p:stCondLst>
                            <p:childTnLst>
                              <p:par>
                                <p:cTn id="10" presetID="2" presetClass="entr" presetSubtype="1" fill="hold" grpId="0" nodeType="afterEffect">
                                  <p:stCondLst>
                                    <p:cond delay="0"/>
                                  </p:stCondLst>
                                  <p:childTnLst>
                                    <p:set>
                                      <p:cBhvr>
                                        <p:cTn id="11" dur="indefinite" fill="hold"/>
                                        <p:tgtEl>
                                          <p:spTgt spid="12218"/>
                                        </p:tgtEl>
                                        <p:attrNameLst>
                                          <p:attrName>style.visibility</p:attrName>
                                        </p:attrNameLst>
                                      </p:cBhvr>
                                      <p:to>
                                        <p:strVal val="visible"/>
                                      </p:to>
                                    </p:set>
                                    <p:anim calcmode="lin" valueType="num">
                                      <p:cBhvr>
                                        <p:cTn id="12" dur="500" fill="hold"/>
                                        <p:tgtEl>
                                          <p:spTgt spid="12218"/>
                                        </p:tgtEl>
                                        <p:attrNameLst>
                                          <p:attrName>ppt_x</p:attrName>
                                        </p:attrNameLst>
                                      </p:cBhvr>
                                      <p:tavLst>
                                        <p:tav tm="0">
                                          <p:val>
                                            <p:strVal val="#ppt_x"/>
                                          </p:val>
                                        </p:tav>
                                        <p:tav tm="100000">
                                          <p:val>
                                            <p:strVal val="#ppt_x"/>
                                          </p:val>
                                        </p:tav>
                                      </p:tavLst>
                                    </p:anim>
                                    <p:anim calcmode="lin" valueType="num">
                                      <p:cBhvr>
                                        <p:cTn id="13" dur="500" fill="hold"/>
                                        <p:tgtEl>
                                          <p:spTgt spid="12218"/>
                                        </p:tgtEl>
                                        <p:attrNameLst>
                                          <p:attrName>ppt_y</p:attrName>
                                        </p:attrNameLst>
                                      </p:cBhvr>
                                      <p:tavLst>
                                        <p:tav tm="0">
                                          <p:val>
                                            <p:strVal val="0-#ppt_h/2"/>
                                          </p:val>
                                        </p:tav>
                                        <p:tav tm="100000">
                                          <p:val>
                                            <p:strVal val="#ppt_y"/>
                                          </p:val>
                                        </p:tav>
                                      </p:tavLst>
                                    </p:anim>
                                  </p:childTnLst>
                                </p:cTn>
                              </p:par>
                            </p:childTnLst>
                          </p:cTn>
                        </p:par>
                        <p:par>
                          <p:cTn id="14" fill="hold" nodeType="afterGroup">
                            <p:stCondLst>
                              <p:cond delay="indefinite"/>
                            </p:stCondLst>
                            <p:childTnLst>
                              <p:par>
                                <p:cTn id="15" presetID="2" presetClass="entr" presetSubtype="1" fill="hold" grpId="0" nodeType="afterEffect">
                                  <p:stCondLst>
                                    <p:cond delay="0"/>
                                  </p:stCondLst>
                                  <p:childTnLst>
                                    <p:set>
                                      <p:cBhvr>
                                        <p:cTn id="16" dur="indefinite" fill="hold"/>
                                        <p:tgtEl>
                                          <p:spTgt spid="12223"/>
                                        </p:tgtEl>
                                        <p:attrNameLst>
                                          <p:attrName>style.visibility</p:attrName>
                                        </p:attrNameLst>
                                      </p:cBhvr>
                                      <p:to>
                                        <p:strVal val="visible"/>
                                      </p:to>
                                    </p:set>
                                    <p:anim calcmode="lin" valueType="num">
                                      <p:cBhvr>
                                        <p:cTn id="17" dur="500" fill="hold"/>
                                        <p:tgtEl>
                                          <p:spTgt spid="12223"/>
                                        </p:tgtEl>
                                        <p:attrNameLst>
                                          <p:attrName>ppt_x</p:attrName>
                                        </p:attrNameLst>
                                      </p:cBhvr>
                                      <p:tavLst>
                                        <p:tav tm="0">
                                          <p:val>
                                            <p:strVal val="#ppt_x"/>
                                          </p:val>
                                        </p:tav>
                                        <p:tav tm="100000">
                                          <p:val>
                                            <p:strVal val="#ppt_x"/>
                                          </p:val>
                                        </p:tav>
                                      </p:tavLst>
                                    </p:anim>
                                    <p:anim calcmode="lin" valueType="num">
                                      <p:cBhvr>
                                        <p:cTn id="18" dur="500" fill="hold"/>
                                        <p:tgtEl>
                                          <p:spTgt spid="12223"/>
                                        </p:tgtEl>
                                        <p:attrNameLst>
                                          <p:attrName>ppt_y</p:attrName>
                                        </p:attrNameLst>
                                      </p:cBhvr>
                                      <p:tavLst>
                                        <p:tav tm="0">
                                          <p:val>
                                            <p:strVal val="0-#ppt_h/2"/>
                                          </p:val>
                                        </p:tav>
                                        <p:tav tm="100000">
                                          <p:val>
                                            <p:strVal val="#ppt_y"/>
                                          </p:val>
                                        </p:tav>
                                      </p:tavLst>
                                    </p:anim>
                                  </p:childTnLst>
                                </p:cTn>
                              </p:par>
                            </p:childTnLst>
                          </p:cTn>
                        </p:par>
                        <p:par>
                          <p:cTn id="19" fill="hold" nodeType="afterGroup">
                            <p:stCondLst>
                              <p:cond delay="indefinite"/>
                            </p:stCondLst>
                            <p:childTnLst>
                              <p:par>
                                <p:cTn id="20" presetID="2" presetClass="entr" presetSubtype="1" fill="hold" grpId="0" nodeType="afterEffect">
                                  <p:stCondLst>
                                    <p:cond delay="0"/>
                                  </p:stCondLst>
                                  <p:childTnLst>
                                    <p:set>
                                      <p:cBhvr>
                                        <p:cTn id="21" dur="indefinite" fill="hold"/>
                                        <p:tgtEl>
                                          <p:spTgt spid="12228"/>
                                        </p:tgtEl>
                                        <p:attrNameLst>
                                          <p:attrName>style.visibility</p:attrName>
                                        </p:attrNameLst>
                                      </p:cBhvr>
                                      <p:to>
                                        <p:strVal val="visible"/>
                                      </p:to>
                                    </p:set>
                                    <p:anim calcmode="lin" valueType="num">
                                      <p:cBhvr>
                                        <p:cTn id="22" dur="500" fill="hold"/>
                                        <p:tgtEl>
                                          <p:spTgt spid="12228"/>
                                        </p:tgtEl>
                                        <p:attrNameLst>
                                          <p:attrName>ppt_x</p:attrName>
                                        </p:attrNameLst>
                                      </p:cBhvr>
                                      <p:tavLst>
                                        <p:tav tm="0">
                                          <p:val>
                                            <p:strVal val="#ppt_x"/>
                                          </p:val>
                                        </p:tav>
                                        <p:tav tm="100000">
                                          <p:val>
                                            <p:strVal val="#ppt_x"/>
                                          </p:val>
                                        </p:tav>
                                      </p:tavLst>
                                    </p:anim>
                                    <p:anim calcmode="lin" valueType="num">
                                      <p:cBhvr>
                                        <p:cTn id="23" dur="500" fill="hold"/>
                                        <p:tgtEl>
                                          <p:spTgt spid="12228"/>
                                        </p:tgtEl>
                                        <p:attrNameLst>
                                          <p:attrName>ppt_y</p:attrName>
                                        </p:attrNameLst>
                                      </p:cBhvr>
                                      <p:tavLst>
                                        <p:tav tm="0">
                                          <p:val>
                                            <p:strVal val="0-#ppt_h/2"/>
                                          </p:val>
                                        </p:tav>
                                        <p:tav tm="100000">
                                          <p:val>
                                            <p:strVal val="#ppt_y"/>
                                          </p:val>
                                        </p:tav>
                                      </p:tavLst>
                                    </p:anim>
                                  </p:childTnLst>
                                </p:cTn>
                              </p:par>
                            </p:childTnLst>
                          </p:cTn>
                        </p:par>
                        <p:par>
                          <p:cTn id="24" fill="hold" nodeType="afterGroup">
                            <p:stCondLst>
                              <p:cond delay="indefinite"/>
                            </p:stCondLst>
                            <p:childTnLst>
                              <p:par>
                                <p:cTn id="25" presetID="2" presetClass="entr" presetSubtype="1" fill="hold" grpId="0" nodeType="afterEffect">
                                  <p:stCondLst>
                                    <p:cond delay="0"/>
                                  </p:stCondLst>
                                  <p:childTnLst>
                                    <p:set>
                                      <p:cBhvr>
                                        <p:cTn id="26" dur="indefinite" fill="hold"/>
                                        <p:tgtEl>
                                          <p:spTgt spid="12233"/>
                                        </p:tgtEl>
                                        <p:attrNameLst>
                                          <p:attrName>style.visibility</p:attrName>
                                        </p:attrNameLst>
                                      </p:cBhvr>
                                      <p:to>
                                        <p:strVal val="visible"/>
                                      </p:to>
                                    </p:set>
                                    <p:anim calcmode="lin" valueType="num">
                                      <p:cBhvr>
                                        <p:cTn id="27" dur="500" fill="hold"/>
                                        <p:tgtEl>
                                          <p:spTgt spid="12233"/>
                                        </p:tgtEl>
                                        <p:attrNameLst>
                                          <p:attrName>ppt_x</p:attrName>
                                        </p:attrNameLst>
                                      </p:cBhvr>
                                      <p:tavLst>
                                        <p:tav tm="0">
                                          <p:val>
                                            <p:strVal val="#ppt_x"/>
                                          </p:val>
                                        </p:tav>
                                        <p:tav tm="100000">
                                          <p:val>
                                            <p:strVal val="#ppt_x"/>
                                          </p:val>
                                        </p:tav>
                                      </p:tavLst>
                                    </p:anim>
                                    <p:anim calcmode="lin" valueType="num">
                                      <p:cBhvr>
                                        <p:cTn id="28" dur="500" fill="hold"/>
                                        <p:tgtEl>
                                          <p:spTgt spid="1223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18" grpId="0" animBg="1" advAuto="0"/>
      <p:bldP spid="12223" grpId="0" animBg="1" advAuto="0"/>
      <p:bldP spid="12228" grpId="0" animBg="1" advAuto="0"/>
      <p:bldP spid="12233" grpId="0" animBg="1" advAuto="0"/>
      <p:bldP spid="12316" grpId="0" animBg="1" advAuto="0"/>
    </p:bldLst>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44" name="Group 43"/>
          <p:cNvGrpSpPr/>
          <p:nvPr/>
        </p:nvGrpSpPr>
        <p:grpSpPr>
          <a:xfrm>
            <a:off x="1035818" y="2140648"/>
            <a:ext cx="776973" cy="776973"/>
            <a:chOff x="817364" y="1776265"/>
            <a:chExt cx="826181" cy="826181"/>
          </a:xfrm>
        </p:grpSpPr>
        <p:sp>
          <p:nvSpPr>
            <p:cNvPr id="45" name="Oval 44"/>
            <p:cNvSpPr/>
            <p:nvPr/>
          </p:nvSpPr>
          <p:spPr>
            <a:xfrm>
              <a:off x="817364" y="1776265"/>
              <a:ext cx="826181" cy="82618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Freeform 7"/>
            <p:cNvSpPr>
              <a:spLocks noEditPoints="1"/>
            </p:cNvSpPr>
            <p:nvPr/>
          </p:nvSpPr>
          <p:spPr bwMode="auto">
            <a:xfrm>
              <a:off x="1014427" y="1973328"/>
              <a:ext cx="432054" cy="432054"/>
            </a:xfrm>
            <a:custGeom>
              <a:gdLst>
                <a:gd name="T0" fmla="*/ 347 w 376"/>
                <a:gd name="T1" fmla="*/ 284 h 376"/>
                <a:gd name="T2" fmla="*/ 347 w 376"/>
                <a:gd name="T3" fmla="*/ 238 h 376"/>
                <a:gd name="T4" fmla="*/ 278 w 376"/>
                <a:gd name="T5" fmla="*/ 169 h 376"/>
                <a:gd name="T6" fmla="*/ 238 w 376"/>
                <a:gd name="T7" fmla="*/ 169 h 376"/>
                <a:gd name="T8" fmla="*/ 207 w 376"/>
                <a:gd name="T9" fmla="*/ 148 h 376"/>
                <a:gd name="T10" fmla="*/ 207 w 376"/>
                <a:gd name="T11" fmla="*/ 92 h 376"/>
                <a:gd name="T12" fmla="*/ 236 w 376"/>
                <a:gd name="T13" fmla="*/ 48 h 376"/>
                <a:gd name="T14" fmla="*/ 188 w 376"/>
                <a:gd name="T15" fmla="*/ 0 h 376"/>
                <a:gd name="T16" fmla="*/ 140 w 376"/>
                <a:gd name="T17" fmla="*/ 48 h 376"/>
                <a:gd name="T18" fmla="*/ 169 w 376"/>
                <a:gd name="T19" fmla="*/ 92 h 376"/>
                <a:gd name="T20" fmla="*/ 169 w 376"/>
                <a:gd name="T21" fmla="*/ 148 h 376"/>
                <a:gd name="T22" fmla="*/ 138 w 376"/>
                <a:gd name="T23" fmla="*/ 169 h 376"/>
                <a:gd name="T24" fmla="*/ 98 w 376"/>
                <a:gd name="T25" fmla="*/ 169 h 376"/>
                <a:gd name="T26" fmla="*/ 29 w 376"/>
                <a:gd name="T27" fmla="*/ 238 h 376"/>
                <a:gd name="T28" fmla="*/ 29 w 376"/>
                <a:gd name="T29" fmla="*/ 284 h 376"/>
                <a:gd name="T30" fmla="*/ 0 w 376"/>
                <a:gd name="T31" fmla="*/ 328 h 376"/>
                <a:gd name="T32" fmla="*/ 48 w 376"/>
                <a:gd name="T33" fmla="*/ 376 h 376"/>
                <a:gd name="T34" fmla="*/ 96 w 376"/>
                <a:gd name="T35" fmla="*/ 328 h 376"/>
                <a:gd name="T36" fmla="*/ 67 w 376"/>
                <a:gd name="T37" fmla="*/ 284 h 376"/>
                <a:gd name="T38" fmla="*/ 67 w 376"/>
                <a:gd name="T39" fmla="*/ 238 h 376"/>
                <a:gd name="T40" fmla="*/ 98 w 376"/>
                <a:gd name="T41" fmla="*/ 207 h 376"/>
                <a:gd name="T42" fmla="*/ 138 w 376"/>
                <a:gd name="T43" fmla="*/ 207 h 376"/>
                <a:gd name="T44" fmla="*/ 169 w 376"/>
                <a:gd name="T45" fmla="*/ 202 h 376"/>
                <a:gd name="T46" fmla="*/ 169 w 376"/>
                <a:gd name="T47" fmla="*/ 284 h 376"/>
                <a:gd name="T48" fmla="*/ 140 w 376"/>
                <a:gd name="T49" fmla="*/ 328 h 376"/>
                <a:gd name="T50" fmla="*/ 188 w 376"/>
                <a:gd name="T51" fmla="*/ 376 h 376"/>
                <a:gd name="T52" fmla="*/ 236 w 376"/>
                <a:gd name="T53" fmla="*/ 328 h 376"/>
                <a:gd name="T54" fmla="*/ 207 w 376"/>
                <a:gd name="T55" fmla="*/ 284 h 376"/>
                <a:gd name="T56" fmla="*/ 207 w 376"/>
                <a:gd name="T57" fmla="*/ 202 h 376"/>
                <a:gd name="T58" fmla="*/ 238 w 376"/>
                <a:gd name="T59" fmla="*/ 207 h 376"/>
                <a:gd name="T60" fmla="*/ 278 w 376"/>
                <a:gd name="T61" fmla="*/ 207 h 376"/>
                <a:gd name="T62" fmla="*/ 309 w 376"/>
                <a:gd name="T63" fmla="*/ 238 h 376"/>
                <a:gd name="T64" fmla="*/ 309 w 376"/>
                <a:gd name="T65" fmla="*/ 284 h 376"/>
                <a:gd name="T66" fmla="*/ 280 w 376"/>
                <a:gd name="T67" fmla="*/ 328 h 376"/>
                <a:gd name="T68" fmla="*/ 328 w 376"/>
                <a:gd name="T69" fmla="*/ 376 h 376"/>
                <a:gd name="T70" fmla="*/ 376 w 376"/>
                <a:gd name="T71" fmla="*/ 328 h 376"/>
                <a:gd name="T72" fmla="*/ 347 w 376"/>
                <a:gd name="T73" fmla="*/ 284 h 376"/>
                <a:gd name="T74" fmla="*/ 75 w 376"/>
                <a:gd name="T75" fmla="*/ 328 h 376"/>
                <a:gd name="T76" fmla="*/ 48 w 376"/>
                <a:gd name="T77" fmla="*/ 356 h 376"/>
                <a:gd name="T78" fmla="*/ 20 w 376"/>
                <a:gd name="T79" fmla="*/ 328 h 376"/>
                <a:gd name="T80" fmla="*/ 48 w 376"/>
                <a:gd name="T81" fmla="*/ 300 h 376"/>
                <a:gd name="T82" fmla="*/ 75 w 376"/>
                <a:gd name="T83" fmla="*/ 328 h 376"/>
                <a:gd name="T84" fmla="*/ 160 w 376"/>
                <a:gd name="T85" fmla="*/ 48 h 376"/>
                <a:gd name="T86" fmla="*/ 188 w 376"/>
                <a:gd name="T87" fmla="*/ 20 h 376"/>
                <a:gd name="T88" fmla="*/ 215 w 376"/>
                <a:gd name="T89" fmla="*/ 48 h 376"/>
                <a:gd name="T90" fmla="*/ 188 w 376"/>
                <a:gd name="T91" fmla="*/ 76 h 376"/>
                <a:gd name="T92" fmla="*/ 160 w 376"/>
                <a:gd name="T93" fmla="*/ 48 h 376"/>
                <a:gd name="T94" fmla="*/ 215 w 376"/>
                <a:gd name="T95" fmla="*/ 328 h 376"/>
                <a:gd name="T96" fmla="*/ 188 w 376"/>
                <a:gd name="T97" fmla="*/ 356 h 376"/>
                <a:gd name="T98" fmla="*/ 160 w 376"/>
                <a:gd name="T99" fmla="*/ 328 h 376"/>
                <a:gd name="T100" fmla="*/ 188 w 376"/>
                <a:gd name="T101" fmla="*/ 300 h 376"/>
                <a:gd name="T102" fmla="*/ 215 w 376"/>
                <a:gd name="T103" fmla="*/ 328 h 376"/>
                <a:gd name="T104" fmla="*/ 328 w 376"/>
                <a:gd name="T105" fmla="*/ 356 h 376"/>
                <a:gd name="T106" fmla="*/ 300 w 376"/>
                <a:gd name="T107" fmla="*/ 328 h 376"/>
                <a:gd name="T108" fmla="*/ 328 w 376"/>
                <a:gd name="T109" fmla="*/ 300 h 376"/>
                <a:gd name="T110" fmla="*/ 355 w 376"/>
                <a:gd name="T111" fmla="*/ 328 h 376"/>
                <a:gd name="T112" fmla="*/ 328 w 376"/>
                <a:gd name="T113" fmla="*/ 356 h 37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76" h="376">
                  <a:moveTo>
                    <a:pt x="347" y="284"/>
                  </a:moveTo>
                  <a:cubicBezTo>
                    <a:pt x="347" y="238"/>
                    <a:pt x="347" y="238"/>
                    <a:pt x="347" y="238"/>
                  </a:cubicBezTo>
                  <a:cubicBezTo>
                    <a:pt x="347" y="210"/>
                    <a:pt x="328" y="169"/>
                    <a:pt x="278" y="169"/>
                  </a:cubicBezTo>
                  <a:cubicBezTo>
                    <a:pt x="238" y="169"/>
                    <a:pt x="238" y="169"/>
                    <a:pt x="238" y="169"/>
                  </a:cubicBezTo>
                  <a:cubicBezTo>
                    <a:pt x="210" y="169"/>
                    <a:pt x="207" y="155"/>
                    <a:pt x="207" y="148"/>
                  </a:cubicBezTo>
                  <a:cubicBezTo>
                    <a:pt x="207" y="92"/>
                    <a:pt x="207" y="92"/>
                    <a:pt x="207" y="92"/>
                  </a:cubicBezTo>
                  <a:cubicBezTo>
                    <a:pt x="224" y="85"/>
                    <a:pt x="236" y="68"/>
                    <a:pt x="236" y="48"/>
                  </a:cubicBezTo>
                  <a:cubicBezTo>
                    <a:pt x="236" y="21"/>
                    <a:pt x="214" y="0"/>
                    <a:pt x="188" y="0"/>
                  </a:cubicBezTo>
                  <a:cubicBezTo>
                    <a:pt x="161" y="0"/>
                    <a:pt x="140" y="21"/>
                    <a:pt x="140" y="48"/>
                  </a:cubicBezTo>
                  <a:cubicBezTo>
                    <a:pt x="140" y="68"/>
                    <a:pt x="152" y="85"/>
                    <a:pt x="169" y="92"/>
                  </a:cubicBezTo>
                  <a:cubicBezTo>
                    <a:pt x="169" y="148"/>
                    <a:pt x="169" y="148"/>
                    <a:pt x="169" y="148"/>
                  </a:cubicBezTo>
                  <a:cubicBezTo>
                    <a:pt x="169" y="153"/>
                    <a:pt x="167" y="169"/>
                    <a:pt x="138" y="169"/>
                  </a:cubicBezTo>
                  <a:cubicBezTo>
                    <a:pt x="98" y="169"/>
                    <a:pt x="98" y="169"/>
                    <a:pt x="98" y="169"/>
                  </a:cubicBezTo>
                  <a:cubicBezTo>
                    <a:pt x="47" y="169"/>
                    <a:pt x="29" y="210"/>
                    <a:pt x="29" y="238"/>
                  </a:cubicBezTo>
                  <a:cubicBezTo>
                    <a:pt x="29" y="284"/>
                    <a:pt x="29" y="284"/>
                    <a:pt x="29" y="284"/>
                  </a:cubicBezTo>
                  <a:cubicBezTo>
                    <a:pt x="12" y="291"/>
                    <a:pt x="0" y="308"/>
                    <a:pt x="0" y="328"/>
                  </a:cubicBezTo>
                  <a:cubicBezTo>
                    <a:pt x="0" y="354"/>
                    <a:pt x="21" y="376"/>
                    <a:pt x="48" y="376"/>
                  </a:cubicBezTo>
                  <a:cubicBezTo>
                    <a:pt x="74" y="376"/>
                    <a:pt x="96" y="354"/>
                    <a:pt x="96" y="328"/>
                  </a:cubicBezTo>
                  <a:cubicBezTo>
                    <a:pt x="96" y="308"/>
                    <a:pt x="84" y="291"/>
                    <a:pt x="67" y="284"/>
                  </a:cubicBezTo>
                  <a:cubicBezTo>
                    <a:pt x="67" y="238"/>
                    <a:pt x="67" y="238"/>
                    <a:pt x="67" y="238"/>
                  </a:cubicBezTo>
                  <a:cubicBezTo>
                    <a:pt x="67" y="233"/>
                    <a:pt x="68" y="207"/>
                    <a:pt x="98" y="207"/>
                  </a:cubicBezTo>
                  <a:cubicBezTo>
                    <a:pt x="138" y="207"/>
                    <a:pt x="138" y="207"/>
                    <a:pt x="138" y="207"/>
                  </a:cubicBezTo>
                  <a:cubicBezTo>
                    <a:pt x="150" y="207"/>
                    <a:pt x="160" y="205"/>
                    <a:pt x="169" y="202"/>
                  </a:cubicBezTo>
                  <a:cubicBezTo>
                    <a:pt x="169" y="284"/>
                    <a:pt x="169" y="284"/>
                    <a:pt x="169" y="284"/>
                  </a:cubicBezTo>
                  <a:cubicBezTo>
                    <a:pt x="152" y="291"/>
                    <a:pt x="140" y="308"/>
                    <a:pt x="140" y="328"/>
                  </a:cubicBezTo>
                  <a:cubicBezTo>
                    <a:pt x="140" y="354"/>
                    <a:pt x="161" y="376"/>
                    <a:pt x="188" y="376"/>
                  </a:cubicBezTo>
                  <a:cubicBezTo>
                    <a:pt x="214" y="376"/>
                    <a:pt x="236" y="354"/>
                    <a:pt x="236" y="328"/>
                  </a:cubicBezTo>
                  <a:cubicBezTo>
                    <a:pt x="236" y="308"/>
                    <a:pt x="224" y="291"/>
                    <a:pt x="207" y="284"/>
                  </a:cubicBezTo>
                  <a:cubicBezTo>
                    <a:pt x="207" y="202"/>
                    <a:pt x="207" y="202"/>
                    <a:pt x="207" y="202"/>
                  </a:cubicBezTo>
                  <a:cubicBezTo>
                    <a:pt x="215" y="205"/>
                    <a:pt x="226" y="207"/>
                    <a:pt x="238" y="207"/>
                  </a:cubicBezTo>
                  <a:cubicBezTo>
                    <a:pt x="278" y="207"/>
                    <a:pt x="278" y="207"/>
                    <a:pt x="278" y="207"/>
                  </a:cubicBezTo>
                  <a:cubicBezTo>
                    <a:pt x="306" y="207"/>
                    <a:pt x="309" y="231"/>
                    <a:pt x="309" y="238"/>
                  </a:cubicBezTo>
                  <a:cubicBezTo>
                    <a:pt x="309" y="284"/>
                    <a:pt x="309" y="284"/>
                    <a:pt x="309" y="284"/>
                  </a:cubicBezTo>
                  <a:cubicBezTo>
                    <a:pt x="292" y="291"/>
                    <a:pt x="280" y="308"/>
                    <a:pt x="280" y="328"/>
                  </a:cubicBezTo>
                  <a:cubicBezTo>
                    <a:pt x="280" y="354"/>
                    <a:pt x="301" y="376"/>
                    <a:pt x="328" y="376"/>
                  </a:cubicBezTo>
                  <a:cubicBezTo>
                    <a:pt x="354" y="376"/>
                    <a:pt x="376" y="354"/>
                    <a:pt x="376" y="328"/>
                  </a:cubicBezTo>
                  <a:cubicBezTo>
                    <a:pt x="376" y="308"/>
                    <a:pt x="364" y="291"/>
                    <a:pt x="347" y="284"/>
                  </a:cubicBezTo>
                  <a:close/>
                  <a:moveTo>
                    <a:pt x="75" y="328"/>
                  </a:moveTo>
                  <a:cubicBezTo>
                    <a:pt x="75" y="343"/>
                    <a:pt x="63" y="356"/>
                    <a:pt x="48" y="356"/>
                  </a:cubicBezTo>
                  <a:cubicBezTo>
                    <a:pt x="32" y="356"/>
                    <a:pt x="20" y="343"/>
                    <a:pt x="20" y="328"/>
                  </a:cubicBezTo>
                  <a:cubicBezTo>
                    <a:pt x="20" y="313"/>
                    <a:pt x="32" y="300"/>
                    <a:pt x="48" y="300"/>
                  </a:cubicBezTo>
                  <a:cubicBezTo>
                    <a:pt x="63" y="300"/>
                    <a:pt x="75" y="313"/>
                    <a:pt x="75" y="328"/>
                  </a:cubicBezTo>
                  <a:close/>
                  <a:moveTo>
                    <a:pt x="160" y="48"/>
                  </a:moveTo>
                  <a:cubicBezTo>
                    <a:pt x="160" y="33"/>
                    <a:pt x="172" y="20"/>
                    <a:pt x="188" y="20"/>
                  </a:cubicBezTo>
                  <a:cubicBezTo>
                    <a:pt x="203" y="20"/>
                    <a:pt x="215" y="33"/>
                    <a:pt x="215" y="48"/>
                  </a:cubicBezTo>
                  <a:cubicBezTo>
                    <a:pt x="215" y="63"/>
                    <a:pt x="203" y="76"/>
                    <a:pt x="188" y="76"/>
                  </a:cubicBezTo>
                  <a:cubicBezTo>
                    <a:pt x="172" y="76"/>
                    <a:pt x="160" y="63"/>
                    <a:pt x="160" y="48"/>
                  </a:cubicBezTo>
                  <a:close/>
                  <a:moveTo>
                    <a:pt x="215" y="328"/>
                  </a:moveTo>
                  <a:cubicBezTo>
                    <a:pt x="215" y="343"/>
                    <a:pt x="203" y="356"/>
                    <a:pt x="188" y="356"/>
                  </a:cubicBezTo>
                  <a:cubicBezTo>
                    <a:pt x="172" y="356"/>
                    <a:pt x="160" y="343"/>
                    <a:pt x="160" y="328"/>
                  </a:cubicBezTo>
                  <a:cubicBezTo>
                    <a:pt x="160" y="313"/>
                    <a:pt x="172" y="300"/>
                    <a:pt x="188" y="300"/>
                  </a:cubicBezTo>
                  <a:cubicBezTo>
                    <a:pt x="203" y="300"/>
                    <a:pt x="215" y="313"/>
                    <a:pt x="215" y="328"/>
                  </a:cubicBezTo>
                  <a:close/>
                  <a:moveTo>
                    <a:pt x="328" y="356"/>
                  </a:moveTo>
                  <a:cubicBezTo>
                    <a:pt x="312" y="356"/>
                    <a:pt x="300" y="343"/>
                    <a:pt x="300" y="328"/>
                  </a:cubicBezTo>
                  <a:cubicBezTo>
                    <a:pt x="300" y="313"/>
                    <a:pt x="312" y="300"/>
                    <a:pt x="328" y="300"/>
                  </a:cubicBezTo>
                  <a:cubicBezTo>
                    <a:pt x="343" y="300"/>
                    <a:pt x="355" y="313"/>
                    <a:pt x="355" y="328"/>
                  </a:cubicBezTo>
                  <a:cubicBezTo>
                    <a:pt x="355" y="343"/>
                    <a:pt x="343" y="356"/>
                    <a:pt x="328" y="356"/>
                  </a:cubicBezTo>
                  <a:close/>
                </a:path>
              </a:pathLst>
            </a:custGeom>
            <a:solidFill>
              <a:schemeClr val="bg1"/>
            </a:solidFill>
            <a:ln>
              <a:noFill/>
            </a:ln>
          </p:spPr>
          <p:txBody>
            <a:bodyPr vert="horz" wrap="square" lIns="121920" tIns="60960" rIns="121920" bIns="60960" numCol="1" anchor="t" anchorCtr="0" compatLnSpc="1"/>
            <a:lstStyle/>
            <a:p>
              <a:endParaRPr lang="en-US" sz="2400"/>
            </a:p>
          </p:txBody>
        </p:sp>
      </p:grpSp>
      <p:grpSp>
        <p:nvGrpSpPr>
          <p:cNvPr id="47" name="Group 46"/>
          <p:cNvGrpSpPr/>
          <p:nvPr/>
        </p:nvGrpSpPr>
        <p:grpSpPr>
          <a:xfrm>
            <a:off x="1035818" y="3493627"/>
            <a:ext cx="776973" cy="776973"/>
            <a:chOff x="2496183" y="1776265"/>
            <a:chExt cx="826181" cy="826181"/>
          </a:xfrm>
        </p:grpSpPr>
        <p:sp>
          <p:nvSpPr>
            <p:cNvPr id="50" name="Oval 49"/>
            <p:cNvSpPr/>
            <p:nvPr/>
          </p:nvSpPr>
          <p:spPr>
            <a:xfrm>
              <a:off x="2496183" y="1776265"/>
              <a:ext cx="826181" cy="82618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1" name="Freeform 12"/>
            <p:cNvSpPr>
              <a:spLocks noEditPoints="1"/>
            </p:cNvSpPr>
            <p:nvPr/>
          </p:nvSpPr>
          <p:spPr bwMode="auto">
            <a:xfrm>
              <a:off x="2630264" y="2024210"/>
              <a:ext cx="563673" cy="343936"/>
            </a:xfrm>
            <a:custGeom>
              <a:gdLst>
                <a:gd name="T0" fmla="*/ 152 w 400"/>
                <a:gd name="T1" fmla="*/ 7 h 244"/>
                <a:gd name="T2" fmla="*/ 127 w 400"/>
                <a:gd name="T3" fmla="*/ 7 h 244"/>
                <a:gd name="T4" fmla="*/ 0 w 400"/>
                <a:gd name="T5" fmla="*/ 122 h 244"/>
                <a:gd name="T6" fmla="*/ 127 w 400"/>
                <a:gd name="T7" fmla="*/ 237 h 244"/>
                <a:gd name="T8" fmla="*/ 152 w 400"/>
                <a:gd name="T9" fmla="*/ 237 h 244"/>
                <a:gd name="T10" fmla="*/ 152 w 400"/>
                <a:gd name="T11" fmla="*/ 212 h 244"/>
                <a:gd name="T12" fmla="*/ 53 w 400"/>
                <a:gd name="T13" fmla="*/ 122 h 244"/>
                <a:gd name="T14" fmla="*/ 152 w 400"/>
                <a:gd name="T15" fmla="*/ 32 h 244"/>
                <a:gd name="T16" fmla="*/ 152 w 400"/>
                <a:gd name="T17" fmla="*/ 7 h 244"/>
                <a:gd name="T18" fmla="*/ 272 w 400"/>
                <a:gd name="T19" fmla="*/ 7 h 244"/>
                <a:gd name="T20" fmla="*/ 248 w 400"/>
                <a:gd name="T21" fmla="*/ 7 h 244"/>
                <a:gd name="T22" fmla="*/ 248 w 400"/>
                <a:gd name="T23" fmla="*/ 32 h 244"/>
                <a:gd name="T24" fmla="*/ 347 w 400"/>
                <a:gd name="T25" fmla="*/ 122 h 244"/>
                <a:gd name="T26" fmla="*/ 248 w 400"/>
                <a:gd name="T27" fmla="*/ 212 h 244"/>
                <a:gd name="T28" fmla="*/ 248 w 400"/>
                <a:gd name="T29" fmla="*/ 237 h 244"/>
                <a:gd name="T30" fmla="*/ 272 w 400"/>
                <a:gd name="T31" fmla="*/ 237 h 244"/>
                <a:gd name="T32" fmla="*/ 400 w 400"/>
                <a:gd name="T33" fmla="*/ 122 h 244"/>
                <a:gd name="T34" fmla="*/ 272 w 400"/>
                <a:gd name="T35" fmla="*/ 7 h 24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0" h="244">
                  <a:moveTo>
                    <a:pt x="152" y="7"/>
                  </a:moveTo>
                  <a:cubicBezTo>
                    <a:pt x="145" y="0"/>
                    <a:pt x="135" y="0"/>
                    <a:pt x="127" y="7"/>
                  </a:cubicBezTo>
                  <a:cubicBezTo>
                    <a:pt x="0" y="122"/>
                    <a:pt x="0" y="122"/>
                    <a:pt x="0" y="122"/>
                  </a:cubicBezTo>
                  <a:cubicBezTo>
                    <a:pt x="127" y="237"/>
                    <a:pt x="127" y="237"/>
                    <a:pt x="127" y="237"/>
                  </a:cubicBezTo>
                  <a:cubicBezTo>
                    <a:pt x="135" y="244"/>
                    <a:pt x="145" y="244"/>
                    <a:pt x="152" y="237"/>
                  </a:cubicBezTo>
                  <a:cubicBezTo>
                    <a:pt x="159" y="230"/>
                    <a:pt x="159" y="219"/>
                    <a:pt x="152" y="212"/>
                  </a:cubicBezTo>
                  <a:cubicBezTo>
                    <a:pt x="53" y="122"/>
                    <a:pt x="53" y="122"/>
                    <a:pt x="53" y="122"/>
                  </a:cubicBezTo>
                  <a:cubicBezTo>
                    <a:pt x="152" y="32"/>
                    <a:pt x="152" y="32"/>
                    <a:pt x="152" y="32"/>
                  </a:cubicBezTo>
                  <a:cubicBezTo>
                    <a:pt x="159" y="25"/>
                    <a:pt x="159" y="14"/>
                    <a:pt x="152" y="7"/>
                  </a:cubicBezTo>
                  <a:close/>
                  <a:moveTo>
                    <a:pt x="272" y="7"/>
                  </a:moveTo>
                  <a:cubicBezTo>
                    <a:pt x="265" y="0"/>
                    <a:pt x="255" y="0"/>
                    <a:pt x="248" y="7"/>
                  </a:cubicBezTo>
                  <a:cubicBezTo>
                    <a:pt x="240" y="14"/>
                    <a:pt x="241" y="25"/>
                    <a:pt x="248" y="32"/>
                  </a:cubicBezTo>
                  <a:cubicBezTo>
                    <a:pt x="347" y="122"/>
                    <a:pt x="347" y="122"/>
                    <a:pt x="347" y="122"/>
                  </a:cubicBezTo>
                  <a:cubicBezTo>
                    <a:pt x="248" y="212"/>
                    <a:pt x="248" y="212"/>
                    <a:pt x="248" y="212"/>
                  </a:cubicBezTo>
                  <a:cubicBezTo>
                    <a:pt x="241" y="219"/>
                    <a:pt x="240" y="230"/>
                    <a:pt x="248" y="237"/>
                  </a:cubicBezTo>
                  <a:cubicBezTo>
                    <a:pt x="255" y="244"/>
                    <a:pt x="265" y="244"/>
                    <a:pt x="272" y="237"/>
                  </a:cubicBezTo>
                  <a:cubicBezTo>
                    <a:pt x="400" y="122"/>
                    <a:pt x="400" y="122"/>
                    <a:pt x="400" y="122"/>
                  </a:cubicBezTo>
                  <a:lnTo>
                    <a:pt x="272" y="7"/>
                  </a:lnTo>
                  <a:close/>
                </a:path>
              </a:pathLst>
            </a:custGeom>
            <a:solidFill>
              <a:schemeClr val="bg1"/>
            </a:solidFill>
            <a:ln>
              <a:noFill/>
            </a:ln>
          </p:spPr>
          <p:txBody>
            <a:bodyPr vert="horz" wrap="square" lIns="121920" tIns="60960" rIns="121920" bIns="60960" numCol="1" anchor="t" anchorCtr="0" compatLnSpc="1"/>
            <a:lstStyle/>
            <a:p>
              <a:endParaRPr lang="en-US" sz="2400"/>
            </a:p>
          </p:txBody>
        </p:sp>
      </p:grpSp>
      <p:grpSp>
        <p:nvGrpSpPr>
          <p:cNvPr id="52" name="Group 51"/>
          <p:cNvGrpSpPr/>
          <p:nvPr/>
        </p:nvGrpSpPr>
        <p:grpSpPr>
          <a:xfrm>
            <a:off x="1035818" y="4846606"/>
            <a:ext cx="776973" cy="776973"/>
            <a:chOff x="4111152" y="1776265"/>
            <a:chExt cx="826181" cy="826181"/>
          </a:xfrm>
        </p:grpSpPr>
        <p:sp>
          <p:nvSpPr>
            <p:cNvPr id="53" name="Oval 52"/>
            <p:cNvSpPr/>
            <p:nvPr/>
          </p:nvSpPr>
          <p:spPr>
            <a:xfrm>
              <a:off x="4111152" y="1776265"/>
              <a:ext cx="826181" cy="82618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4" name="Freeform 17"/>
            <p:cNvSpPr>
              <a:spLocks noEditPoints="1"/>
            </p:cNvSpPr>
            <p:nvPr/>
          </p:nvSpPr>
          <p:spPr bwMode="auto">
            <a:xfrm>
              <a:off x="4287456" y="2000127"/>
              <a:ext cx="473571" cy="378456"/>
            </a:xfrm>
            <a:custGeom>
              <a:gdLst>
                <a:gd name="T0" fmla="*/ 200 w 400"/>
                <a:gd name="T1" fmla="*/ 120 h 320"/>
                <a:gd name="T2" fmla="*/ 140 w 400"/>
                <a:gd name="T3" fmla="*/ 180 h 320"/>
                <a:gd name="T4" fmla="*/ 200 w 400"/>
                <a:gd name="T5" fmla="*/ 240 h 320"/>
                <a:gd name="T6" fmla="*/ 260 w 400"/>
                <a:gd name="T7" fmla="*/ 180 h 320"/>
                <a:gd name="T8" fmla="*/ 200 w 400"/>
                <a:gd name="T9" fmla="*/ 120 h 320"/>
                <a:gd name="T10" fmla="*/ 360 w 400"/>
                <a:gd name="T11" fmla="*/ 60 h 320"/>
                <a:gd name="T12" fmla="*/ 312 w 400"/>
                <a:gd name="T13" fmla="*/ 60 h 320"/>
                <a:gd name="T14" fmla="*/ 296 w 400"/>
                <a:gd name="T15" fmla="*/ 49 h 320"/>
                <a:gd name="T16" fmla="*/ 284 w 400"/>
                <a:gd name="T17" fmla="*/ 11 h 320"/>
                <a:gd name="T18" fmla="*/ 268 w 400"/>
                <a:gd name="T19" fmla="*/ 0 h 320"/>
                <a:gd name="T20" fmla="*/ 132 w 400"/>
                <a:gd name="T21" fmla="*/ 0 h 320"/>
                <a:gd name="T22" fmla="*/ 116 w 400"/>
                <a:gd name="T23" fmla="*/ 11 h 320"/>
                <a:gd name="T24" fmla="*/ 104 w 400"/>
                <a:gd name="T25" fmla="*/ 49 h 320"/>
                <a:gd name="T26" fmla="*/ 88 w 400"/>
                <a:gd name="T27" fmla="*/ 60 h 320"/>
                <a:gd name="T28" fmla="*/ 40 w 400"/>
                <a:gd name="T29" fmla="*/ 60 h 320"/>
                <a:gd name="T30" fmla="*/ 0 w 400"/>
                <a:gd name="T31" fmla="*/ 100 h 320"/>
                <a:gd name="T32" fmla="*/ 0 w 400"/>
                <a:gd name="T33" fmla="*/ 280 h 320"/>
                <a:gd name="T34" fmla="*/ 40 w 400"/>
                <a:gd name="T35" fmla="*/ 320 h 320"/>
                <a:gd name="T36" fmla="*/ 360 w 400"/>
                <a:gd name="T37" fmla="*/ 320 h 320"/>
                <a:gd name="T38" fmla="*/ 400 w 400"/>
                <a:gd name="T39" fmla="*/ 280 h 320"/>
                <a:gd name="T40" fmla="*/ 400 w 400"/>
                <a:gd name="T41" fmla="*/ 100 h 320"/>
                <a:gd name="T42" fmla="*/ 360 w 400"/>
                <a:gd name="T43" fmla="*/ 60 h 320"/>
                <a:gd name="T44" fmla="*/ 200 w 400"/>
                <a:gd name="T45" fmla="*/ 280 h 320"/>
                <a:gd name="T46" fmla="*/ 100 w 400"/>
                <a:gd name="T47" fmla="*/ 180 h 320"/>
                <a:gd name="T48" fmla="*/ 200 w 400"/>
                <a:gd name="T49" fmla="*/ 80 h 320"/>
                <a:gd name="T50" fmla="*/ 300 w 400"/>
                <a:gd name="T51" fmla="*/ 180 h 320"/>
                <a:gd name="T52" fmla="*/ 200 w 400"/>
                <a:gd name="T53" fmla="*/ 280 h 320"/>
                <a:gd name="T54" fmla="*/ 346 w 400"/>
                <a:gd name="T55" fmla="*/ 128 h 320"/>
                <a:gd name="T56" fmla="*/ 332 w 400"/>
                <a:gd name="T57" fmla="*/ 114 h 320"/>
                <a:gd name="T58" fmla="*/ 346 w 400"/>
                <a:gd name="T59" fmla="*/ 100 h 320"/>
                <a:gd name="T60" fmla="*/ 360 w 400"/>
                <a:gd name="T61" fmla="*/ 114 h 320"/>
                <a:gd name="T62" fmla="*/ 346 w 400"/>
                <a:gd name="T63" fmla="*/ 128 h 32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0" h="320">
                  <a:moveTo>
                    <a:pt x="200" y="120"/>
                  </a:moveTo>
                  <a:cubicBezTo>
                    <a:pt x="167" y="120"/>
                    <a:pt x="140" y="147"/>
                    <a:pt x="140" y="180"/>
                  </a:cubicBezTo>
                  <a:cubicBezTo>
                    <a:pt x="140" y="213"/>
                    <a:pt x="167" y="240"/>
                    <a:pt x="200" y="240"/>
                  </a:cubicBezTo>
                  <a:cubicBezTo>
                    <a:pt x="233" y="240"/>
                    <a:pt x="260" y="213"/>
                    <a:pt x="260" y="180"/>
                  </a:cubicBezTo>
                  <a:cubicBezTo>
                    <a:pt x="260" y="147"/>
                    <a:pt x="233" y="120"/>
                    <a:pt x="200" y="120"/>
                  </a:cubicBezTo>
                  <a:close/>
                  <a:moveTo>
                    <a:pt x="360" y="60"/>
                  </a:moveTo>
                  <a:cubicBezTo>
                    <a:pt x="312" y="60"/>
                    <a:pt x="312" y="60"/>
                    <a:pt x="312" y="60"/>
                  </a:cubicBezTo>
                  <a:cubicBezTo>
                    <a:pt x="305" y="60"/>
                    <a:pt x="298" y="55"/>
                    <a:pt x="296" y="49"/>
                  </a:cubicBezTo>
                  <a:cubicBezTo>
                    <a:pt x="284" y="11"/>
                    <a:pt x="284" y="11"/>
                    <a:pt x="284" y="11"/>
                  </a:cubicBezTo>
                  <a:cubicBezTo>
                    <a:pt x="281" y="5"/>
                    <a:pt x="274" y="0"/>
                    <a:pt x="268" y="0"/>
                  </a:cubicBezTo>
                  <a:cubicBezTo>
                    <a:pt x="132" y="0"/>
                    <a:pt x="132" y="0"/>
                    <a:pt x="132" y="0"/>
                  </a:cubicBezTo>
                  <a:cubicBezTo>
                    <a:pt x="125" y="0"/>
                    <a:pt x="118" y="5"/>
                    <a:pt x="116" y="11"/>
                  </a:cubicBezTo>
                  <a:cubicBezTo>
                    <a:pt x="104" y="49"/>
                    <a:pt x="104" y="49"/>
                    <a:pt x="104" y="49"/>
                  </a:cubicBezTo>
                  <a:cubicBezTo>
                    <a:pt x="101" y="55"/>
                    <a:pt x="94" y="60"/>
                    <a:pt x="88" y="60"/>
                  </a:cubicBezTo>
                  <a:cubicBezTo>
                    <a:pt x="40" y="60"/>
                    <a:pt x="40" y="60"/>
                    <a:pt x="40" y="60"/>
                  </a:cubicBezTo>
                  <a:cubicBezTo>
                    <a:pt x="18" y="60"/>
                    <a:pt x="0" y="78"/>
                    <a:pt x="0" y="100"/>
                  </a:cubicBezTo>
                  <a:cubicBezTo>
                    <a:pt x="0" y="280"/>
                    <a:pt x="0" y="280"/>
                    <a:pt x="0" y="280"/>
                  </a:cubicBezTo>
                  <a:cubicBezTo>
                    <a:pt x="0" y="302"/>
                    <a:pt x="18" y="320"/>
                    <a:pt x="40" y="320"/>
                  </a:cubicBezTo>
                  <a:cubicBezTo>
                    <a:pt x="360" y="320"/>
                    <a:pt x="360" y="320"/>
                    <a:pt x="360" y="320"/>
                  </a:cubicBezTo>
                  <a:cubicBezTo>
                    <a:pt x="382" y="320"/>
                    <a:pt x="400" y="302"/>
                    <a:pt x="400" y="280"/>
                  </a:cubicBezTo>
                  <a:cubicBezTo>
                    <a:pt x="400" y="100"/>
                    <a:pt x="400" y="100"/>
                    <a:pt x="400" y="100"/>
                  </a:cubicBezTo>
                  <a:cubicBezTo>
                    <a:pt x="400" y="78"/>
                    <a:pt x="382" y="60"/>
                    <a:pt x="360" y="60"/>
                  </a:cubicBezTo>
                  <a:close/>
                  <a:moveTo>
                    <a:pt x="200" y="280"/>
                  </a:moveTo>
                  <a:cubicBezTo>
                    <a:pt x="145" y="280"/>
                    <a:pt x="100" y="235"/>
                    <a:pt x="100" y="180"/>
                  </a:cubicBezTo>
                  <a:cubicBezTo>
                    <a:pt x="100" y="125"/>
                    <a:pt x="145" y="80"/>
                    <a:pt x="200" y="80"/>
                  </a:cubicBezTo>
                  <a:cubicBezTo>
                    <a:pt x="255" y="80"/>
                    <a:pt x="300" y="125"/>
                    <a:pt x="300" y="180"/>
                  </a:cubicBezTo>
                  <a:cubicBezTo>
                    <a:pt x="300" y="235"/>
                    <a:pt x="255" y="280"/>
                    <a:pt x="200" y="280"/>
                  </a:cubicBezTo>
                  <a:close/>
                  <a:moveTo>
                    <a:pt x="346" y="128"/>
                  </a:moveTo>
                  <a:cubicBezTo>
                    <a:pt x="338" y="128"/>
                    <a:pt x="332" y="122"/>
                    <a:pt x="332" y="114"/>
                  </a:cubicBezTo>
                  <a:cubicBezTo>
                    <a:pt x="332" y="106"/>
                    <a:pt x="338" y="100"/>
                    <a:pt x="346" y="100"/>
                  </a:cubicBezTo>
                  <a:cubicBezTo>
                    <a:pt x="354" y="100"/>
                    <a:pt x="360" y="106"/>
                    <a:pt x="360" y="114"/>
                  </a:cubicBezTo>
                  <a:cubicBezTo>
                    <a:pt x="360" y="122"/>
                    <a:pt x="354" y="128"/>
                    <a:pt x="346" y="128"/>
                  </a:cubicBezTo>
                  <a:close/>
                </a:path>
              </a:pathLst>
            </a:custGeom>
            <a:solidFill>
              <a:schemeClr val="bg1"/>
            </a:solidFill>
            <a:ln>
              <a:noFill/>
            </a:ln>
          </p:spPr>
          <p:txBody>
            <a:bodyPr vert="horz" wrap="square" lIns="121920" tIns="60960" rIns="121920" bIns="60960" numCol="1" anchor="t" anchorCtr="0" compatLnSpc="1"/>
            <a:lstStyle/>
            <a:p>
              <a:endParaRPr lang="en-US" sz="2400"/>
            </a:p>
          </p:txBody>
        </p:sp>
      </p:grpSp>
      <p:grpSp>
        <p:nvGrpSpPr>
          <p:cNvPr id="55" name="Group 54"/>
          <p:cNvGrpSpPr/>
          <p:nvPr/>
        </p:nvGrpSpPr>
        <p:grpSpPr>
          <a:xfrm>
            <a:off x="6279887" y="3493627"/>
            <a:ext cx="776973" cy="776973"/>
            <a:chOff x="5773542" y="1776265"/>
            <a:chExt cx="826181" cy="826181"/>
          </a:xfrm>
        </p:grpSpPr>
        <p:sp>
          <p:nvSpPr>
            <p:cNvPr id="56" name="Oval 55"/>
            <p:cNvSpPr/>
            <p:nvPr/>
          </p:nvSpPr>
          <p:spPr>
            <a:xfrm>
              <a:off x="5773542" y="1776265"/>
              <a:ext cx="826181" cy="82618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Freeform 22"/>
            <p:cNvSpPr>
              <a:spLocks noEditPoints="1"/>
            </p:cNvSpPr>
            <p:nvPr/>
          </p:nvSpPr>
          <p:spPr bwMode="auto">
            <a:xfrm>
              <a:off x="5989302" y="1999111"/>
              <a:ext cx="394661" cy="394133"/>
            </a:xfrm>
            <a:custGeom>
              <a:gdLst>
                <a:gd name="T0" fmla="*/ 287 w 316"/>
                <a:gd name="T1" fmla="*/ 29 h 316"/>
                <a:gd name="T2" fmla="*/ 236 w 316"/>
                <a:gd name="T3" fmla="*/ 4 h 316"/>
                <a:gd name="T4" fmla="*/ 135 w 316"/>
                <a:gd name="T5" fmla="*/ 105 h 316"/>
                <a:gd name="T6" fmla="*/ 20 w 316"/>
                <a:gd name="T7" fmla="*/ 221 h 316"/>
                <a:gd name="T8" fmla="*/ 0 w 316"/>
                <a:gd name="T9" fmla="*/ 316 h 316"/>
                <a:gd name="T10" fmla="*/ 95 w 316"/>
                <a:gd name="T11" fmla="*/ 296 h 316"/>
                <a:gd name="T12" fmla="*/ 210 w 316"/>
                <a:gd name="T13" fmla="*/ 180 h 316"/>
                <a:gd name="T14" fmla="*/ 312 w 316"/>
                <a:gd name="T15" fmla="*/ 79 h 316"/>
                <a:gd name="T16" fmla="*/ 287 w 316"/>
                <a:gd name="T17" fmla="*/ 29 h 316"/>
                <a:gd name="T18" fmla="*/ 89 w 316"/>
                <a:gd name="T19" fmla="*/ 284 h 316"/>
                <a:gd name="T20" fmla="*/ 57 w 316"/>
                <a:gd name="T21" fmla="*/ 291 h 316"/>
                <a:gd name="T22" fmla="*/ 43 w 316"/>
                <a:gd name="T23" fmla="*/ 273 h 316"/>
                <a:gd name="T24" fmla="*/ 24 w 316"/>
                <a:gd name="T25" fmla="*/ 259 h 316"/>
                <a:gd name="T26" fmla="*/ 31 w 316"/>
                <a:gd name="T27" fmla="*/ 226 h 316"/>
                <a:gd name="T28" fmla="*/ 41 w 316"/>
                <a:gd name="T29" fmla="*/ 217 h 316"/>
                <a:gd name="T30" fmla="*/ 78 w 316"/>
                <a:gd name="T31" fmla="*/ 237 h 316"/>
                <a:gd name="T32" fmla="*/ 99 w 316"/>
                <a:gd name="T33" fmla="*/ 275 h 316"/>
                <a:gd name="T34" fmla="*/ 89 w 316"/>
                <a:gd name="T35" fmla="*/ 284 h 31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6" h="316">
                  <a:moveTo>
                    <a:pt x="287" y="29"/>
                  </a:moveTo>
                  <a:cubicBezTo>
                    <a:pt x="258" y="0"/>
                    <a:pt x="236" y="4"/>
                    <a:pt x="236" y="4"/>
                  </a:cubicBezTo>
                  <a:cubicBezTo>
                    <a:pt x="135" y="105"/>
                    <a:pt x="135" y="105"/>
                    <a:pt x="135" y="105"/>
                  </a:cubicBezTo>
                  <a:cubicBezTo>
                    <a:pt x="20" y="221"/>
                    <a:pt x="20" y="221"/>
                    <a:pt x="20" y="221"/>
                  </a:cubicBezTo>
                  <a:cubicBezTo>
                    <a:pt x="0" y="316"/>
                    <a:pt x="0" y="316"/>
                    <a:pt x="0" y="316"/>
                  </a:cubicBezTo>
                  <a:cubicBezTo>
                    <a:pt x="95" y="296"/>
                    <a:pt x="95" y="296"/>
                    <a:pt x="95" y="296"/>
                  </a:cubicBezTo>
                  <a:cubicBezTo>
                    <a:pt x="210" y="180"/>
                    <a:pt x="210" y="180"/>
                    <a:pt x="210" y="180"/>
                  </a:cubicBezTo>
                  <a:cubicBezTo>
                    <a:pt x="312" y="79"/>
                    <a:pt x="312" y="79"/>
                    <a:pt x="312" y="79"/>
                  </a:cubicBezTo>
                  <a:cubicBezTo>
                    <a:pt x="312" y="79"/>
                    <a:pt x="316" y="58"/>
                    <a:pt x="287" y="29"/>
                  </a:cubicBezTo>
                  <a:close/>
                  <a:moveTo>
                    <a:pt x="89" y="284"/>
                  </a:moveTo>
                  <a:cubicBezTo>
                    <a:pt x="57" y="291"/>
                    <a:pt x="57" y="291"/>
                    <a:pt x="57" y="291"/>
                  </a:cubicBezTo>
                  <a:cubicBezTo>
                    <a:pt x="54" y="285"/>
                    <a:pt x="50" y="280"/>
                    <a:pt x="43" y="273"/>
                  </a:cubicBezTo>
                  <a:cubicBezTo>
                    <a:pt x="36" y="266"/>
                    <a:pt x="30" y="262"/>
                    <a:pt x="24" y="259"/>
                  </a:cubicBezTo>
                  <a:cubicBezTo>
                    <a:pt x="31" y="226"/>
                    <a:pt x="31" y="226"/>
                    <a:pt x="31" y="226"/>
                  </a:cubicBezTo>
                  <a:cubicBezTo>
                    <a:pt x="41" y="217"/>
                    <a:pt x="41" y="217"/>
                    <a:pt x="41" y="217"/>
                  </a:cubicBezTo>
                  <a:cubicBezTo>
                    <a:pt x="41" y="217"/>
                    <a:pt x="58" y="217"/>
                    <a:pt x="78" y="237"/>
                  </a:cubicBezTo>
                  <a:cubicBezTo>
                    <a:pt x="98" y="257"/>
                    <a:pt x="99" y="275"/>
                    <a:pt x="99" y="275"/>
                  </a:cubicBezTo>
                  <a:lnTo>
                    <a:pt x="89" y="284"/>
                  </a:lnTo>
                  <a:close/>
                </a:path>
              </a:pathLst>
            </a:custGeom>
            <a:solidFill>
              <a:schemeClr val="bg1"/>
            </a:solidFill>
            <a:ln>
              <a:noFill/>
            </a:ln>
          </p:spPr>
          <p:txBody>
            <a:bodyPr vert="horz" wrap="square" lIns="121920" tIns="60960" rIns="121920" bIns="60960" numCol="1" anchor="t" anchorCtr="0" compatLnSpc="1"/>
            <a:lstStyle/>
            <a:p>
              <a:endParaRPr lang="en-US" sz="2400"/>
            </a:p>
          </p:txBody>
        </p:sp>
      </p:grpSp>
      <p:grpSp>
        <p:nvGrpSpPr>
          <p:cNvPr id="58" name="Group 57"/>
          <p:cNvGrpSpPr/>
          <p:nvPr/>
        </p:nvGrpSpPr>
        <p:grpSpPr>
          <a:xfrm>
            <a:off x="6285710" y="4839859"/>
            <a:ext cx="776973" cy="776973"/>
            <a:chOff x="7440115" y="1776265"/>
            <a:chExt cx="826181" cy="826181"/>
          </a:xfrm>
        </p:grpSpPr>
        <p:sp>
          <p:nvSpPr>
            <p:cNvPr id="59" name="Oval 58"/>
            <p:cNvSpPr/>
            <p:nvPr/>
          </p:nvSpPr>
          <p:spPr>
            <a:xfrm>
              <a:off x="7440115" y="1776265"/>
              <a:ext cx="826181" cy="82618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1" name="Freeform 27"/>
            <p:cNvSpPr>
              <a:spLocks noEditPoints="1"/>
            </p:cNvSpPr>
            <p:nvPr/>
          </p:nvSpPr>
          <p:spPr bwMode="auto">
            <a:xfrm>
              <a:off x="7625358" y="2033360"/>
              <a:ext cx="455693" cy="325635"/>
            </a:xfrm>
            <a:custGeom>
              <a:gdLst>
                <a:gd name="T0" fmla="*/ 392 w 392"/>
                <a:gd name="T1" fmla="*/ 40 h 280"/>
                <a:gd name="T2" fmla="*/ 392 w 392"/>
                <a:gd name="T3" fmla="*/ 16 h 280"/>
                <a:gd name="T4" fmla="*/ 376 w 392"/>
                <a:gd name="T5" fmla="*/ 0 h 280"/>
                <a:gd name="T6" fmla="*/ 16 w 392"/>
                <a:gd name="T7" fmla="*/ 0 h 280"/>
                <a:gd name="T8" fmla="*/ 0 w 392"/>
                <a:gd name="T9" fmla="*/ 16 h 280"/>
                <a:gd name="T10" fmla="*/ 0 w 392"/>
                <a:gd name="T11" fmla="*/ 40 h 280"/>
                <a:gd name="T12" fmla="*/ 40 w 392"/>
                <a:gd name="T13" fmla="*/ 40 h 280"/>
                <a:gd name="T14" fmla="*/ 40 w 392"/>
                <a:gd name="T15" fmla="*/ 80 h 280"/>
                <a:gd name="T16" fmla="*/ 0 w 392"/>
                <a:gd name="T17" fmla="*/ 80 h 280"/>
                <a:gd name="T18" fmla="*/ 0 w 392"/>
                <a:gd name="T19" fmla="*/ 120 h 280"/>
                <a:gd name="T20" fmla="*/ 40 w 392"/>
                <a:gd name="T21" fmla="*/ 120 h 280"/>
                <a:gd name="T22" fmla="*/ 40 w 392"/>
                <a:gd name="T23" fmla="*/ 160 h 280"/>
                <a:gd name="T24" fmla="*/ 0 w 392"/>
                <a:gd name="T25" fmla="*/ 160 h 280"/>
                <a:gd name="T26" fmla="*/ 0 w 392"/>
                <a:gd name="T27" fmla="*/ 200 h 280"/>
                <a:gd name="T28" fmla="*/ 40 w 392"/>
                <a:gd name="T29" fmla="*/ 200 h 280"/>
                <a:gd name="T30" fmla="*/ 40 w 392"/>
                <a:gd name="T31" fmla="*/ 240 h 280"/>
                <a:gd name="T32" fmla="*/ 0 w 392"/>
                <a:gd name="T33" fmla="*/ 240 h 280"/>
                <a:gd name="T34" fmla="*/ 0 w 392"/>
                <a:gd name="T35" fmla="*/ 264 h 280"/>
                <a:gd name="T36" fmla="*/ 16 w 392"/>
                <a:gd name="T37" fmla="*/ 280 h 280"/>
                <a:gd name="T38" fmla="*/ 376 w 392"/>
                <a:gd name="T39" fmla="*/ 280 h 280"/>
                <a:gd name="T40" fmla="*/ 392 w 392"/>
                <a:gd name="T41" fmla="*/ 264 h 280"/>
                <a:gd name="T42" fmla="*/ 392 w 392"/>
                <a:gd name="T43" fmla="*/ 240 h 280"/>
                <a:gd name="T44" fmla="*/ 352 w 392"/>
                <a:gd name="T45" fmla="*/ 240 h 280"/>
                <a:gd name="T46" fmla="*/ 352 w 392"/>
                <a:gd name="T47" fmla="*/ 200 h 280"/>
                <a:gd name="T48" fmla="*/ 392 w 392"/>
                <a:gd name="T49" fmla="*/ 200 h 280"/>
                <a:gd name="T50" fmla="*/ 392 w 392"/>
                <a:gd name="T51" fmla="*/ 160 h 280"/>
                <a:gd name="T52" fmla="*/ 352 w 392"/>
                <a:gd name="T53" fmla="*/ 160 h 280"/>
                <a:gd name="T54" fmla="*/ 352 w 392"/>
                <a:gd name="T55" fmla="*/ 120 h 280"/>
                <a:gd name="T56" fmla="*/ 392 w 392"/>
                <a:gd name="T57" fmla="*/ 120 h 280"/>
                <a:gd name="T58" fmla="*/ 392 w 392"/>
                <a:gd name="T59" fmla="*/ 80 h 280"/>
                <a:gd name="T60" fmla="*/ 352 w 392"/>
                <a:gd name="T61" fmla="*/ 80 h 280"/>
                <a:gd name="T62" fmla="*/ 352 w 392"/>
                <a:gd name="T63" fmla="*/ 40 h 280"/>
                <a:gd name="T64" fmla="*/ 392 w 392"/>
                <a:gd name="T65" fmla="*/ 40 h 280"/>
                <a:gd name="T66" fmla="*/ 152 w 392"/>
                <a:gd name="T67" fmla="*/ 200 h 280"/>
                <a:gd name="T68" fmla="*/ 152 w 392"/>
                <a:gd name="T69" fmla="*/ 80 h 280"/>
                <a:gd name="T70" fmla="*/ 252 w 392"/>
                <a:gd name="T71" fmla="*/ 140 h 280"/>
                <a:gd name="T72" fmla="*/ 152 w 392"/>
                <a:gd name="T73" fmla="*/ 200 h 28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2" h="280">
                  <a:moveTo>
                    <a:pt x="392" y="40"/>
                  </a:moveTo>
                  <a:cubicBezTo>
                    <a:pt x="392" y="16"/>
                    <a:pt x="392" y="16"/>
                    <a:pt x="392" y="16"/>
                  </a:cubicBezTo>
                  <a:cubicBezTo>
                    <a:pt x="392" y="7"/>
                    <a:pt x="385" y="0"/>
                    <a:pt x="376" y="0"/>
                  </a:cubicBezTo>
                  <a:cubicBezTo>
                    <a:pt x="16" y="0"/>
                    <a:pt x="16" y="0"/>
                    <a:pt x="16" y="0"/>
                  </a:cubicBezTo>
                  <a:cubicBezTo>
                    <a:pt x="7" y="0"/>
                    <a:pt x="0" y="7"/>
                    <a:pt x="0" y="16"/>
                  </a:cubicBezTo>
                  <a:cubicBezTo>
                    <a:pt x="0" y="40"/>
                    <a:pt x="0" y="40"/>
                    <a:pt x="0" y="40"/>
                  </a:cubicBezTo>
                  <a:cubicBezTo>
                    <a:pt x="40" y="40"/>
                    <a:pt x="40" y="40"/>
                    <a:pt x="40" y="40"/>
                  </a:cubicBezTo>
                  <a:cubicBezTo>
                    <a:pt x="40" y="80"/>
                    <a:pt x="40" y="80"/>
                    <a:pt x="40" y="80"/>
                  </a:cubicBezTo>
                  <a:cubicBezTo>
                    <a:pt x="0" y="80"/>
                    <a:pt x="0" y="80"/>
                    <a:pt x="0" y="80"/>
                  </a:cubicBezTo>
                  <a:cubicBezTo>
                    <a:pt x="0" y="120"/>
                    <a:pt x="0" y="120"/>
                    <a:pt x="0" y="120"/>
                  </a:cubicBezTo>
                  <a:cubicBezTo>
                    <a:pt x="40" y="120"/>
                    <a:pt x="40" y="120"/>
                    <a:pt x="40" y="120"/>
                  </a:cubicBezTo>
                  <a:cubicBezTo>
                    <a:pt x="40" y="160"/>
                    <a:pt x="40" y="160"/>
                    <a:pt x="40" y="160"/>
                  </a:cubicBezTo>
                  <a:cubicBezTo>
                    <a:pt x="0" y="160"/>
                    <a:pt x="0" y="160"/>
                    <a:pt x="0" y="160"/>
                  </a:cubicBezTo>
                  <a:cubicBezTo>
                    <a:pt x="0" y="200"/>
                    <a:pt x="0" y="200"/>
                    <a:pt x="0" y="200"/>
                  </a:cubicBezTo>
                  <a:cubicBezTo>
                    <a:pt x="40" y="200"/>
                    <a:pt x="40" y="200"/>
                    <a:pt x="40" y="200"/>
                  </a:cubicBezTo>
                  <a:cubicBezTo>
                    <a:pt x="40" y="240"/>
                    <a:pt x="40" y="240"/>
                    <a:pt x="40" y="240"/>
                  </a:cubicBezTo>
                  <a:cubicBezTo>
                    <a:pt x="0" y="240"/>
                    <a:pt x="0" y="240"/>
                    <a:pt x="0" y="240"/>
                  </a:cubicBezTo>
                  <a:cubicBezTo>
                    <a:pt x="0" y="264"/>
                    <a:pt x="0" y="264"/>
                    <a:pt x="0" y="264"/>
                  </a:cubicBezTo>
                  <a:cubicBezTo>
                    <a:pt x="0" y="273"/>
                    <a:pt x="7" y="280"/>
                    <a:pt x="16" y="280"/>
                  </a:cubicBezTo>
                  <a:cubicBezTo>
                    <a:pt x="376" y="280"/>
                    <a:pt x="376" y="280"/>
                    <a:pt x="376" y="280"/>
                  </a:cubicBezTo>
                  <a:cubicBezTo>
                    <a:pt x="385" y="280"/>
                    <a:pt x="392" y="273"/>
                    <a:pt x="392" y="264"/>
                  </a:cubicBezTo>
                  <a:cubicBezTo>
                    <a:pt x="392" y="240"/>
                    <a:pt x="392" y="240"/>
                    <a:pt x="392" y="240"/>
                  </a:cubicBezTo>
                  <a:cubicBezTo>
                    <a:pt x="352" y="240"/>
                    <a:pt x="352" y="240"/>
                    <a:pt x="352" y="240"/>
                  </a:cubicBezTo>
                  <a:cubicBezTo>
                    <a:pt x="352" y="200"/>
                    <a:pt x="352" y="200"/>
                    <a:pt x="352" y="200"/>
                  </a:cubicBezTo>
                  <a:cubicBezTo>
                    <a:pt x="392" y="200"/>
                    <a:pt x="392" y="200"/>
                    <a:pt x="392" y="200"/>
                  </a:cubicBezTo>
                  <a:cubicBezTo>
                    <a:pt x="392" y="160"/>
                    <a:pt x="392" y="160"/>
                    <a:pt x="392" y="160"/>
                  </a:cubicBezTo>
                  <a:cubicBezTo>
                    <a:pt x="352" y="160"/>
                    <a:pt x="352" y="160"/>
                    <a:pt x="352" y="160"/>
                  </a:cubicBezTo>
                  <a:cubicBezTo>
                    <a:pt x="352" y="120"/>
                    <a:pt x="352" y="120"/>
                    <a:pt x="352" y="120"/>
                  </a:cubicBezTo>
                  <a:cubicBezTo>
                    <a:pt x="392" y="120"/>
                    <a:pt x="392" y="120"/>
                    <a:pt x="392" y="120"/>
                  </a:cubicBezTo>
                  <a:cubicBezTo>
                    <a:pt x="392" y="80"/>
                    <a:pt x="392" y="80"/>
                    <a:pt x="392" y="80"/>
                  </a:cubicBezTo>
                  <a:cubicBezTo>
                    <a:pt x="352" y="80"/>
                    <a:pt x="352" y="80"/>
                    <a:pt x="352" y="80"/>
                  </a:cubicBezTo>
                  <a:cubicBezTo>
                    <a:pt x="352" y="40"/>
                    <a:pt x="352" y="40"/>
                    <a:pt x="352" y="40"/>
                  </a:cubicBezTo>
                  <a:lnTo>
                    <a:pt x="392" y="40"/>
                  </a:lnTo>
                  <a:close/>
                  <a:moveTo>
                    <a:pt x="152" y="200"/>
                  </a:moveTo>
                  <a:cubicBezTo>
                    <a:pt x="152" y="80"/>
                    <a:pt x="152" y="80"/>
                    <a:pt x="152" y="80"/>
                  </a:cubicBezTo>
                  <a:cubicBezTo>
                    <a:pt x="252" y="140"/>
                    <a:pt x="252" y="140"/>
                    <a:pt x="252" y="140"/>
                  </a:cubicBezTo>
                  <a:lnTo>
                    <a:pt x="152" y="200"/>
                  </a:lnTo>
                  <a:close/>
                </a:path>
              </a:pathLst>
            </a:custGeom>
            <a:solidFill>
              <a:schemeClr val="bg1"/>
            </a:solidFill>
            <a:ln>
              <a:noFill/>
            </a:ln>
          </p:spPr>
          <p:txBody>
            <a:bodyPr vert="horz" wrap="square" lIns="121920" tIns="60960" rIns="121920" bIns="60960" numCol="1" anchor="t" anchorCtr="0" compatLnSpc="1"/>
            <a:lstStyle/>
            <a:p>
              <a:endParaRPr lang="en-US" sz="2400"/>
            </a:p>
          </p:txBody>
        </p:sp>
      </p:grpSp>
      <p:grpSp>
        <p:nvGrpSpPr>
          <p:cNvPr id="62" name="Group 61"/>
          <p:cNvGrpSpPr/>
          <p:nvPr/>
        </p:nvGrpSpPr>
        <p:grpSpPr>
          <a:xfrm>
            <a:off x="6279887" y="2140648"/>
            <a:ext cx="776973" cy="776973"/>
            <a:chOff x="6740410" y="578561"/>
            <a:chExt cx="826181" cy="826181"/>
          </a:xfrm>
        </p:grpSpPr>
        <p:sp>
          <p:nvSpPr>
            <p:cNvPr id="63" name="Oval 62"/>
            <p:cNvSpPr/>
            <p:nvPr/>
          </p:nvSpPr>
          <p:spPr>
            <a:xfrm>
              <a:off x="6740410" y="578561"/>
              <a:ext cx="826181" cy="82618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4" name="Freeform 6"/>
            <p:cNvSpPr>
              <a:spLocks noEditPoints="1"/>
            </p:cNvSpPr>
            <p:nvPr/>
          </p:nvSpPr>
          <p:spPr bwMode="auto">
            <a:xfrm>
              <a:off x="6895800" y="727929"/>
              <a:ext cx="515401" cy="527448"/>
            </a:xfrm>
            <a:custGeom>
              <a:gdLst>
                <a:gd name="T0" fmla="*/ 121 w 417"/>
                <a:gd name="T1" fmla="*/ 94 h 426"/>
                <a:gd name="T2" fmla="*/ 85 w 417"/>
                <a:gd name="T3" fmla="*/ 341 h 426"/>
                <a:gd name="T4" fmla="*/ 332 w 417"/>
                <a:gd name="T5" fmla="*/ 305 h 426"/>
                <a:gd name="T6" fmla="*/ 267 w 417"/>
                <a:gd name="T7" fmla="*/ 159 h 426"/>
                <a:gd name="T8" fmla="*/ 121 w 417"/>
                <a:gd name="T9" fmla="*/ 94 h 426"/>
                <a:gd name="T10" fmla="*/ 306 w 417"/>
                <a:gd name="T11" fmla="*/ 286 h 426"/>
                <a:gd name="T12" fmla="*/ 199 w 417"/>
                <a:gd name="T13" fmla="*/ 227 h 426"/>
                <a:gd name="T14" fmla="*/ 140 w 417"/>
                <a:gd name="T15" fmla="*/ 120 h 426"/>
                <a:gd name="T16" fmla="*/ 247 w 417"/>
                <a:gd name="T17" fmla="*/ 179 h 426"/>
                <a:gd name="T18" fmla="*/ 306 w 417"/>
                <a:gd name="T19" fmla="*/ 286 h 426"/>
                <a:gd name="T20" fmla="*/ 309 w 417"/>
                <a:gd name="T21" fmla="*/ 128 h 426"/>
                <a:gd name="T22" fmla="*/ 323 w 417"/>
                <a:gd name="T23" fmla="*/ 122 h 426"/>
                <a:gd name="T24" fmla="*/ 361 w 417"/>
                <a:gd name="T25" fmla="*/ 84 h 426"/>
                <a:gd name="T26" fmla="*/ 361 w 417"/>
                <a:gd name="T27" fmla="*/ 56 h 426"/>
                <a:gd name="T28" fmla="*/ 333 w 417"/>
                <a:gd name="T29" fmla="*/ 56 h 426"/>
                <a:gd name="T30" fmla="*/ 295 w 417"/>
                <a:gd name="T31" fmla="*/ 94 h 426"/>
                <a:gd name="T32" fmla="*/ 295 w 417"/>
                <a:gd name="T33" fmla="*/ 122 h 426"/>
                <a:gd name="T34" fmla="*/ 309 w 417"/>
                <a:gd name="T35" fmla="*/ 128 h 426"/>
                <a:gd name="T36" fmla="*/ 237 w 417"/>
                <a:gd name="T37" fmla="*/ 79 h 426"/>
                <a:gd name="T38" fmla="*/ 247 w 417"/>
                <a:gd name="T39" fmla="*/ 81 h 426"/>
                <a:gd name="T40" fmla="*/ 264 w 417"/>
                <a:gd name="T41" fmla="*/ 71 h 426"/>
                <a:gd name="T42" fmla="*/ 286 w 417"/>
                <a:gd name="T43" fmla="*/ 33 h 426"/>
                <a:gd name="T44" fmla="*/ 278 w 417"/>
                <a:gd name="T45" fmla="*/ 5 h 426"/>
                <a:gd name="T46" fmla="*/ 251 w 417"/>
                <a:gd name="T47" fmla="*/ 13 h 426"/>
                <a:gd name="T48" fmla="*/ 229 w 417"/>
                <a:gd name="T49" fmla="*/ 52 h 426"/>
                <a:gd name="T50" fmla="*/ 237 w 417"/>
                <a:gd name="T51" fmla="*/ 79 h 426"/>
                <a:gd name="T52" fmla="*/ 412 w 417"/>
                <a:gd name="T53" fmla="*/ 139 h 426"/>
                <a:gd name="T54" fmla="*/ 385 w 417"/>
                <a:gd name="T55" fmla="*/ 131 h 426"/>
                <a:gd name="T56" fmla="*/ 346 w 417"/>
                <a:gd name="T57" fmla="*/ 153 h 426"/>
                <a:gd name="T58" fmla="*/ 338 w 417"/>
                <a:gd name="T59" fmla="*/ 180 h 426"/>
                <a:gd name="T60" fmla="*/ 356 w 417"/>
                <a:gd name="T61" fmla="*/ 190 h 426"/>
                <a:gd name="T62" fmla="*/ 366 w 417"/>
                <a:gd name="T63" fmla="*/ 188 h 426"/>
                <a:gd name="T64" fmla="*/ 404 w 417"/>
                <a:gd name="T65" fmla="*/ 166 h 426"/>
                <a:gd name="T66" fmla="*/ 412 w 417"/>
                <a:gd name="T67" fmla="*/ 139 h 42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17" h="426">
                  <a:moveTo>
                    <a:pt x="121" y="94"/>
                  </a:moveTo>
                  <a:cubicBezTo>
                    <a:pt x="98" y="116"/>
                    <a:pt x="0" y="256"/>
                    <a:pt x="85" y="341"/>
                  </a:cubicBezTo>
                  <a:cubicBezTo>
                    <a:pt x="170" y="426"/>
                    <a:pt x="309" y="328"/>
                    <a:pt x="332" y="305"/>
                  </a:cubicBezTo>
                  <a:cubicBezTo>
                    <a:pt x="354" y="283"/>
                    <a:pt x="325" y="217"/>
                    <a:pt x="267" y="159"/>
                  </a:cubicBezTo>
                  <a:cubicBezTo>
                    <a:pt x="209" y="101"/>
                    <a:pt x="143" y="72"/>
                    <a:pt x="121" y="94"/>
                  </a:cubicBezTo>
                  <a:close/>
                  <a:moveTo>
                    <a:pt x="306" y="286"/>
                  </a:moveTo>
                  <a:cubicBezTo>
                    <a:pt x="299" y="292"/>
                    <a:pt x="248" y="277"/>
                    <a:pt x="199" y="227"/>
                  </a:cubicBezTo>
                  <a:cubicBezTo>
                    <a:pt x="149" y="178"/>
                    <a:pt x="134" y="127"/>
                    <a:pt x="140" y="120"/>
                  </a:cubicBezTo>
                  <a:cubicBezTo>
                    <a:pt x="147" y="113"/>
                    <a:pt x="198" y="129"/>
                    <a:pt x="247" y="179"/>
                  </a:cubicBezTo>
                  <a:cubicBezTo>
                    <a:pt x="297" y="228"/>
                    <a:pt x="313" y="279"/>
                    <a:pt x="306" y="286"/>
                  </a:cubicBezTo>
                  <a:close/>
                  <a:moveTo>
                    <a:pt x="309" y="128"/>
                  </a:moveTo>
                  <a:cubicBezTo>
                    <a:pt x="314" y="128"/>
                    <a:pt x="319" y="126"/>
                    <a:pt x="323" y="122"/>
                  </a:cubicBezTo>
                  <a:cubicBezTo>
                    <a:pt x="361" y="84"/>
                    <a:pt x="361" y="84"/>
                    <a:pt x="361" y="84"/>
                  </a:cubicBezTo>
                  <a:cubicBezTo>
                    <a:pt x="369" y="76"/>
                    <a:pt x="369" y="64"/>
                    <a:pt x="361" y="56"/>
                  </a:cubicBezTo>
                  <a:cubicBezTo>
                    <a:pt x="353" y="48"/>
                    <a:pt x="341" y="48"/>
                    <a:pt x="333" y="56"/>
                  </a:cubicBezTo>
                  <a:cubicBezTo>
                    <a:pt x="295" y="94"/>
                    <a:pt x="295" y="94"/>
                    <a:pt x="295" y="94"/>
                  </a:cubicBezTo>
                  <a:cubicBezTo>
                    <a:pt x="287" y="102"/>
                    <a:pt x="287" y="115"/>
                    <a:pt x="295" y="122"/>
                  </a:cubicBezTo>
                  <a:cubicBezTo>
                    <a:pt x="299" y="126"/>
                    <a:pt x="304" y="128"/>
                    <a:pt x="309" y="128"/>
                  </a:cubicBezTo>
                  <a:close/>
                  <a:moveTo>
                    <a:pt x="237" y="79"/>
                  </a:moveTo>
                  <a:cubicBezTo>
                    <a:pt x="240" y="81"/>
                    <a:pt x="243" y="81"/>
                    <a:pt x="247" y="81"/>
                  </a:cubicBezTo>
                  <a:cubicBezTo>
                    <a:pt x="254" y="81"/>
                    <a:pt x="260" y="78"/>
                    <a:pt x="264" y="71"/>
                  </a:cubicBezTo>
                  <a:cubicBezTo>
                    <a:pt x="286" y="33"/>
                    <a:pt x="286" y="33"/>
                    <a:pt x="286" y="33"/>
                  </a:cubicBezTo>
                  <a:cubicBezTo>
                    <a:pt x="291" y="23"/>
                    <a:pt x="288" y="11"/>
                    <a:pt x="278" y="5"/>
                  </a:cubicBezTo>
                  <a:cubicBezTo>
                    <a:pt x="268" y="0"/>
                    <a:pt x="256" y="3"/>
                    <a:pt x="251" y="13"/>
                  </a:cubicBezTo>
                  <a:cubicBezTo>
                    <a:pt x="229" y="52"/>
                    <a:pt x="229" y="52"/>
                    <a:pt x="229" y="52"/>
                  </a:cubicBezTo>
                  <a:cubicBezTo>
                    <a:pt x="224" y="61"/>
                    <a:pt x="227" y="73"/>
                    <a:pt x="237" y="79"/>
                  </a:cubicBezTo>
                  <a:close/>
                  <a:moveTo>
                    <a:pt x="412" y="139"/>
                  </a:moveTo>
                  <a:cubicBezTo>
                    <a:pt x="406" y="129"/>
                    <a:pt x="394" y="126"/>
                    <a:pt x="385" y="131"/>
                  </a:cubicBezTo>
                  <a:cubicBezTo>
                    <a:pt x="346" y="153"/>
                    <a:pt x="346" y="153"/>
                    <a:pt x="346" y="153"/>
                  </a:cubicBezTo>
                  <a:cubicBezTo>
                    <a:pt x="336" y="158"/>
                    <a:pt x="333" y="171"/>
                    <a:pt x="338" y="180"/>
                  </a:cubicBezTo>
                  <a:cubicBezTo>
                    <a:pt x="342" y="187"/>
                    <a:pt x="349" y="190"/>
                    <a:pt x="356" y="190"/>
                  </a:cubicBezTo>
                  <a:cubicBezTo>
                    <a:pt x="359" y="190"/>
                    <a:pt x="363" y="190"/>
                    <a:pt x="366" y="188"/>
                  </a:cubicBezTo>
                  <a:cubicBezTo>
                    <a:pt x="404" y="166"/>
                    <a:pt x="404" y="166"/>
                    <a:pt x="404" y="166"/>
                  </a:cubicBezTo>
                  <a:cubicBezTo>
                    <a:pt x="414" y="161"/>
                    <a:pt x="417" y="149"/>
                    <a:pt x="412" y="139"/>
                  </a:cubicBezTo>
                  <a:close/>
                </a:path>
              </a:pathLst>
            </a:custGeom>
            <a:solidFill>
              <a:schemeClr val="bg1"/>
            </a:solidFill>
            <a:ln>
              <a:noFill/>
            </a:ln>
          </p:spPr>
          <p:txBody>
            <a:bodyPr vert="horz" wrap="square" lIns="121920" tIns="60960" rIns="121920" bIns="60960" numCol="1" anchor="t" anchorCtr="0" compatLnSpc="1"/>
            <a:lstStyle/>
            <a:p>
              <a:endParaRPr lang="en-US" sz="2400"/>
            </a:p>
          </p:txBody>
        </p:sp>
      </p:grpSp>
      <p:sp>
        <p:nvSpPr>
          <p:cNvPr id="65" name="Content Placeholder 2"/>
          <p:cNvSpPr txBox="1"/>
          <p:nvPr/>
        </p:nvSpPr>
        <p:spPr>
          <a:xfrm>
            <a:off x="1914502" y="1984257"/>
            <a:ext cx="3936437" cy="1191828"/>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600" b="1">
                <a:solidFill>
                  <a:schemeClr val="tx1"/>
                </a:solidFill>
              </a:rPr>
              <a:t>Social Media</a:t>
            </a:r>
            <a:br>
              <a:rPr lang="en-US" sz="1600" b="1">
                <a:solidFill>
                  <a:schemeClr val="tx1"/>
                </a:solidFill>
              </a:rPr>
            </a:br>
            <a:r>
              <a:rPr lang="en-US" sz="1200">
                <a:solidFill>
                  <a:schemeClr val="tx1"/>
                </a:solidFill>
              </a:rPr>
              <a:t>Lorem ipsum dolor sit amet, consectetur adipiscing elit. Curabitur elementum posuere pretium. Quisque nibh dolor, dignissim ac dignissim ut, luctus ac urna. Aliquam aliquet non massa quis tincidunt.</a:t>
            </a:r>
            <a:endParaRPr lang="en-US" sz="1200">
              <a:solidFill>
                <a:schemeClr val="tx1"/>
              </a:solidFill>
            </a:endParaRPr>
          </a:p>
        </p:txBody>
      </p:sp>
      <p:sp>
        <p:nvSpPr>
          <p:cNvPr id="66" name="Content Placeholder 2"/>
          <p:cNvSpPr txBox="1"/>
          <p:nvPr/>
        </p:nvSpPr>
        <p:spPr>
          <a:xfrm>
            <a:off x="1914502" y="3322594"/>
            <a:ext cx="3936437" cy="1191828"/>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600" b="1">
                <a:solidFill>
                  <a:schemeClr val="tx1"/>
                </a:solidFill>
              </a:rPr>
              <a:t>Code</a:t>
            </a:r>
            <a:br>
              <a:rPr lang="en-US" sz="1600" b="1">
                <a:solidFill>
                  <a:schemeClr val="tx1"/>
                </a:solidFill>
              </a:rPr>
            </a:br>
            <a:r>
              <a:rPr lang="en-US" sz="1200">
                <a:solidFill>
                  <a:schemeClr val="tx1"/>
                </a:solidFill>
              </a:rPr>
              <a:t>Lorem ipsum dolor sit amet, consectetur adipiscing elit. Curabitur elementum posuere pretium. Quisque nibh dolor, dignissim ac dignissim ut, luctus ac urna. Aliquam aliquet non massa quis tincidunt.</a:t>
            </a:r>
            <a:endParaRPr lang="en-US" sz="1200">
              <a:solidFill>
                <a:schemeClr val="tx1"/>
              </a:solidFill>
            </a:endParaRPr>
          </a:p>
        </p:txBody>
      </p:sp>
      <p:sp>
        <p:nvSpPr>
          <p:cNvPr id="67" name="Content Placeholder 2"/>
          <p:cNvSpPr txBox="1"/>
          <p:nvPr/>
        </p:nvSpPr>
        <p:spPr>
          <a:xfrm>
            <a:off x="1914502" y="4675573"/>
            <a:ext cx="3936437" cy="1191828"/>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600" b="1">
                <a:solidFill>
                  <a:schemeClr val="tx1"/>
                </a:solidFill>
              </a:rPr>
              <a:t>Photography</a:t>
            </a:r>
            <a:br>
              <a:rPr lang="en-US" sz="1600" b="1">
                <a:solidFill>
                  <a:schemeClr val="tx1"/>
                </a:solidFill>
              </a:rPr>
            </a:br>
            <a:r>
              <a:rPr lang="en-US" sz="1200">
                <a:solidFill>
                  <a:schemeClr val="tx1"/>
                </a:solidFill>
              </a:rPr>
              <a:t>Lorem ipsum dolor sit amet, consectetur adipiscing elit. Curabitur elementum posuere pretium. Quisque nibh dolor, dignissim ac dignissim ut, luctus ac urna. Aliquam aliquet non massa quis tincidunt.</a:t>
            </a:r>
            <a:endParaRPr lang="en-US" sz="1200">
              <a:solidFill>
                <a:schemeClr val="tx1"/>
              </a:solidFill>
            </a:endParaRPr>
          </a:p>
        </p:txBody>
      </p:sp>
      <p:sp>
        <p:nvSpPr>
          <p:cNvPr id="68" name="Content Placeholder 2"/>
          <p:cNvSpPr txBox="1"/>
          <p:nvPr/>
        </p:nvSpPr>
        <p:spPr>
          <a:xfrm>
            <a:off x="7222919" y="1984257"/>
            <a:ext cx="3936437" cy="1191828"/>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600" b="1">
                <a:solidFill>
                  <a:schemeClr val="tx1"/>
                </a:solidFill>
              </a:rPr>
              <a:t>Audio Productions</a:t>
            </a:r>
            <a:br>
              <a:rPr lang="en-US" sz="1600" b="1">
                <a:solidFill>
                  <a:schemeClr val="tx1"/>
                </a:solidFill>
              </a:rPr>
            </a:br>
            <a:r>
              <a:rPr lang="en-US" sz="1200">
                <a:solidFill>
                  <a:schemeClr val="tx1"/>
                </a:solidFill>
              </a:rPr>
              <a:t>Lorem ipsum dolor sit amet, consectetur adipiscing elit. Curabitur elementum posuere pretium. Quisque nibh dolor, dignissim ac dignissim ut, luctus ac urna. Aliquam aliquet non massa quis tincidunt.</a:t>
            </a:r>
            <a:endParaRPr lang="en-US" sz="1200">
              <a:solidFill>
                <a:schemeClr val="tx1"/>
              </a:solidFill>
            </a:endParaRPr>
          </a:p>
        </p:txBody>
      </p:sp>
      <p:sp>
        <p:nvSpPr>
          <p:cNvPr id="69" name="Content Placeholder 2"/>
          <p:cNvSpPr txBox="1"/>
          <p:nvPr/>
        </p:nvSpPr>
        <p:spPr>
          <a:xfrm>
            <a:off x="7222919" y="3322594"/>
            <a:ext cx="3936437" cy="1191828"/>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600" b="1">
                <a:solidFill>
                  <a:schemeClr val="tx1"/>
                </a:solidFill>
              </a:rPr>
              <a:t>Copywriting</a:t>
            </a:r>
            <a:br>
              <a:rPr lang="en-US" sz="1600" b="1">
                <a:solidFill>
                  <a:schemeClr val="tx1"/>
                </a:solidFill>
              </a:rPr>
            </a:br>
            <a:r>
              <a:rPr lang="en-US" sz="1200">
                <a:solidFill>
                  <a:schemeClr val="tx1"/>
                </a:solidFill>
              </a:rPr>
              <a:t>Lorem ipsum dolor sit amet, consectetur adipiscing elit. Curabitur elementum posuere pretium. Quisque nibh dolor, dignissim ac dignissim ut, luctus ac urna. Aliquam aliquet non massa quis tincidunt.</a:t>
            </a:r>
            <a:endParaRPr lang="en-US" sz="1200">
              <a:solidFill>
                <a:schemeClr val="tx1"/>
              </a:solidFill>
            </a:endParaRPr>
          </a:p>
        </p:txBody>
      </p:sp>
      <p:sp>
        <p:nvSpPr>
          <p:cNvPr id="70" name="Content Placeholder 2"/>
          <p:cNvSpPr txBox="1"/>
          <p:nvPr/>
        </p:nvSpPr>
        <p:spPr>
          <a:xfrm>
            <a:off x="7222919" y="4675573"/>
            <a:ext cx="3936437" cy="1191828"/>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600" b="1">
                <a:solidFill>
                  <a:schemeClr val="tx1"/>
                </a:solidFill>
              </a:rPr>
              <a:t>Films</a:t>
            </a:r>
            <a:br>
              <a:rPr lang="en-US" sz="1600" b="1">
                <a:solidFill>
                  <a:schemeClr val="tx1"/>
                </a:solidFill>
              </a:rPr>
            </a:br>
            <a:r>
              <a:rPr lang="en-US" sz="1200">
                <a:solidFill>
                  <a:schemeClr val="tx1"/>
                </a:solidFill>
              </a:rPr>
              <a:t>Lorem ipsum dolor sit amet, consectetur adipiscing elit. Curabitur elementum posuere pretium. Quisque nibh dolor, dignissim ac dignissim ut, luctus ac urna. Aliquam aliquet non massa quis tincidunt.</a:t>
            </a:r>
            <a:endParaRPr lang="en-US" sz="1200">
              <a:solidFill>
                <a:schemeClr val="tx1"/>
              </a:solidFill>
            </a:endParaRPr>
          </a:p>
        </p:txBody>
      </p:sp>
    </p:spTree>
  </p:cSld>
  <p:clrMapOvr>
    <a:masterClrMapping/>
  </p:clrMapOvr>
  <mc:AlternateContent>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nodeType="after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500" fill="hold"/>
                                        <p:tgtEl>
                                          <p:spTgt spid="44"/>
                                        </p:tgtEl>
                                        <p:attrNameLst>
                                          <p:attrName>ppt_w</p:attrName>
                                        </p:attrNameLst>
                                      </p:cBhvr>
                                      <p:tavLst>
                                        <p:tav tm="0">
                                          <p:val>
                                            <p:fltVal val="0"/>
                                          </p:val>
                                        </p:tav>
                                        <p:tav tm="100000">
                                          <p:val>
                                            <p:strVal val="#ppt_w"/>
                                          </p:val>
                                        </p:tav>
                                      </p:tavLst>
                                    </p:anim>
                                    <p:anim calcmode="lin" valueType="num">
                                      <p:cBhvr>
                                        <p:cTn id="8" dur="500" fill="hold"/>
                                        <p:tgtEl>
                                          <p:spTgt spid="44"/>
                                        </p:tgtEl>
                                        <p:attrNameLst>
                                          <p:attrName>ppt_h</p:attrName>
                                        </p:attrNameLst>
                                      </p:cBhvr>
                                      <p:tavLst>
                                        <p:tav tm="0">
                                          <p:val>
                                            <p:fltVal val="0"/>
                                          </p:val>
                                        </p:tav>
                                        <p:tav tm="100000">
                                          <p:val>
                                            <p:strVal val="#ppt_h"/>
                                          </p:val>
                                        </p:tav>
                                      </p:tavLst>
                                    </p:anim>
                                    <p:animEffect transition="in" filter="fade">
                                      <p:cBhvr>
                                        <p:cTn id="9" dur="500"/>
                                        <p:tgtEl>
                                          <p:spTgt spid="44"/>
                                        </p:tgtEl>
                                      </p:cBhvr>
                                    </p:animEffect>
                                  </p:childTnLst>
                                </p:cTn>
                              </p:par>
                            </p:childTnLst>
                          </p:cTn>
                        </p:par>
                        <p:par>
                          <p:cTn id="10" fill="hold" nodeType="afterGroup">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65"/>
                                        </p:tgtEl>
                                        <p:attrNameLst>
                                          <p:attrName>style.visibility</p:attrName>
                                        </p:attrNameLst>
                                      </p:cBhvr>
                                      <p:to>
                                        <p:strVal val="visible"/>
                                      </p:to>
                                    </p:set>
                                    <p:animEffect transition="in" filter="fade">
                                      <p:cBhvr>
                                        <p:cTn id="13" dur="500"/>
                                        <p:tgtEl>
                                          <p:spTgt spid="65"/>
                                        </p:tgtEl>
                                      </p:cBhvr>
                                    </p:animEffect>
                                  </p:childTnLst>
                                </p:cTn>
                              </p:par>
                            </p:childTnLst>
                          </p:cTn>
                        </p:par>
                        <p:par>
                          <p:cTn id="14" fill="hold" nodeType="afterGroup">
                            <p:stCondLst>
                              <p:cond delay="1000"/>
                            </p:stCondLst>
                            <p:childTnLst>
                              <p:par>
                                <p:cTn id="15" presetID="53" presetClass="entr" presetSubtype="16" fill="hold"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childTnLst>
                                </p:cTn>
                              </p:par>
                            </p:childTnLst>
                          </p:cTn>
                        </p:par>
                        <p:par>
                          <p:cTn id="20" fill="hold" nodeType="afterGroup">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fade">
                                      <p:cBhvr>
                                        <p:cTn id="23" dur="500"/>
                                        <p:tgtEl>
                                          <p:spTgt spid="68"/>
                                        </p:tgtEl>
                                      </p:cBhvr>
                                    </p:animEffect>
                                  </p:childTnLst>
                                </p:cTn>
                              </p:par>
                            </p:childTnLst>
                          </p:cTn>
                        </p:par>
                        <p:par>
                          <p:cTn id="24" fill="hold" nodeType="afterGroup">
                            <p:stCondLst>
                              <p:cond delay="2000"/>
                            </p:stCondLst>
                            <p:childTnLst>
                              <p:par>
                                <p:cTn id="25" presetID="53" presetClass="entr" presetSubtype="16" fill="hold"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500" fill="hold"/>
                                        <p:tgtEl>
                                          <p:spTgt spid="47"/>
                                        </p:tgtEl>
                                        <p:attrNameLst>
                                          <p:attrName>ppt_w</p:attrName>
                                        </p:attrNameLst>
                                      </p:cBhvr>
                                      <p:tavLst>
                                        <p:tav tm="0">
                                          <p:val>
                                            <p:fltVal val="0"/>
                                          </p:val>
                                        </p:tav>
                                        <p:tav tm="100000">
                                          <p:val>
                                            <p:strVal val="#ppt_w"/>
                                          </p:val>
                                        </p:tav>
                                      </p:tavLst>
                                    </p:anim>
                                    <p:anim calcmode="lin" valueType="num">
                                      <p:cBhvr>
                                        <p:cTn id="28" dur="500" fill="hold"/>
                                        <p:tgtEl>
                                          <p:spTgt spid="47"/>
                                        </p:tgtEl>
                                        <p:attrNameLst>
                                          <p:attrName>ppt_h</p:attrName>
                                        </p:attrNameLst>
                                      </p:cBhvr>
                                      <p:tavLst>
                                        <p:tav tm="0">
                                          <p:val>
                                            <p:fltVal val="0"/>
                                          </p:val>
                                        </p:tav>
                                        <p:tav tm="100000">
                                          <p:val>
                                            <p:strVal val="#ppt_h"/>
                                          </p:val>
                                        </p:tav>
                                      </p:tavLst>
                                    </p:anim>
                                    <p:animEffect transition="in" filter="fade">
                                      <p:cBhvr>
                                        <p:cTn id="29" dur="500"/>
                                        <p:tgtEl>
                                          <p:spTgt spid="47"/>
                                        </p:tgtEl>
                                      </p:cBhvr>
                                    </p:animEffect>
                                  </p:childTnLst>
                                </p:cTn>
                              </p:par>
                            </p:childTnLst>
                          </p:cTn>
                        </p:par>
                        <p:par>
                          <p:cTn id="30" fill="hold" nodeType="afterGroup">
                            <p:stCondLst>
                              <p:cond delay="2500"/>
                            </p:stCondLst>
                            <p:childTnLst>
                              <p:par>
                                <p:cTn id="31" presetID="10" presetClass="entr" presetSubtype="0" fill="hold" grpId="0" nodeType="afterEffect">
                                  <p:stCondLst>
                                    <p:cond delay="0"/>
                                  </p:stCondLst>
                                  <p:childTnLst>
                                    <p:set>
                                      <p:cBhvr>
                                        <p:cTn id="32" dur="1" fill="hold">
                                          <p:stCondLst>
                                            <p:cond delay="0"/>
                                          </p:stCondLst>
                                        </p:cTn>
                                        <p:tgtEl>
                                          <p:spTgt spid="66"/>
                                        </p:tgtEl>
                                        <p:attrNameLst>
                                          <p:attrName>style.visibility</p:attrName>
                                        </p:attrNameLst>
                                      </p:cBhvr>
                                      <p:to>
                                        <p:strVal val="visible"/>
                                      </p:to>
                                    </p:set>
                                    <p:animEffect transition="in" filter="fade">
                                      <p:cBhvr>
                                        <p:cTn id="33" dur="500"/>
                                        <p:tgtEl>
                                          <p:spTgt spid="66"/>
                                        </p:tgtEl>
                                      </p:cBhvr>
                                    </p:animEffect>
                                  </p:childTnLst>
                                </p:cTn>
                              </p:par>
                            </p:childTnLst>
                          </p:cTn>
                        </p:par>
                        <p:par>
                          <p:cTn id="34" fill="hold" nodeType="afterGroup">
                            <p:stCondLst>
                              <p:cond delay="3000"/>
                            </p:stCondLst>
                            <p:childTnLst>
                              <p:par>
                                <p:cTn id="35" presetID="53" presetClass="entr" presetSubtype="16" fill="hold" nodeType="afterEffect">
                                  <p:stCondLst>
                                    <p:cond delay="0"/>
                                  </p:stCondLst>
                                  <p:childTnLst>
                                    <p:set>
                                      <p:cBhvr>
                                        <p:cTn id="36" dur="1" fill="hold">
                                          <p:stCondLst>
                                            <p:cond delay="0"/>
                                          </p:stCondLst>
                                        </p:cTn>
                                        <p:tgtEl>
                                          <p:spTgt spid="55"/>
                                        </p:tgtEl>
                                        <p:attrNameLst>
                                          <p:attrName>style.visibility</p:attrName>
                                        </p:attrNameLst>
                                      </p:cBhvr>
                                      <p:to>
                                        <p:strVal val="visible"/>
                                      </p:to>
                                    </p:set>
                                    <p:anim calcmode="lin" valueType="num">
                                      <p:cBhvr>
                                        <p:cTn id="37" dur="500" fill="hold"/>
                                        <p:tgtEl>
                                          <p:spTgt spid="55"/>
                                        </p:tgtEl>
                                        <p:attrNameLst>
                                          <p:attrName>ppt_w</p:attrName>
                                        </p:attrNameLst>
                                      </p:cBhvr>
                                      <p:tavLst>
                                        <p:tav tm="0">
                                          <p:val>
                                            <p:fltVal val="0"/>
                                          </p:val>
                                        </p:tav>
                                        <p:tav tm="100000">
                                          <p:val>
                                            <p:strVal val="#ppt_w"/>
                                          </p:val>
                                        </p:tav>
                                      </p:tavLst>
                                    </p:anim>
                                    <p:anim calcmode="lin" valueType="num">
                                      <p:cBhvr>
                                        <p:cTn id="38" dur="500" fill="hold"/>
                                        <p:tgtEl>
                                          <p:spTgt spid="55"/>
                                        </p:tgtEl>
                                        <p:attrNameLst>
                                          <p:attrName>ppt_h</p:attrName>
                                        </p:attrNameLst>
                                      </p:cBhvr>
                                      <p:tavLst>
                                        <p:tav tm="0">
                                          <p:val>
                                            <p:fltVal val="0"/>
                                          </p:val>
                                        </p:tav>
                                        <p:tav tm="100000">
                                          <p:val>
                                            <p:strVal val="#ppt_h"/>
                                          </p:val>
                                        </p:tav>
                                      </p:tavLst>
                                    </p:anim>
                                    <p:animEffect transition="in" filter="fade">
                                      <p:cBhvr>
                                        <p:cTn id="39" dur="500"/>
                                        <p:tgtEl>
                                          <p:spTgt spid="55"/>
                                        </p:tgtEl>
                                      </p:cBhvr>
                                    </p:animEffect>
                                  </p:childTnLst>
                                </p:cTn>
                              </p:par>
                            </p:childTnLst>
                          </p:cTn>
                        </p:par>
                        <p:par>
                          <p:cTn id="40" fill="hold" nodeType="afterGroup">
                            <p:stCondLst>
                              <p:cond delay="3500"/>
                            </p:stCondLst>
                            <p:childTnLst>
                              <p:par>
                                <p:cTn id="41" presetID="10"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500"/>
                                        <p:tgtEl>
                                          <p:spTgt spid="69"/>
                                        </p:tgtEl>
                                      </p:cBhvr>
                                    </p:animEffect>
                                  </p:childTnLst>
                                </p:cTn>
                              </p:par>
                            </p:childTnLst>
                          </p:cTn>
                        </p:par>
                        <p:par>
                          <p:cTn id="44" fill="hold" nodeType="afterGroup">
                            <p:stCondLst>
                              <p:cond delay="4000"/>
                            </p:stCondLst>
                            <p:childTnLst>
                              <p:par>
                                <p:cTn id="45" presetID="53" presetClass="entr" presetSubtype="16"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 calcmode="lin" valueType="num">
                                      <p:cBhvr>
                                        <p:cTn id="47" dur="500" fill="hold"/>
                                        <p:tgtEl>
                                          <p:spTgt spid="52"/>
                                        </p:tgtEl>
                                        <p:attrNameLst>
                                          <p:attrName>ppt_w</p:attrName>
                                        </p:attrNameLst>
                                      </p:cBhvr>
                                      <p:tavLst>
                                        <p:tav tm="0">
                                          <p:val>
                                            <p:fltVal val="0"/>
                                          </p:val>
                                        </p:tav>
                                        <p:tav tm="100000">
                                          <p:val>
                                            <p:strVal val="#ppt_w"/>
                                          </p:val>
                                        </p:tav>
                                      </p:tavLst>
                                    </p:anim>
                                    <p:anim calcmode="lin" valueType="num">
                                      <p:cBhvr>
                                        <p:cTn id="48" dur="500" fill="hold"/>
                                        <p:tgtEl>
                                          <p:spTgt spid="52"/>
                                        </p:tgtEl>
                                        <p:attrNameLst>
                                          <p:attrName>ppt_h</p:attrName>
                                        </p:attrNameLst>
                                      </p:cBhvr>
                                      <p:tavLst>
                                        <p:tav tm="0">
                                          <p:val>
                                            <p:fltVal val="0"/>
                                          </p:val>
                                        </p:tav>
                                        <p:tav tm="100000">
                                          <p:val>
                                            <p:strVal val="#ppt_h"/>
                                          </p:val>
                                        </p:tav>
                                      </p:tavLst>
                                    </p:anim>
                                    <p:animEffect transition="in" filter="fade">
                                      <p:cBhvr>
                                        <p:cTn id="49" dur="500"/>
                                        <p:tgtEl>
                                          <p:spTgt spid="52"/>
                                        </p:tgtEl>
                                      </p:cBhvr>
                                    </p:animEffect>
                                  </p:childTnLst>
                                </p:cTn>
                              </p:par>
                            </p:childTnLst>
                          </p:cTn>
                        </p:par>
                        <p:par>
                          <p:cTn id="50" fill="hold" nodeType="afterGroup">
                            <p:stCondLst>
                              <p:cond delay="4500"/>
                            </p:stCondLst>
                            <p:childTnLst>
                              <p:par>
                                <p:cTn id="51" presetID="10" presetClass="entr" presetSubtype="0" fill="hold" grpId="0"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500"/>
                                        <p:tgtEl>
                                          <p:spTgt spid="67"/>
                                        </p:tgtEl>
                                      </p:cBhvr>
                                    </p:animEffect>
                                  </p:childTnLst>
                                </p:cTn>
                              </p:par>
                            </p:childTnLst>
                          </p:cTn>
                        </p:par>
                        <p:par>
                          <p:cTn id="54" fill="hold" nodeType="afterGroup">
                            <p:stCondLst>
                              <p:cond delay="5000"/>
                            </p:stCondLst>
                            <p:childTnLst>
                              <p:par>
                                <p:cTn id="55" presetID="53" presetClass="entr" presetSubtype="16" fill="hold"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fltVal val="0"/>
                                          </p:val>
                                        </p:tav>
                                        <p:tav tm="100000">
                                          <p:val>
                                            <p:strVal val="#ppt_w"/>
                                          </p:val>
                                        </p:tav>
                                      </p:tavLst>
                                    </p:anim>
                                    <p:anim calcmode="lin" valueType="num">
                                      <p:cBhvr>
                                        <p:cTn id="58" dur="500" fill="hold"/>
                                        <p:tgtEl>
                                          <p:spTgt spid="58"/>
                                        </p:tgtEl>
                                        <p:attrNameLst>
                                          <p:attrName>ppt_h</p:attrName>
                                        </p:attrNameLst>
                                      </p:cBhvr>
                                      <p:tavLst>
                                        <p:tav tm="0">
                                          <p:val>
                                            <p:fltVal val="0"/>
                                          </p:val>
                                        </p:tav>
                                        <p:tav tm="100000">
                                          <p:val>
                                            <p:strVal val="#ppt_h"/>
                                          </p:val>
                                        </p:tav>
                                      </p:tavLst>
                                    </p:anim>
                                    <p:animEffect transition="in" filter="fade">
                                      <p:cBhvr>
                                        <p:cTn id="59" dur="500"/>
                                        <p:tgtEl>
                                          <p:spTgt spid="58"/>
                                        </p:tgtEl>
                                      </p:cBhvr>
                                    </p:animEffect>
                                  </p:childTnLst>
                                </p:cTn>
                              </p:par>
                            </p:childTnLst>
                          </p:cTn>
                        </p:par>
                        <p:par>
                          <p:cTn id="60" fill="hold" nodeType="afterGroup">
                            <p:stCondLst>
                              <p:cond delay="5500"/>
                            </p:stCondLst>
                            <p:childTnLst>
                              <p:par>
                                <p:cTn id="61" presetID="10" presetClass="entr" presetSubtype="0" fill="hold" grpId="0" nodeType="afterEffect">
                                  <p:stCondLst>
                                    <p:cond delay="0"/>
                                  </p:stCondLst>
                                  <p:childTnLst>
                                    <p:set>
                                      <p:cBhvr>
                                        <p:cTn id="62" dur="1" fill="hold">
                                          <p:stCondLst>
                                            <p:cond delay="0"/>
                                          </p:stCondLst>
                                        </p:cTn>
                                        <p:tgtEl>
                                          <p:spTgt spid="70"/>
                                        </p:tgtEl>
                                        <p:attrNameLst>
                                          <p:attrName>style.visibility</p:attrName>
                                        </p:attrNameLst>
                                      </p:cBhvr>
                                      <p:to>
                                        <p:strVal val="visible"/>
                                      </p:to>
                                    </p:set>
                                    <p:animEffect transition="in" filter="fade">
                                      <p:cBhvr>
                                        <p:cTn id="63"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66" grpId="0"/>
      <p:bldP spid="67" grpId="0"/>
      <p:bldP spid="68" grpId="0"/>
      <p:bldP spid="69" grpId="0"/>
      <p:bldP spid="70" grpId="0"/>
    </p:bldLst>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86" name="Rectangle 85"/>
          <p:cNvSpPr/>
          <p:nvPr/>
        </p:nvSpPr>
        <p:spPr>
          <a:xfrm>
            <a:off x="1587" y="0"/>
            <a:ext cx="12192000" cy="47498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5" name="Rectangle 84"/>
          <p:cNvSpPr/>
          <p:nvPr/>
        </p:nvSpPr>
        <p:spPr>
          <a:xfrm>
            <a:off x="1587" y="0"/>
            <a:ext cx="12189877" cy="4749800"/>
          </a:xfrm>
          <a:prstGeom prst="rect">
            <a:avLst/>
          </a:prstGeom>
          <a:solidFill>
            <a:schemeClr val="tx2">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32" name="Group 31"/>
          <p:cNvGrpSpPr/>
          <p:nvPr/>
        </p:nvGrpSpPr>
        <p:grpSpPr>
          <a:xfrm>
            <a:off x="5686569" y="3433567"/>
            <a:ext cx="971473" cy="580059"/>
            <a:chOff x="2046118" y="3785046"/>
            <a:chExt cx="728605" cy="580058"/>
          </a:xfrm>
        </p:grpSpPr>
        <p:cxnSp>
          <p:nvCxnSpPr>
            <p:cNvPr id="33" name="Straight Arrow Connector 32"/>
            <p:cNvCxnSpPr/>
            <p:nvPr/>
          </p:nvCxnSpPr>
          <p:spPr>
            <a:xfrm flipH="1" flipV="1">
              <a:off x="2411760" y="3785047"/>
              <a:ext cx="0" cy="580057"/>
            </a:xfrm>
            <a:prstGeom prst="straightConnector1">
              <a:avLst/>
            </a:prstGeom>
            <a:ln>
              <a:solidFill>
                <a:schemeClr val="bg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flipV="1">
              <a:off x="2046118" y="4066775"/>
              <a:ext cx="360040" cy="1"/>
            </a:xfrm>
            <a:prstGeom prst="straightConnector1">
              <a:avLst/>
            </a:prstGeom>
            <a:ln>
              <a:solidFill>
                <a:schemeClr val="bg1"/>
              </a:solidFill>
              <a:prstDash val="dash"/>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V="1">
              <a:off x="2414683" y="3785046"/>
              <a:ext cx="360040" cy="1"/>
            </a:xfrm>
            <a:prstGeom prst="straightConnector1">
              <a:avLst/>
            </a:prstGeom>
            <a:ln>
              <a:solidFill>
                <a:schemeClr val="bg1"/>
              </a:solidFill>
              <a:prstDash val="dash"/>
              <a:headEnd type="none"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V="1">
              <a:off x="2414683" y="4360665"/>
              <a:ext cx="360040" cy="1"/>
            </a:xfrm>
            <a:prstGeom prst="straightConnector1">
              <a:avLst/>
            </a:prstGeom>
            <a:ln>
              <a:solidFill>
                <a:schemeClr val="bg1"/>
              </a:solidFill>
              <a:prstDash val="dash"/>
              <a:headEnd type="none" w="med" len="med"/>
              <a:tailEnd type="diamond" w="med" len="med"/>
            </a:ln>
          </p:spPr>
          <p:style>
            <a:lnRef idx="1">
              <a:schemeClr val="accent1"/>
            </a:lnRef>
            <a:fillRef idx="0">
              <a:schemeClr val="accent1"/>
            </a:fillRef>
            <a:effectRef idx="0">
              <a:schemeClr val="accent1"/>
            </a:effectRef>
            <a:fontRef idx="minor">
              <a:schemeClr val="tx1"/>
            </a:fontRef>
          </p:style>
        </p:cxnSp>
      </p:grpSp>
      <p:sp>
        <p:nvSpPr>
          <p:cNvPr id="37" name="TextBox 36"/>
          <p:cNvSpPr txBox="1"/>
          <p:nvPr/>
        </p:nvSpPr>
        <p:spPr>
          <a:xfrm>
            <a:off x="6735894" y="2561488"/>
            <a:ext cx="3966792" cy="379656"/>
          </a:xfrm>
          <a:prstGeom prst="rect">
            <a:avLst/>
          </a:prstGeom>
          <a:noFill/>
        </p:spPr>
        <p:txBody>
          <a:bodyPr wrap="none" rtlCol="0">
            <a:spAutoFit/>
          </a:bodyPr>
          <a:lstStyle/>
          <a:p>
            <a:r>
              <a:rPr lang="en-US" sz="1865" b="1">
                <a:solidFill>
                  <a:schemeClr val="bg1"/>
                </a:solidFill>
              </a:rPr>
              <a:t>$10B </a:t>
            </a:r>
            <a:r>
              <a:rPr lang="en-US" sz="1865">
                <a:solidFill>
                  <a:schemeClr val="bg1"/>
                </a:solidFill>
              </a:rPr>
              <a:t>annually on Support &amp; Marketing</a:t>
            </a:r>
            <a:endParaRPr lang="en-US" sz="1865" baseline="30000">
              <a:solidFill>
                <a:schemeClr val="bg1"/>
              </a:solidFill>
            </a:endParaRPr>
          </a:p>
        </p:txBody>
      </p:sp>
      <p:sp>
        <p:nvSpPr>
          <p:cNvPr id="38" name="TextBox 37"/>
          <p:cNvSpPr txBox="1"/>
          <p:nvPr/>
        </p:nvSpPr>
        <p:spPr>
          <a:xfrm>
            <a:off x="6735893" y="3813569"/>
            <a:ext cx="2785443" cy="379656"/>
          </a:xfrm>
          <a:prstGeom prst="rect">
            <a:avLst/>
          </a:prstGeom>
          <a:noFill/>
        </p:spPr>
        <p:txBody>
          <a:bodyPr wrap="none" rtlCol="0">
            <a:spAutoFit/>
          </a:bodyPr>
          <a:lstStyle/>
          <a:p>
            <a:r>
              <a:rPr lang="en-US" sz="1865" b="1">
                <a:solidFill>
                  <a:schemeClr val="bg1"/>
                </a:solidFill>
              </a:rPr>
              <a:t>3X Faster </a:t>
            </a:r>
            <a:r>
              <a:rPr lang="en-US" sz="1865">
                <a:solidFill>
                  <a:schemeClr val="bg1"/>
                </a:solidFill>
              </a:rPr>
              <a:t>than</a:t>
            </a:r>
            <a:r>
              <a:rPr lang="en-US" sz="1865" b="1">
                <a:solidFill>
                  <a:schemeClr val="bg1"/>
                </a:solidFill>
              </a:rPr>
              <a:t> </a:t>
            </a:r>
            <a:r>
              <a:rPr lang="en-US" sz="1865">
                <a:solidFill>
                  <a:schemeClr val="bg1"/>
                </a:solidFill>
              </a:rPr>
              <a:t>On-Premise</a:t>
            </a:r>
            <a:endParaRPr lang="en-US" sz="1865" baseline="30000">
              <a:solidFill>
                <a:schemeClr val="bg1"/>
              </a:solidFill>
            </a:endParaRPr>
          </a:p>
        </p:txBody>
      </p:sp>
      <p:sp>
        <p:nvSpPr>
          <p:cNvPr id="39" name="TextBox 38"/>
          <p:cNvSpPr txBox="1"/>
          <p:nvPr/>
        </p:nvSpPr>
        <p:spPr>
          <a:xfrm>
            <a:off x="6735893" y="3233513"/>
            <a:ext cx="3571427" cy="379656"/>
          </a:xfrm>
          <a:prstGeom prst="rect">
            <a:avLst/>
          </a:prstGeom>
          <a:noFill/>
        </p:spPr>
        <p:txBody>
          <a:bodyPr wrap="none" rtlCol="0">
            <a:spAutoFit/>
          </a:bodyPr>
          <a:lstStyle/>
          <a:p>
            <a:r>
              <a:rPr lang="en-US" sz="1865" b="1">
                <a:solidFill>
                  <a:schemeClr val="bg1"/>
                </a:solidFill>
              </a:rPr>
              <a:t>3X Faster </a:t>
            </a:r>
            <a:r>
              <a:rPr lang="en-US" sz="1865">
                <a:solidFill>
                  <a:schemeClr val="bg1"/>
                </a:solidFill>
              </a:rPr>
              <a:t>than Enterprise Software</a:t>
            </a:r>
            <a:endParaRPr lang="en-US" sz="1865" baseline="30000">
              <a:solidFill>
                <a:schemeClr val="bg1"/>
              </a:solidFill>
            </a:endParaRPr>
          </a:p>
        </p:txBody>
      </p:sp>
      <p:sp>
        <p:nvSpPr>
          <p:cNvPr id="40" name="TextBox 39"/>
          <p:cNvSpPr txBox="1"/>
          <p:nvPr/>
        </p:nvSpPr>
        <p:spPr>
          <a:xfrm>
            <a:off x="6735893" y="2006600"/>
            <a:ext cx="2778196" cy="379656"/>
          </a:xfrm>
          <a:prstGeom prst="rect">
            <a:avLst/>
          </a:prstGeom>
          <a:noFill/>
        </p:spPr>
        <p:txBody>
          <a:bodyPr wrap="none" rtlCol="0">
            <a:spAutoFit/>
          </a:bodyPr>
          <a:lstStyle/>
          <a:p>
            <a:r>
              <a:rPr lang="en-US" sz="1865" b="1">
                <a:solidFill>
                  <a:schemeClr val="bg1"/>
                </a:solidFill>
              </a:rPr>
              <a:t>8M </a:t>
            </a:r>
            <a:r>
              <a:rPr lang="en-US" sz="1865">
                <a:solidFill>
                  <a:schemeClr val="bg1"/>
                </a:solidFill>
              </a:rPr>
              <a:t>Customer Service Reps</a:t>
            </a:r>
            <a:endParaRPr lang="en-US" sz="1865" baseline="30000">
              <a:solidFill>
                <a:schemeClr val="bg1"/>
              </a:solidFill>
            </a:endParaRPr>
          </a:p>
        </p:txBody>
      </p:sp>
      <p:grpSp>
        <p:nvGrpSpPr>
          <p:cNvPr id="48" name="Group 47"/>
          <p:cNvGrpSpPr/>
          <p:nvPr/>
        </p:nvGrpSpPr>
        <p:grpSpPr>
          <a:xfrm>
            <a:off x="5686569" y="2219801"/>
            <a:ext cx="971473" cy="580059"/>
            <a:chOff x="2046118" y="3785046"/>
            <a:chExt cx="728605" cy="580058"/>
          </a:xfrm>
        </p:grpSpPr>
        <p:cxnSp>
          <p:nvCxnSpPr>
            <p:cNvPr id="49" name="Straight Arrow Connector 48"/>
            <p:cNvCxnSpPr/>
            <p:nvPr/>
          </p:nvCxnSpPr>
          <p:spPr>
            <a:xfrm flipH="1" flipV="1">
              <a:off x="2411760" y="3785047"/>
              <a:ext cx="0" cy="580057"/>
            </a:xfrm>
            <a:prstGeom prst="straightConnector1">
              <a:avLst/>
            </a:prstGeom>
            <a:ln>
              <a:solidFill>
                <a:schemeClr val="bg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flipH="1" flipV="1">
              <a:off x="2046118" y="4066775"/>
              <a:ext cx="360040" cy="1"/>
            </a:xfrm>
            <a:prstGeom prst="straightConnector1">
              <a:avLst/>
            </a:prstGeom>
            <a:ln>
              <a:solidFill>
                <a:schemeClr val="bg1"/>
              </a:solidFill>
              <a:prstDash val="dash"/>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flipV="1">
              <a:off x="2414683" y="3785046"/>
              <a:ext cx="360040" cy="1"/>
            </a:xfrm>
            <a:prstGeom prst="straightConnector1">
              <a:avLst/>
            </a:prstGeom>
            <a:ln>
              <a:solidFill>
                <a:schemeClr val="bg1"/>
              </a:solidFill>
              <a:prstDash val="dash"/>
              <a:headEnd type="none"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flipV="1">
              <a:off x="2414683" y="4360665"/>
              <a:ext cx="360040" cy="1"/>
            </a:xfrm>
            <a:prstGeom prst="straightConnector1">
              <a:avLst/>
            </a:prstGeom>
            <a:ln>
              <a:solidFill>
                <a:schemeClr val="bg1"/>
              </a:solidFill>
              <a:prstDash val="dash"/>
              <a:headEnd type="none" w="med" len="med"/>
              <a:tailEnd type="diamond" w="med" len="med"/>
            </a:ln>
          </p:spPr>
          <p:style>
            <a:lnRef idx="1">
              <a:schemeClr val="accent1"/>
            </a:lnRef>
            <a:fillRef idx="0">
              <a:schemeClr val="accent1"/>
            </a:fillRef>
            <a:effectRef idx="0">
              <a:schemeClr val="accent1"/>
            </a:effectRef>
            <a:fontRef idx="minor">
              <a:schemeClr val="tx1"/>
            </a:fontRef>
          </p:style>
        </p:cxnSp>
      </p:grpSp>
      <p:grpSp>
        <p:nvGrpSpPr>
          <p:cNvPr id="5" name="Group 4"/>
          <p:cNvGrpSpPr/>
          <p:nvPr/>
        </p:nvGrpSpPr>
        <p:grpSpPr>
          <a:xfrm>
            <a:off x="5152686" y="3326696"/>
            <a:ext cx="776973" cy="776973"/>
            <a:chOff x="3863324" y="2495022"/>
            <a:chExt cx="582730" cy="582730"/>
          </a:xfrm>
        </p:grpSpPr>
        <p:sp>
          <p:nvSpPr>
            <p:cNvPr id="83" name="Oval 82"/>
            <p:cNvSpPr/>
            <p:nvPr/>
          </p:nvSpPr>
          <p:spPr>
            <a:xfrm>
              <a:off x="3863324" y="2495022"/>
              <a:ext cx="582730" cy="58273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Freeform 6"/>
            <p:cNvSpPr>
              <a:spLocks noEditPoints="1"/>
            </p:cNvSpPr>
            <p:nvPr/>
          </p:nvSpPr>
          <p:spPr bwMode="auto">
            <a:xfrm>
              <a:off x="4011753" y="2668553"/>
              <a:ext cx="285873" cy="244905"/>
            </a:xfrm>
            <a:custGeom>
              <a:gdLst>
                <a:gd name="T0" fmla="*/ 17 w 405"/>
                <a:gd name="T1" fmla="*/ 202 h 347"/>
                <a:gd name="T2" fmla="*/ 44 w 405"/>
                <a:gd name="T3" fmla="*/ 208 h 347"/>
                <a:gd name="T4" fmla="*/ 64 w 405"/>
                <a:gd name="T5" fmla="*/ 176 h 347"/>
                <a:gd name="T6" fmla="*/ 25 w 405"/>
                <a:gd name="T7" fmla="*/ 166 h 347"/>
                <a:gd name="T8" fmla="*/ 3 w 405"/>
                <a:gd name="T9" fmla="*/ 180 h 347"/>
                <a:gd name="T10" fmla="*/ 17 w 405"/>
                <a:gd name="T11" fmla="*/ 202 h 347"/>
                <a:gd name="T12" fmla="*/ 372 w 405"/>
                <a:gd name="T13" fmla="*/ 207 h 347"/>
                <a:gd name="T14" fmla="*/ 283 w 405"/>
                <a:gd name="T15" fmla="*/ 287 h 347"/>
                <a:gd name="T16" fmla="*/ 178 w 405"/>
                <a:gd name="T17" fmla="*/ 206 h 347"/>
                <a:gd name="T18" fmla="*/ 171 w 405"/>
                <a:gd name="T19" fmla="*/ 203 h 347"/>
                <a:gd name="T20" fmla="*/ 157 w 405"/>
                <a:gd name="T21" fmla="*/ 199 h 347"/>
                <a:gd name="T22" fmla="*/ 137 w 405"/>
                <a:gd name="T23" fmla="*/ 231 h 347"/>
                <a:gd name="T24" fmla="*/ 159 w 405"/>
                <a:gd name="T25" fmla="*/ 237 h 347"/>
                <a:gd name="T26" fmla="*/ 273 w 405"/>
                <a:gd name="T27" fmla="*/ 325 h 347"/>
                <a:gd name="T28" fmla="*/ 284 w 405"/>
                <a:gd name="T29" fmla="*/ 329 h 347"/>
                <a:gd name="T30" fmla="*/ 296 w 405"/>
                <a:gd name="T31" fmla="*/ 324 h 347"/>
                <a:gd name="T32" fmla="*/ 397 w 405"/>
                <a:gd name="T33" fmla="*/ 234 h 347"/>
                <a:gd name="T34" fmla="*/ 398 w 405"/>
                <a:gd name="T35" fmla="*/ 208 h 347"/>
                <a:gd name="T36" fmla="*/ 372 w 405"/>
                <a:gd name="T37" fmla="*/ 207 h 347"/>
                <a:gd name="T38" fmla="*/ 176 w 405"/>
                <a:gd name="T39" fmla="*/ 119 h 347"/>
                <a:gd name="T40" fmla="*/ 274 w 405"/>
                <a:gd name="T41" fmla="*/ 181 h 347"/>
                <a:gd name="T42" fmla="*/ 299 w 405"/>
                <a:gd name="T43" fmla="*/ 176 h 347"/>
                <a:gd name="T44" fmla="*/ 400 w 405"/>
                <a:gd name="T45" fmla="*/ 31 h 347"/>
                <a:gd name="T46" fmla="*/ 395 w 405"/>
                <a:gd name="T47" fmla="*/ 6 h 347"/>
                <a:gd name="T48" fmla="*/ 370 w 405"/>
                <a:gd name="T49" fmla="*/ 11 h 347"/>
                <a:gd name="T50" fmla="*/ 279 w 405"/>
                <a:gd name="T51" fmla="*/ 141 h 347"/>
                <a:gd name="T52" fmla="*/ 181 w 405"/>
                <a:gd name="T53" fmla="*/ 78 h 347"/>
                <a:gd name="T54" fmla="*/ 167 w 405"/>
                <a:gd name="T55" fmla="*/ 76 h 347"/>
                <a:gd name="T56" fmla="*/ 156 w 405"/>
                <a:gd name="T57" fmla="*/ 84 h 347"/>
                <a:gd name="T58" fmla="*/ 6 w 405"/>
                <a:gd name="T59" fmla="*/ 319 h 347"/>
                <a:gd name="T60" fmla="*/ 11 w 405"/>
                <a:gd name="T61" fmla="*/ 344 h 347"/>
                <a:gd name="T62" fmla="*/ 21 w 405"/>
                <a:gd name="T63" fmla="*/ 347 h 347"/>
                <a:gd name="T64" fmla="*/ 36 w 405"/>
                <a:gd name="T65" fmla="*/ 338 h 347"/>
                <a:gd name="T66" fmla="*/ 176 w 405"/>
                <a:gd name="T67" fmla="*/ 119 h 3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05" h="347">
                  <a:moveTo>
                    <a:pt x="17" y="202"/>
                  </a:moveTo>
                  <a:cubicBezTo>
                    <a:pt x="44" y="208"/>
                    <a:pt x="44" y="208"/>
                    <a:pt x="44" y="208"/>
                  </a:cubicBezTo>
                  <a:cubicBezTo>
                    <a:pt x="64" y="176"/>
                    <a:pt x="64" y="176"/>
                    <a:pt x="64" y="176"/>
                  </a:cubicBezTo>
                  <a:cubicBezTo>
                    <a:pt x="25" y="166"/>
                    <a:pt x="25" y="166"/>
                    <a:pt x="25" y="166"/>
                  </a:cubicBezTo>
                  <a:cubicBezTo>
                    <a:pt x="16" y="164"/>
                    <a:pt x="6" y="170"/>
                    <a:pt x="3" y="180"/>
                  </a:cubicBezTo>
                  <a:cubicBezTo>
                    <a:pt x="1" y="189"/>
                    <a:pt x="7" y="199"/>
                    <a:pt x="17" y="202"/>
                  </a:cubicBezTo>
                  <a:close/>
                  <a:moveTo>
                    <a:pt x="372" y="207"/>
                  </a:moveTo>
                  <a:cubicBezTo>
                    <a:pt x="283" y="287"/>
                    <a:pt x="283" y="287"/>
                    <a:pt x="283" y="287"/>
                  </a:cubicBezTo>
                  <a:cubicBezTo>
                    <a:pt x="178" y="206"/>
                    <a:pt x="178" y="206"/>
                    <a:pt x="178" y="206"/>
                  </a:cubicBezTo>
                  <a:cubicBezTo>
                    <a:pt x="176" y="204"/>
                    <a:pt x="174" y="203"/>
                    <a:pt x="171" y="203"/>
                  </a:cubicBezTo>
                  <a:cubicBezTo>
                    <a:pt x="157" y="199"/>
                    <a:pt x="157" y="199"/>
                    <a:pt x="157" y="199"/>
                  </a:cubicBezTo>
                  <a:cubicBezTo>
                    <a:pt x="137" y="231"/>
                    <a:pt x="137" y="231"/>
                    <a:pt x="137" y="231"/>
                  </a:cubicBezTo>
                  <a:cubicBezTo>
                    <a:pt x="159" y="237"/>
                    <a:pt x="159" y="237"/>
                    <a:pt x="159" y="237"/>
                  </a:cubicBezTo>
                  <a:cubicBezTo>
                    <a:pt x="273" y="325"/>
                    <a:pt x="273" y="325"/>
                    <a:pt x="273" y="325"/>
                  </a:cubicBezTo>
                  <a:cubicBezTo>
                    <a:pt x="276" y="328"/>
                    <a:pt x="280" y="329"/>
                    <a:pt x="284" y="329"/>
                  </a:cubicBezTo>
                  <a:cubicBezTo>
                    <a:pt x="288" y="329"/>
                    <a:pt x="293" y="327"/>
                    <a:pt x="296" y="324"/>
                  </a:cubicBezTo>
                  <a:cubicBezTo>
                    <a:pt x="397" y="234"/>
                    <a:pt x="397" y="234"/>
                    <a:pt x="397" y="234"/>
                  </a:cubicBezTo>
                  <a:cubicBezTo>
                    <a:pt x="404" y="227"/>
                    <a:pt x="405" y="215"/>
                    <a:pt x="398" y="208"/>
                  </a:cubicBezTo>
                  <a:cubicBezTo>
                    <a:pt x="391" y="201"/>
                    <a:pt x="380" y="200"/>
                    <a:pt x="372" y="207"/>
                  </a:cubicBezTo>
                  <a:close/>
                  <a:moveTo>
                    <a:pt x="176" y="119"/>
                  </a:moveTo>
                  <a:cubicBezTo>
                    <a:pt x="274" y="181"/>
                    <a:pt x="274" y="181"/>
                    <a:pt x="274" y="181"/>
                  </a:cubicBezTo>
                  <a:cubicBezTo>
                    <a:pt x="282" y="186"/>
                    <a:pt x="293" y="184"/>
                    <a:pt x="299" y="176"/>
                  </a:cubicBezTo>
                  <a:cubicBezTo>
                    <a:pt x="400" y="31"/>
                    <a:pt x="400" y="31"/>
                    <a:pt x="400" y="31"/>
                  </a:cubicBezTo>
                  <a:cubicBezTo>
                    <a:pt x="405" y="23"/>
                    <a:pt x="403" y="12"/>
                    <a:pt x="395" y="6"/>
                  </a:cubicBezTo>
                  <a:cubicBezTo>
                    <a:pt x="387" y="0"/>
                    <a:pt x="375" y="2"/>
                    <a:pt x="370" y="11"/>
                  </a:cubicBezTo>
                  <a:cubicBezTo>
                    <a:pt x="279" y="141"/>
                    <a:pt x="279" y="141"/>
                    <a:pt x="279" y="141"/>
                  </a:cubicBezTo>
                  <a:cubicBezTo>
                    <a:pt x="181" y="78"/>
                    <a:pt x="181" y="78"/>
                    <a:pt x="181" y="78"/>
                  </a:cubicBezTo>
                  <a:cubicBezTo>
                    <a:pt x="177" y="76"/>
                    <a:pt x="172" y="75"/>
                    <a:pt x="167" y="76"/>
                  </a:cubicBezTo>
                  <a:cubicBezTo>
                    <a:pt x="162" y="77"/>
                    <a:pt x="158" y="80"/>
                    <a:pt x="156" y="84"/>
                  </a:cubicBezTo>
                  <a:cubicBezTo>
                    <a:pt x="6" y="319"/>
                    <a:pt x="6" y="319"/>
                    <a:pt x="6" y="319"/>
                  </a:cubicBezTo>
                  <a:cubicBezTo>
                    <a:pt x="0" y="328"/>
                    <a:pt x="3" y="339"/>
                    <a:pt x="11" y="344"/>
                  </a:cubicBezTo>
                  <a:cubicBezTo>
                    <a:pt x="14" y="346"/>
                    <a:pt x="18" y="347"/>
                    <a:pt x="21" y="347"/>
                  </a:cubicBezTo>
                  <a:cubicBezTo>
                    <a:pt x="27" y="347"/>
                    <a:pt x="33" y="344"/>
                    <a:pt x="36" y="338"/>
                  </a:cubicBezTo>
                  <a:lnTo>
                    <a:pt x="176" y="119"/>
                  </a:lnTo>
                  <a:close/>
                </a:path>
              </a:pathLst>
            </a:custGeom>
            <a:solidFill>
              <a:schemeClr val="bg1"/>
            </a:solidFill>
            <a:ln>
              <a:noFill/>
            </a:ln>
          </p:spPr>
          <p:txBody>
            <a:bodyPr vert="horz" wrap="square" lIns="121920" tIns="60960" rIns="121920" bIns="60960" numCol="1" anchor="t" anchorCtr="0" compatLnSpc="1"/>
            <a:lstStyle/>
            <a:p>
              <a:endParaRPr lang="en-US" sz="2400"/>
            </a:p>
          </p:txBody>
        </p:sp>
      </p:grpSp>
      <p:grpSp>
        <p:nvGrpSpPr>
          <p:cNvPr id="3" name="Group 2"/>
          <p:cNvGrpSpPr/>
          <p:nvPr/>
        </p:nvGrpSpPr>
        <p:grpSpPr>
          <a:xfrm>
            <a:off x="5152686" y="2118398"/>
            <a:ext cx="776973" cy="776973"/>
            <a:chOff x="3863324" y="1588798"/>
            <a:chExt cx="582730" cy="582730"/>
          </a:xfrm>
        </p:grpSpPr>
        <p:sp>
          <p:nvSpPr>
            <p:cNvPr id="80" name="Oval 79"/>
            <p:cNvSpPr/>
            <p:nvPr/>
          </p:nvSpPr>
          <p:spPr>
            <a:xfrm>
              <a:off x="3863324" y="1588798"/>
              <a:ext cx="582730" cy="58273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Freeform 11"/>
            <p:cNvSpPr/>
            <p:nvPr/>
          </p:nvSpPr>
          <p:spPr bwMode="auto">
            <a:xfrm>
              <a:off x="4077849" y="1743558"/>
              <a:ext cx="153680" cy="273209"/>
            </a:xfrm>
            <a:custGeom>
              <a:gdLst>
                <a:gd name="T0" fmla="*/ 173 w 248"/>
                <a:gd name="T1" fmla="*/ 172 h 440"/>
                <a:gd name="T2" fmla="*/ 156 w 248"/>
                <a:gd name="T3" fmla="*/ 160 h 440"/>
                <a:gd name="T4" fmla="*/ 118 w 248"/>
                <a:gd name="T5" fmla="*/ 128 h 440"/>
                <a:gd name="T6" fmla="*/ 95 w 248"/>
                <a:gd name="T7" fmla="*/ 151 h 440"/>
                <a:gd name="T8" fmla="*/ 247 w 248"/>
                <a:gd name="T9" fmla="*/ 292 h 440"/>
                <a:gd name="T10" fmla="*/ 162 w 248"/>
                <a:gd name="T11" fmla="*/ 392 h 440"/>
                <a:gd name="T12" fmla="*/ 162 w 248"/>
                <a:gd name="T13" fmla="*/ 424 h 440"/>
                <a:gd name="T14" fmla="*/ 147 w 248"/>
                <a:gd name="T15" fmla="*/ 439 h 440"/>
                <a:gd name="T16" fmla="*/ 89 w 248"/>
                <a:gd name="T17" fmla="*/ 439 h 440"/>
                <a:gd name="T18" fmla="*/ 74 w 248"/>
                <a:gd name="T19" fmla="*/ 424 h 440"/>
                <a:gd name="T20" fmla="*/ 74 w 248"/>
                <a:gd name="T21" fmla="*/ 390 h 440"/>
                <a:gd name="T22" fmla="*/ 0 w 248"/>
                <a:gd name="T23" fmla="*/ 292 h 440"/>
                <a:gd name="T24" fmla="*/ 13 w 248"/>
                <a:gd name="T25" fmla="*/ 275 h 440"/>
                <a:gd name="T26" fmla="*/ 67 w 248"/>
                <a:gd name="T27" fmla="*/ 262 h 440"/>
                <a:gd name="T28" fmla="*/ 83 w 248"/>
                <a:gd name="T29" fmla="*/ 274 h 440"/>
                <a:gd name="T30" fmla="*/ 122 w 248"/>
                <a:gd name="T31" fmla="*/ 311 h 440"/>
                <a:gd name="T32" fmla="*/ 155 w 248"/>
                <a:gd name="T33" fmla="*/ 284 h 440"/>
                <a:gd name="T34" fmla="*/ 7 w 248"/>
                <a:gd name="T35" fmla="*/ 147 h 440"/>
                <a:gd name="T36" fmla="*/ 78 w 248"/>
                <a:gd name="T37" fmla="*/ 48 h 440"/>
                <a:gd name="T38" fmla="*/ 78 w 248"/>
                <a:gd name="T39" fmla="*/ 16 h 440"/>
                <a:gd name="T40" fmla="*/ 93 w 248"/>
                <a:gd name="T41" fmla="*/ 0 h 440"/>
                <a:gd name="T42" fmla="*/ 151 w 248"/>
                <a:gd name="T43" fmla="*/ 0 h 440"/>
                <a:gd name="T44" fmla="*/ 166 w 248"/>
                <a:gd name="T45" fmla="*/ 16 h 440"/>
                <a:gd name="T46" fmla="*/ 166 w 248"/>
                <a:gd name="T47" fmla="*/ 49 h 440"/>
                <a:gd name="T48" fmla="*/ 239 w 248"/>
                <a:gd name="T49" fmla="*/ 142 h 440"/>
                <a:gd name="T50" fmla="*/ 227 w 248"/>
                <a:gd name="T51" fmla="*/ 159 h 440"/>
                <a:gd name="T52" fmla="*/ 173 w 248"/>
                <a:gd name="T53" fmla="*/ 172 h 4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8" h="440">
                  <a:moveTo>
                    <a:pt x="173" y="172"/>
                  </a:moveTo>
                  <a:cubicBezTo>
                    <a:pt x="163" y="175"/>
                    <a:pt x="158" y="170"/>
                    <a:pt x="156" y="160"/>
                  </a:cubicBezTo>
                  <a:cubicBezTo>
                    <a:pt x="152" y="140"/>
                    <a:pt x="141" y="127"/>
                    <a:pt x="118" y="128"/>
                  </a:cubicBezTo>
                  <a:cubicBezTo>
                    <a:pt x="100" y="128"/>
                    <a:pt x="93" y="141"/>
                    <a:pt x="95" y="151"/>
                  </a:cubicBezTo>
                  <a:cubicBezTo>
                    <a:pt x="103" y="190"/>
                    <a:pt x="246" y="178"/>
                    <a:pt x="247" y="292"/>
                  </a:cubicBezTo>
                  <a:cubicBezTo>
                    <a:pt x="248" y="305"/>
                    <a:pt x="240" y="373"/>
                    <a:pt x="162" y="392"/>
                  </a:cubicBezTo>
                  <a:cubicBezTo>
                    <a:pt x="162" y="424"/>
                    <a:pt x="162" y="424"/>
                    <a:pt x="162" y="424"/>
                  </a:cubicBezTo>
                  <a:cubicBezTo>
                    <a:pt x="162" y="434"/>
                    <a:pt x="157" y="439"/>
                    <a:pt x="147" y="439"/>
                  </a:cubicBezTo>
                  <a:cubicBezTo>
                    <a:pt x="89" y="439"/>
                    <a:pt x="89" y="439"/>
                    <a:pt x="89" y="439"/>
                  </a:cubicBezTo>
                  <a:cubicBezTo>
                    <a:pt x="79" y="440"/>
                    <a:pt x="74" y="434"/>
                    <a:pt x="74" y="424"/>
                  </a:cubicBezTo>
                  <a:cubicBezTo>
                    <a:pt x="74" y="390"/>
                    <a:pt x="74" y="390"/>
                    <a:pt x="74" y="390"/>
                  </a:cubicBezTo>
                  <a:cubicBezTo>
                    <a:pt x="15" y="373"/>
                    <a:pt x="3" y="323"/>
                    <a:pt x="0" y="292"/>
                  </a:cubicBezTo>
                  <a:cubicBezTo>
                    <a:pt x="0" y="283"/>
                    <a:pt x="4" y="277"/>
                    <a:pt x="13" y="275"/>
                  </a:cubicBezTo>
                  <a:cubicBezTo>
                    <a:pt x="67" y="262"/>
                    <a:pt x="67" y="262"/>
                    <a:pt x="67" y="262"/>
                  </a:cubicBezTo>
                  <a:cubicBezTo>
                    <a:pt x="77" y="260"/>
                    <a:pt x="82" y="264"/>
                    <a:pt x="83" y="274"/>
                  </a:cubicBezTo>
                  <a:cubicBezTo>
                    <a:pt x="86" y="298"/>
                    <a:pt x="94" y="312"/>
                    <a:pt x="122" y="311"/>
                  </a:cubicBezTo>
                  <a:cubicBezTo>
                    <a:pt x="150" y="311"/>
                    <a:pt x="157" y="294"/>
                    <a:pt x="155" y="284"/>
                  </a:cubicBezTo>
                  <a:cubicBezTo>
                    <a:pt x="145" y="241"/>
                    <a:pt x="9" y="261"/>
                    <a:pt x="7" y="147"/>
                  </a:cubicBezTo>
                  <a:cubicBezTo>
                    <a:pt x="6" y="134"/>
                    <a:pt x="8" y="67"/>
                    <a:pt x="78" y="48"/>
                  </a:cubicBezTo>
                  <a:cubicBezTo>
                    <a:pt x="78" y="16"/>
                    <a:pt x="78" y="16"/>
                    <a:pt x="78" y="16"/>
                  </a:cubicBezTo>
                  <a:cubicBezTo>
                    <a:pt x="78" y="5"/>
                    <a:pt x="83" y="0"/>
                    <a:pt x="93" y="0"/>
                  </a:cubicBezTo>
                  <a:cubicBezTo>
                    <a:pt x="151" y="0"/>
                    <a:pt x="151" y="0"/>
                    <a:pt x="151" y="0"/>
                  </a:cubicBezTo>
                  <a:cubicBezTo>
                    <a:pt x="161" y="0"/>
                    <a:pt x="166" y="5"/>
                    <a:pt x="166" y="16"/>
                  </a:cubicBezTo>
                  <a:cubicBezTo>
                    <a:pt x="166" y="49"/>
                    <a:pt x="166" y="49"/>
                    <a:pt x="166" y="49"/>
                  </a:cubicBezTo>
                  <a:cubicBezTo>
                    <a:pt x="224" y="65"/>
                    <a:pt x="237" y="113"/>
                    <a:pt x="239" y="142"/>
                  </a:cubicBezTo>
                  <a:cubicBezTo>
                    <a:pt x="240" y="151"/>
                    <a:pt x="236" y="157"/>
                    <a:pt x="227" y="159"/>
                  </a:cubicBezTo>
                  <a:lnTo>
                    <a:pt x="173" y="172"/>
                  </a:lnTo>
                  <a:close/>
                </a:path>
              </a:pathLst>
            </a:custGeom>
            <a:solidFill>
              <a:schemeClr val="bg1"/>
            </a:solidFill>
            <a:ln>
              <a:noFill/>
            </a:ln>
          </p:spPr>
          <p:txBody>
            <a:bodyPr vert="horz" wrap="square" lIns="121920" tIns="60960" rIns="121920" bIns="60960" numCol="1" anchor="t" anchorCtr="0" compatLnSpc="1"/>
            <a:lstStyle/>
            <a:p>
              <a:endParaRPr lang="en-US" sz="2400"/>
            </a:p>
          </p:txBody>
        </p:sp>
      </p:grpSp>
      <p:sp>
        <p:nvSpPr>
          <p:cNvPr id="93" name="Content Placeholder 2"/>
          <p:cNvSpPr txBox="1"/>
          <p:nvPr/>
        </p:nvSpPr>
        <p:spPr>
          <a:xfrm>
            <a:off x="811340" y="5156201"/>
            <a:ext cx="10572497" cy="1089660"/>
          </a:xfrm>
          <a:prstGeom prst="rect">
            <a:avLst/>
          </a:prstGeom>
        </p:spPr>
        <p:txBody>
          <a:bodyPr vert="horz" lIns="121920" tIns="60960" rIns="121920" bIns="60960" rtlCol="0">
            <a:norm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50000"/>
              </a:lnSpc>
              <a:buNone/>
            </a:pPr>
            <a:r>
              <a:rPr lang="en-US" sz="1200"/>
              <a:t>Lorem ipsum dolor sit amet, consectetur adipiscing elit. Fusce suscipit neque non libero aliquam, ut facilisis lacus pretium. Sed imperdiet tincidunt velit laoreet facilisis. Praesent tempus ipsum suscipit, dictum nulla a, sagittis sapien. Curabitur a nisl facilisis lectus posuere pharetra porta sed neque. Fusce porttitor venenatis ipsum at ullamcorper. Suspendisse sodales leo vehicula libero pharetra, ac porttitor metus mollis.</a:t>
            </a:r>
            <a:endParaRPr lang="en-US" sz="1200"/>
          </a:p>
        </p:txBody>
      </p:sp>
      <p:grpSp>
        <p:nvGrpSpPr>
          <p:cNvPr id="2" name="Group 1"/>
          <p:cNvGrpSpPr/>
          <p:nvPr/>
        </p:nvGrpSpPr>
        <p:grpSpPr>
          <a:xfrm>
            <a:off x="1338456" y="2028677"/>
            <a:ext cx="2727131" cy="2259598"/>
            <a:chOff x="1002652" y="1521507"/>
            <a:chExt cx="2045348" cy="1694698"/>
          </a:xfrm>
        </p:grpSpPr>
        <p:sp>
          <p:nvSpPr>
            <p:cNvPr id="94" name="TextBox 93"/>
            <p:cNvSpPr txBox="1"/>
            <p:nvPr/>
          </p:nvSpPr>
          <p:spPr>
            <a:xfrm>
              <a:off x="1116781" y="2977630"/>
              <a:ext cx="1803814" cy="238575"/>
            </a:xfrm>
            <a:prstGeom prst="rect">
              <a:avLst/>
            </a:prstGeom>
            <a:noFill/>
          </p:spPr>
          <p:txBody>
            <a:bodyPr wrap="square" rtlCol="0">
              <a:spAutoFit/>
            </a:bodyPr>
            <a:lstStyle/>
            <a:p>
              <a:pPr algn="ctr"/>
              <a:r>
                <a:rPr lang="en-US" sz="1465" b="1">
                  <a:solidFill>
                    <a:schemeClr val="bg1"/>
                  </a:solidFill>
                </a:rPr>
                <a:t>Favorable Project</a:t>
              </a:r>
              <a:endParaRPr lang="en-US" sz="1465" baseline="30000">
                <a:solidFill>
                  <a:schemeClr val="bg1"/>
                </a:solidFill>
              </a:endParaRPr>
            </a:p>
          </p:txBody>
        </p:sp>
        <p:grpSp>
          <p:nvGrpSpPr>
            <p:cNvPr id="23" name="Group 22"/>
            <p:cNvGrpSpPr/>
            <p:nvPr/>
          </p:nvGrpSpPr>
          <p:grpSpPr>
            <a:xfrm>
              <a:off x="1002652" y="1521507"/>
              <a:ext cx="2045348" cy="1355043"/>
              <a:chOff x="762000" y="1457325"/>
              <a:chExt cx="1270000" cy="841375"/>
            </a:xfrm>
          </p:grpSpPr>
          <p:sp>
            <p:nvSpPr>
              <p:cNvPr id="16" name="Freeform 25"/>
              <p:cNvSpPr/>
              <p:nvPr/>
            </p:nvSpPr>
            <p:spPr bwMode="auto">
              <a:xfrm>
                <a:off x="1804988" y="1692275"/>
                <a:ext cx="227012" cy="593725"/>
              </a:xfrm>
              <a:custGeom>
                <a:gdLst>
                  <a:gd name="T0" fmla="*/ 17 w 73"/>
                  <a:gd name="T1" fmla="*/ 0 h 191"/>
                  <a:gd name="T2" fmla="*/ 0 w 73"/>
                  <a:gd name="T3" fmla="*/ 43 h 191"/>
                  <a:gd name="T4" fmla="*/ 33 w 73"/>
                  <a:gd name="T5" fmla="*/ 150 h 191"/>
                  <a:gd name="T6" fmla="*/ 32 w 73"/>
                  <a:gd name="T7" fmla="*/ 169 h 191"/>
                  <a:gd name="T8" fmla="*/ 50 w 73"/>
                  <a:gd name="T9" fmla="*/ 191 h 191"/>
                  <a:gd name="T10" fmla="*/ 52 w 73"/>
                  <a:gd name="T11" fmla="*/ 191 h 191"/>
                  <a:gd name="T12" fmla="*/ 72 w 73"/>
                  <a:gd name="T13" fmla="*/ 173 h 191"/>
                  <a:gd name="T14" fmla="*/ 73 w 73"/>
                  <a:gd name="T15" fmla="*/ 150 h 191"/>
                  <a:gd name="T16" fmla="*/ 17 w 73"/>
                  <a:gd name="T17" fmla="*/ 0 h 1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191">
                    <a:moveTo>
                      <a:pt x="17" y="0"/>
                    </a:moveTo>
                    <a:cubicBezTo>
                      <a:pt x="12" y="15"/>
                      <a:pt x="6" y="30"/>
                      <a:pt x="0" y="43"/>
                    </a:cubicBezTo>
                    <a:cubicBezTo>
                      <a:pt x="21" y="73"/>
                      <a:pt x="33" y="110"/>
                      <a:pt x="33" y="150"/>
                    </a:cubicBezTo>
                    <a:cubicBezTo>
                      <a:pt x="33" y="156"/>
                      <a:pt x="32" y="163"/>
                      <a:pt x="32" y="169"/>
                    </a:cubicBezTo>
                    <a:cubicBezTo>
                      <a:pt x="31" y="180"/>
                      <a:pt x="39" y="190"/>
                      <a:pt x="50" y="191"/>
                    </a:cubicBezTo>
                    <a:cubicBezTo>
                      <a:pt x="51" y="191"/>
                      <a:pt x="51" y="191"/>
                      <a:pt x="52" y="191"/>
                    </a:cubicBezTo>
                    <a:cubicBezTo>
                      <a:pt x="62" y="191"/>
                      <a:pt x="71" y="183"/>
                      <a:pt x="72" y="173"/>
                    </a:cubicBezTo>
                    <a:cubicBezTo>
                      <a:pt x="72" y="165"/>
                      <a:pt x="73" y="158"/>
                      <a:pt x="73" y="150"/>
                    </a:cubicBezTo>
                    <a:cubicBezTo>
                      <a:pt x="73" y="91"/>
                      <a:pt x="52" y="38"/>
                      <a:pt x="17" y="0"/>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sp>
            <p:nvSpPr>
              <p:cNvPr id="95" name="Freeform 29"/>
              <p:cNvSpPr/>
              <p:nvPr/>
            </p:nvSpPr>
            <p:spPr bwMode="auto">
              <a:xfrm>
                <a:off x="1238873" y="1457325"/>
                <a:ext cx="571500" cy="841375"/>
              </a:xfrm>
              <a:custGeom>
                <a:gdLst>
                  <a:gd name="T0" fmla="*/ 13 w 184"/>
                  <a:gd name="T1" fmla="*/ 206 h 271"/>
                  <a:gd name="T2" fmla="*/ 28 w 184"/>
                  <a:gd name="T3" fmla="*/ 260 h 271"/>
                  <a:gd name="T4" fmla="*/ 83 w 184"/>
                  <a:gd name="T5" fmla="*/ 246 h 271"/>
                  <a:gd name="T6" fmla="*/ 176 w 184"/>
                  <a:gd name="T7" fmla="*/ 4 h 271"/>
                  <a:gd name="T8" fmla="*/ 13 w 184"/>
                  <a:gd name="T9" fmla="*/ 206 h 271"/>
                </a:gdLst>
                <a:cxnLst>
                  <a:cxn ang="0">
                    <a:pos x="T0" y="T1"/>
                  </a:cxn>
                  <a:cxn ang="0">
                    <a:pos x="T2" y="T3"/>
                  </a:cxn>
                  <a:cxn ang="0">
                    <a:pos x="T4" y="T5"/>
                  </a:cxn>
                  <a:cxn ang="0">
                    <a:pos x="T6" y="T7"/>
                  </a:cxn>
                  <a:cxn ang="0">
                    <a:pos x="T8" y="T9"/>
                  </a:cxn>
                </a:cxnLst>
                <a:rect l="0" t="0" r="r" b="b"/>
                <a:pathLst>
                  <a:path w="184" h="271">
                    <a:moveTo>
                      <a:pt x="13" y="206"/>
                    </a:moveTo>
                    <a:cubicBezTo>
                      <a:pt x="0" y="230"/>
                      <a:pt x="9" y="249"/>
                      <a:pt x="28" y="260"/>
                    </a:cubicBezTo>
                    <a:cubicBezTo>
                      <a:pt x="47" y="271"/>
                      <a:pt x="69" y="270"/>
                      <a:pt x="83" y="246"/>
                    </a:cubicBezTo>
                    <a:cubicBezTo>
                      <a:pt x="96" y="222"/>
                      <a:pt x="184" y="8"/>
                      <a:pt x="176" y="4"/>
                    </a:cubicBezTo>
                    <a:cubicBezTo>
                      <a:pt x="168" y="0"/>
                      <a:pt x="27" y="182"/>
                      <a:pt x="13" y="20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sp>
            <p:nvSpPr>
              <p:cNvPr id="22" name="Freeform 33"/>
              <p:cNvSpPr/>
              <p:nvPr/>
            </p:nvSpPr>
            <p:spPr bwMode="auto">
              <a:xfrm>
                <a:off x="762000" y="1492250"/>
                <a:ext cx="787400" cy="793750"/>
              </a:xfrm>
              <a:custGeom>
                <a:gdLst>
                  <a:gd name="T0" fmla="*/ 200 w 254"/>
                  <a:gd name="T1" fmla="*/ 40 h 256"/>
                  <a:gd name="T2" fmla="*/ 225 w 254"/>
                  <a:gd name="T3" fmla="*/ 42 h 256"/>
                  <a:gd name="T4" fmla="*/ 254 w 254"/>
                  <a:gd name="T5" fmla="*/ 7 h 256"/>
                  <a:gd name="T6" fmla="*/ 200 w 254"/>
                  <a:gd name="T7" fmla="*/ 0 h 256"/>
                  <a:gd name="T8" fmla="*/ 0 w 254"/>
                  <a:gd name="T9" fmla="*/ 215 h 256"/>
                  <a:gd name="T10" fmla="*/ 1 w 254"/>
                  <a:gd name="T11" fmla="*/ 237 h 256"/>
                  <a:gd name="T12" fmla="*/ 22 w 254"/>
                  <a:gd name="T13" fmla="*/ 255 h 256"/>
                  <a:gd name="T14" fmla="*/ 41 w 254"/>
                  <a:gd name="T15" fmla="*/ 234 h 256"/>
                  <a:gd name="T16" fmla="*/ 40 w 254"/>
                  <a:gd name="T17" fmla="*/ 215 h 256"/>
                  <a:gd name="T18" fmla="*/ 200 w 254"/>
                  <a:gd name="T19" fmla="*/ 40 h 25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4" h="256">
                    <a:moveTo>
                      <a:pt x="200" y="40"/>
                    </a:moveTo>
                    <a:cubicBezTo>
                      <a:pt x="209" y="40"/>
                      <a:pt x="217" y="41"/>
                      <a:pt x="225" y="42"/>
                    </a:cubicBezTo>
                    <a:cubicBezTo>
                      <a:pt x="234" y="31"/>
                      <a:pt x="244" y="19"/>
                      <a:pt x="254" y="7"/>
                    </a:cubicBezTo>
                    <a:cubicBezTo>
                      <a:pt x="236" y="2"/>
                      <a:pt x="218" y="0"/>
                      <a:pt x="200" y="0"/>
                    </a:cubicBezTo>
                    <a:cubicBezTo>
                      <a:pt x="88" y="0"/>
                      <a:pt x="0" y="94"/>
                      <a:pt x="0" y="215"/>
                    </a:cubicBezTo>
                    <a:cubicBezTo>
                      <a:pt x="0" y="222"/>
                      <a:pt x="0" y="230"/>
                      <a:pt x="1" y="237"/>
                    </a:cubicBezTo>
                    <a:cubicBezTo>
                      <a:pt x="2" y="248"/>
                      <a:pt x="12" y="256"/>
                      <a:pt x="22" y="255"/>
                    </a:cubicBezTo>
                    <a:cubicBezTo>
                      <a:pt x="33" y="254"/>
                      <a:pt x="42" y="245"/>
                      <a:pt x="41" y="234"/>
                    </a:cubicBezTo>
                    <a:cubicBezTo>
                      <a:pt x="40" y="228"/>
                      <a:pt x="40" y="221"/>
                      <a:pt x="40" y="215"/>
                    </a:cubicBezTo>
                    <a:cubicBezTo>
                      <a:pt x="40" y="117"/>
                      <a:pt x="110" y="40"/>
                      <a:pt x="200" y="4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grpSp>
      </p:grpSp>
    </p:spTree>
  </p:cSld>
  <p:clrMapOvr>
    <a:masterClrMapping/>
  </p:clrMapOvr>
  <mc:AlternateContent>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nodeType="afterGroup">
                            <p:stCondLst>
                              <p:cond delay="500"/>
                            </p:stCondLst>
                            <p:childTnLst>
                              <p:par>
                                <p:cTn id="11" presetID="21" presetClass="entr" presetSubtype="1"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heel(1)">
                                      <p:cBhvr>
                                        <p:cTn id="13" dur="1000"/>
                                        <p:tgtEl>
                                          <p:spTgt spid="3"/>
                                        </p:tgtEl>
                                      </p:cBhvr>
                                    </p:animEffect>
                                  </p:childTnLst>
                                </p:cTn>
                              </p:par>
                            </p:childTnLst>
                          </p:cTn>
                        </p:par>
                        <p:par>
                          <p:cTn id="14" fill="hold" nodeType="afterGroup">
                            <p:stCondLst>
                              <p:cond delay="1500"/>
                            </p:stCondLst>
                            <p:childTnLst>
                              <p:par>
                                <p:cTn id="15" presetID="16" presetClass="entr" presetSubtype="21"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inVertical)">
                                      <p:cBhvr>
                                        <p:cTn id="17" dur="500"/>
                                        <p:tgtEl>
                                          <p:spTgt spid="48"/>
                                        </p:tgtEl>
                                      </p:cBhvr>
                                    </p:animEffect>
                                  </p:childTnLst>
                                </p:cTn>
                              </p:par>
                            </p:childTnLst>
                          </p:cTn>
                        </p:par>
                        <p:par>
                          <p:cTn id="18" fill="hold" nodeType="afterGroup">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40"/>
                                        </p:tgtEl>
                                        <p:attrNameLst>
                                          <p:attrName>style.visibility</p:attrName>
                                        </p:attrNameLst>
                                      </p:cBhvr>
                                      <p:to>
                                        <p:strVal val="visible"/>
                                      </p:to>
                                    </p:set>
                                    <p:animEffect transition="in" filter="fade">
                                      <p:cBhvr>
                                        <p:cTn id="21" dur="500"/>
                                        <p:tgtEl>
                                          <p:spTgt spid="40"/>
                                        </p:tgtEl>
                                      </p:cBhvr>
                                    </p:animEffect>
                                  </p:childTnLst>
                                </p:cTn>
                              </p:par>
                            </p:childTnLst>
                          </p:cTn>
                        </p:par>
                        <p:par>
                          <p:cTn id="22" fill="hold" nodeType="afterGroup">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fade">
                                      <p:cBhvr>
                                        <p:cTn id="25" dur="500"/>
                                        <p:tgtEl>
                                          <p:spTgt spid="37"/>
                                        </p:tgtEl>
                                      </p:cBhvr>
                                    </p:animEffect>
                                  </p:childTnLst>
                                </p:cTn>
                              </p:par>
                            </p:childTnLst>
                          </p:cTn>
                        </p:par>
                        <p:par>
                          <p:cTn id="26" fill="hold" nodeType="afterGroup">
                            <p:stCondLst>
                              <p:cond delay="3000"/>
                            </p:stCondLst>
                            <p:childTnLst>
                              <p:par>
                                <p:cTn id="27" presetID="21" presetClass="entr" presetSubtype="1"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heel(1)">
                                      <p:cBhvr>
                                        <p:cTn id="29" dur="1000"/>
                                        <p:tgtEl>
                                          <p:spTgt spid="5"/>
                                        </p:tgtEl>
                                      </p:cBhvr>
                                    </p:animEffect>
                                  </p:childTnLst>
                                </p:cTn>
                              </p:par>
                            </p:childTnLst>
                          </p:cTn>
                        </p:par>
                        <p:par>
                          <p:cTn id="30" fill="hold" nodeType="afterGroup">
                            <p:stCondLst>
                              <p:cond delay="4000"/>
                            </p:stCondLst>
                            <p:childTnLst>
                              <p:par>
                                <p:cTn id="31" presetID="16" presetClass="entr" presetSubtype="21" fill="hold"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barn(inVertical)">
                                      <p:cBhvr>
                                        <p:cTn id="33" dur="500"/>
                                        <p:tgtEl>
                                          <p:spTgt spid="32"/>
                                        </p:tgtEl>
                                      </p:cBhvr>
                                    </p:animEffect>
                                  </p:childTnLst>
                                </p:cTn>
                              </p:par>
                            </p:childTnLst>
                          </p:cTn>
                        </p:par>
                        <p:par>
                          <p:cTn id="34" fill="hold" nodeType="afterGroup">
                            <p:stCondLst>
                              <p:cond delay="4500"/>
                            </p:stCondLst>
                            <p:childTnLst>
                              <p:par>
                                <p:cTn id="35" presetID="10" presetClass="entr" presetSubtype="0"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fade">
                                      <p:cBhvr>
                                        <p:cTn id="37" dur="500"/>
                                        <p:tgtEl>
                                          <p:spTgt spid="39"/>
                                        </p:tgtEl>
                                      </p:cBhvr>
                                    </p:animEffect>
                                  </p:childTnLst>
                                </p:cTn>
                              </p:par>
                            </p:childTnLst>
                          </p:cTn>
                        </p:par>
                        <p:par>
                          <p:cTn id="38" fill="hold" nodeType="afterGroup">
                            <p:stCondLst>
                              <p:cond delay="5000"/>
                            </p:stCondLst>
                            <p:childTnLst>
                              <p:par>
                                <p:cTn id="39" presetID="10" presetClass="entr" presetSubtype="0"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Effect transition="in" filter="fade">
                                      <p:cBhvr>
                                        <p:cTn id="41" dur="500"/>
                                        <p:tgtEl>
                                          <p:spTgt spid="38"/>
                                        </p:tgtEl>
                                      </p:cBhvr>
                                    </p:animEffect>
                                  </p:childTnLst>
                                </p:cTn>
                              </p:par>
                            </p:childTnLst>
                          </p:cTn>
                        </p:par>
                        <p:par>
                          <p:cTn id="42" fill="hold" nodeType="afterGroup">
                            <p:stCondLst>
                              <p:cond delay="5500"/>
                            </p:stCondLst>
                            <p:childTnLst>
                              <p:par>
                                <p:cTn id="43" presetID="10" presetClass="entr" presetSubtype="0"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fade">
                                      <p:cBhvr>
                                        <p:cTn id="45"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39" grpId="0"/>
      <p:bldP spid="40" grpId="0"/>
      <p:bldP spid="93" grpId="0"/>
    </p:bldLst>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4" name="Group 23"/>
          <p:cNvGrpSpPr/>
          <p:nvPr/>
        </p:nvGrpSpPr>
        <p:grpSpPr>
          <a:xfrm>
            <a:off x="1588" y="-12787"/>
            <a:ext cx="2438748" cy="4795179"/>
            <a:chOff x="0" y="-456"/>
            <a:chExt cx="1829061" cy="2972218"/>
          </a:xfrm>
        </p:grpSpPr>
        <p:sp>
          <p:nvSpPr>
            <p:cNvPr id="25" name="Rectangle 24"/>
            <p:cNvSpPr/>
            <p:nvPr/>
          </p:nvSpPr>
          <p:spPr>
            <a:xfrm>
              <a:off x="1" y="-456"/>
              <a:ext cx="1829060" cy="1486109"/>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6" name="Rectangle 25"/>
            <p:cNvSpPr/>
            <p:nvPr/>
          </p:nvSpPr>
          <p:spPr>
            <a:xfrm>
              <a:off x="0" y="1485653"/>
              <a:ext cx="1829060" cy="148610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Content Placeholder 2"/>
            <p:cNvSpPr txBox="1"/>
            <p:nvPr/>
          </p:nvSpPr>
          <p:spPr>
            <a:xfrm>
              <a:off x="189311" y="2059743"/>
              <a:ext cx="1614581" cy="646732"/>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200">
                  <a:solidFill>
                    <a:schemeClr val="bg1"/>
                  </a:solidFill>
                </a:rPr>
                <a:t>Lorem Ipsum has been the industry's standard dummy text ever since the 1500s, when an unknown.</a:t>
              </a:r>
              <a:endParaRPr lang="en-US" sz="1200">
                <a:solidFill>
                  <a:schemeClr val="bg1"/>
                </a:solidFill>
              </a:endParaRPr>
            </a:p>
          </p:txBody>
        </p:sp>
        <p:sp>
          <p:nvSpPr>
            <p:cNvPr id="40" name="Title 13"/>
            <p:cNvSpPr txBox="1"/>
            <p:nvPr/>
          </p:nvSpPr>
          <p:spPr>
            <a:xfrm>
              <a:off x="187912" y="1818077"/>
              <a:ext cx="883343" cy="273146"/>
            </a:xfrm>
            <a:prstGeom prst="rect">
              <a:avLst/>
            </a:prstGeom>
          </p:spPr>
          <p:txBody>
            <a:bodyPr vert="horz" lIns="121920" tIns="60960" rIns="121920" bIns="60960" rtlCol="0" anchor="ctr">
              <a:no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en-US" sz="1465" b="1">
                  <a:solidFill>
                    <a:schemeClr val="bg1"/>
                  </a:solidFill>
                  <a:latin typeface="Source Sans Pro" pitchFamily="34" charset="0"/>
                </a:rPr>
                <a:t>Foster</a:t>
              </a:r>
              <a:endParaRPr lang="en-US" sz="1465" b="1">
                <a:solidFill>
                  <a:schemeClr val="bg1"/>
                </a:solidFill>
                <a:latin typeface="Source Sans Pro" pitchFamily="34" charset="0"/>
              </a:endParaRPr>
            </a:p>
          </p:txBody>
        </p:sp>
      </p:grpSp>
      <p:grpSp>
        <p:nvGrpSpPr>
          <p:cNvPr id="41" name="Group 40"/>
          <p:cNvGrpSpPr/>
          <p:nvPr/>
        </p:nvGrpSpPr>
        <p:grpSpPr>
          <a:xfrm>
            <a:off x="4877347" y="-12787"/>
            <a:ext cx="2440483" cy="4795179"/>
            <a:chOff x="3656820" y="-456"/>
            <a:chExt cx="1830362" cy="2972218"/>
          </a:xfrm>
        </p:grpSpPr>
        <p:sp>
          <p:nvSpPr>
            <p:cNvPr id="42" name="Rectangle 41"/>
            <p:cNvSpPr/>
            <p:nvPr/>
          </p:nvSpPr>
          <p:spPr>
            <a:xfrm>
              <a:off x="3656820" y="-456"/>
              <a:ext cx="1829060" cy="1486109"/>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Rectangle 42"/>
            <p:cNvSpPr/>
            <p:nvPr/>
          </p:nvSpPr>
          <p:spPr>
            <a:xfrm>
              <a:off x="3658122" y="1485653"/>
              <a:ext cx="1829060" cy="148610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Content Placeholder 2"/>
            <p:cNvSpPr txBox="1"/>
            <p:nvPr/>
          </p:nvSpPr>
          <p:spPr>
            <a:xfrm>
              <a:off x="3800713" y="2059743"/>
              <a:ext cx="1614581" cy="646732"/>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200">
                  <a:solidFill>
                    <a:schemeClr val="bg1"/>
                  </a:solidFill>
                </a:rPr>
                <a:t>Lorem Ipsum has been the industry's standard dummy text ever since the 1500s, when an unknown.</a:t>
              </a:r>
              <a:endParaRPr lang="en-US" sz="1200">
                <a:solidFill>
                  <a:schemeClr val="bg1"/>
                </a:solidFill>
              </a:endParaRPr>
            </a:p>
          </p:txBody>
        </p:sp>
        <p:sp>
          <p:nvSpPr>
            <p:cNvPr id="45" name="Title 13"/>
            <p:cNvSpPr txBox="1"/>
            <p:nvPr/>
          </p:nvSpPr>
          <p:spPr>
            <a:xfrm>
              <a:off x="3799314" y="1818077"/>
              <a:ext cx="883343" cy="273146"/>
            </a:xfrm>
            <a:prstGeom prst="rect">
              <a:avLst/>
            </a:prstGeom>
          </p:spPr>
          <p:txBody>
            <a:bodyPr vert="horz" lIns="121920" tIns="60960" rIns="121920" bIns="60960" rtlCol="0" anchor="ctr">
              <a:normAutofit fontScale="77500" lnSpcReduction="20000"/>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en-US" sz="2135" b="1">
                  <a:solidFill>
                    <a:schemeClr val="bg1"/>
                  </a:solidFill>
                  <a:latin typeface="Source Sans Pro" pitchFamily="34" charset="0"/>
                </a:rPr>
                <a:t>Magazine</a:t>
              </a:r>
              <a:endParaRPr lang="en-US" sz="2135" b="1">
                <a:solidFill>
                  <a:schemeClr val="bg1"/>
                </a:solidFill>
                <a:latin typeface="Source Sans Pro" pitchFamily="34" charset="0"/>
              </a:endParaRPr>
            </a:p>
          </p:txBody>
        </p:sp>
      </p:grpSp>
      <p:grpSp>
        <p:nvGrpSpPr>
          <p:cNvPr id="46" name="Group 45"/>
          <p:cNvGrpSpPr/>
          <p:nvPr/>
        </p:nvGrpSpPr>
        <p:grpSpPr>
          <a:xfrm>
            <a:off x="7316093" y="-12787"/>
            <a:ext cx="2438748" cy="4795179"/>
            <a:chOff x="5485879" y="-456"/>
            <a:chExt cx="1829061" cy="2972218"/>
          </a:xfrm>
        </p:grpSpPr>
        <p:sp>
          <p:nvSpPr>
            <p:cNvPr id="47" name="Rectangle 46"/>
            <p:cNvSpPr/>
            <p:nvPr/>
          </p:nvSpPr>
          <p:spPr>
            <a:xfrm>
              <a:off x="5485880" y="-456"/>
              <a:ext cx="1829060" cy="148610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Rectangle 47"/>
            <p:cNvSpPr/>
            <p:nvPr/>
          </p:nvSpPr>
          <p:spPr>
            <a:xfrm>
              <a:off x="5485879" y="1485653"/>
              <a:ext cx="1829060" cy="148610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Content Placeholder 2"/>
            <p:cNvSpPr txBox="1"/>
            <p:nvPr/>
          </p:nvSpPr>
          <p:spPr>
            <a:xfrm>
              <a:off x="5690540" y="556866"/>
              <a:ext cx="1614581" cy="646732"/>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200">
                  <a:solidFill>
                    <a:schemeClr val="bg1"/>
                  </a:solidFill>
                </a:rPr>
                <a:t>Lorem Ipsum has been the industry's standard dummy text ever since the 1500s, when an unknown.</a:t>
              </a:r>
              <a:endParaRPr lang="en-US" sz="1200">
                <a:solidFill>
                  <a:schemeClr val="bg1"/>
                </a:solidFill>
              </a:endParaRPr>
            </a:p>
          </p:txBody>
        </p:sp>
        <p:sp>
          <p:nvSpPr>
            <p:cNvPr id="50" name="Title 13"/>
            <p:cNvSpPr txBox="1"/>
            <p:nvPr/>
          </p:nvSpPr>
          <p:spPr>
            <a:xfrm>
              <a:off x="5689141" y="315200"/>
              <a:ext cx="1615980" cy="273146"/>
            </a:xfrm>
            <a:prstGeom prst="rect">
              <a:avLst/>
            </a:prstGeom>
          </p:spPr>
          <p:txBody>
            <a:bodyPr vert="horz" lIns="121920" tIns="60960" rIns="121920" bIns="60960" rtlCol="0" anchor="ctr">
              <a:no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en-US" sz="1465" b="1">
                  <a:solidFill>
                    <a:schemeClr val="bg1"/>
                  </a:solidFill>
                  <a:latin typeface="Source Sans Pro" pitchFamily="34" charset="0"/>
                </a:rPr>
                <a:t>Business Cards</a:t>
              </a:r>
              <a:endParaRPr lang="en-US" sz="1465" b="1">
                <a:solidFill>
                  <a:schemeClr val="bg1"/>
                </a:solidFill>
                <a:latin typeface="Source Sans Pro" pitchFamily="34" charset="0"/>
              </a:endParaRPr>
            </a:p>
          </p:txBody>
        </p:sp>
      </p:grpSp>
      <p:grpSp>
        <p:nvGrpSpPr>
          <p:cNvPr id="51" name="Group 50"/>
          <p:cNvGrpSpPr/>
          <p:nvPr/>
        </p:nvGrpSpPr>
        <p:grpSpPr>
          <a:xfrm>
            <a:off x="9754840" y="-12787"/>
            <a:ext cx="2438748" cy="4795179"/>
            <a:chOff x="7314939" y="-456"/>
            <a:chExt cx="1829061" cy="2972218"/>
          </a:xfrm>
        </p:grpSpPr>
        <p:sp>
          <p:nvSpPr>
            <p:cNvPr id="52" name="Rectangle 51"/>
            <p:cNvSpPr/>
            <p:nvPr/>
          </p:nvSpPr>
          <p:spPr>
            <a:xfrm>
              <a:off x="7314940" y="-456"/>
              <a:ext cx="1829060" cy="1486109"/>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Rectangle 52"/>
            <p:cNvSpPr/>
            <p:nvPr/>
          </p:nvSpPr>
          <p:spPr>
            <a:xfrm>
              <a:off x="7314939" y="1485653"/>
              <a:ext cx="1829060" cy="148610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4" name="Content Placeholder 2"/>
            <p:cNvSpPr txBox="1"/>
            <p:nvPr/>
          </p:nvSpPr>
          <p:spPr>
            <a:xfrm>
              <a:off x="7494186" y="2059743"/>
              <a:ext cx="1614581" cy="646732"/>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200">
                  <a:solidFill>
                    <a:schemeClr val="bg1"/>
                  </a:solidFill>
                </a:rPr>
                <a:t>Lorem Ipsum has been the industry's standard dummy text ever since the 1500s, when an unknown.</a:t>
              </a:r>
              <a:endParaRPr lang="en-US" sz="1200">
                <a:solidFill>
                  <a:schemeClr val="bg1"/>
                </a:solidFill>
              </a:endParaRPr>
            </a:p>
          </p:txBody>
        </p:sp>
        <p:sp>
          <p:nvSpPr>
            <p:cNvPr id="55" name="Title 13"/>
            <p:cNvSpPr txBox="1"/>
            <p:nvPr/>
          </p:nvSpPr>
          <p:spPr>
            <a:xfrm>
              <a:off x="7492787" y="1818077"/>
              <a:ext cx="1471701" cy="273146"/>
            </a:xfrm>
            <a:prstGeom prst="rect">
              <a:avLst/>
            </a:prstGeom>
          </p:spPr>
          <p:txBody>
            <a:bodyPr vert="horz" lIns="121920" tIns="60960" rIns="121920" bIns="60960" rtlCol="0" anchor="ctr">
              <a:no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en-US" sz="1465" b="1">
                  <a:solidFill>
                    <a:schemeClr val="bg1"/>
                  </a:solidFill>
                  <a:latin typeface="Source Sans Pro" pitchFamily="34" charset="0"/>
                </a:rPr>
                <a:t>Book Cover</a:t>
              </a:r>
              <a:endParaRPr lang="en-US" sz="1465" b="1">
                <a:solidFill>
                  <a:schemeClr val="bg1"/>
                </a:solidFill>
                <a:latin typeface="Source Sans Pro" pitchFamily="34" charset="0"/>
              </a:endParaRPr>
            </a:p>
          </p:txBody>
        </p:sp>
      </p:grpSp>
      <p:grpSp>
        <p:nvGrpSpPr>
          <p:cNvPr id="56" name="Group 55"/>
          <p:cNvGrpSpPr/>
          <p:nvPr/>
        </p:nvGrpSpPr>
        <p:grpSpPr>
          <a:xfrm>
            <a:off x="2435738" y="-12787"/>
            <a:ext cx="2438748" cy="4795179"/>
            <a:chOff x="5485879" y="-456"/>
            <a:chExt cx="1829061" cy="2972218"/>
          </a:xfrm>
        </p:grpSpPr>
        <p:sp>
          <p:nvSpPr>
            <p:cNvPr id="57" name="Rectangle 56"/>
            <p:cNvSpPr/>
            <p:nvPr/>
          </p:nvSpPr>
          <p:spPr>
            <a:xfrm>
              <a:off x="5485880" y="-456"/>
              <a:ext cx="1829060" cy="148610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Rectangle 57"/>
            <p:cNvSpPr/>
            <p:nvPr/>
          </p:nvSpPr>
          <p:spPr>
            <a:xfrm>
              <a:off x="5485879" y="1485653"/>
              <a:ext cx="1829060" cy="1486109"/>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Content Placeholder 2"/>
            <p:cNvSpPr txBox="1"/>
            <p:nvPr/>
          </p:nvSpPr>
          <p:spPr>
            <a:xfrm>
              <a:off x="5690540" y="556866"/>
              <a:ext cx="1614581" cy="646732"/>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200">
                  <a:solidFill>
                    <a:schemeClr val="bg1"/>
                  </a:solidFill>
                </a:rPr>
                <a:t>Lorem Ipsum has been the industry's standard dummy text ever since the 1500s, when an unknown.</a:t>
              </a:r>
              <a:endParaRPr lang="en-US" sz="1200">
                <a:solidFill>
                  <a:schemeClr val="bg1"/>
                </a:solidFill>
              </a:endParaRPr>
            </a:p>
          </p:txBody>
        </p:sp>
        <p:sp>
          <p:nvSpPr>
            <p:cNvPr id="60" name="Title 13"/>
            <p:cNvSpPr txBox="1"/>
            <p:nvPr/>
          </p:nvSpPr>
          <p:spPr>
            <a:xfrm>
              <a:off x="5689141" y="315200"/>
              <a:ext cx="1615980" cy="273146"/>
            </a:xfrm>
            <a:prstGeom prst="rect">
              <a:avLst/>
            </a:prstGeom>
          </p:spPr>
          <p:txBody>
            <a:bodyPr vert="horz" lIns="121920" tIns="60960" rIns="121920" bIns="60960" rtlCol="0" anchor="ctr">
              <a:no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en-US" sz="1465" b="1">
                  <a:solidFill>
                    <a:schemeClr val="bg1"/>
                  </a:solidFill>
                  <a:latin typeface="Source Sans Pro" pitchFamily="34" charset="0"/>
                </a:rPr>
                <a:t>Sketch</a:t>
              </a:r>
              <a:endParaRPr lang="en-US" sz="1465" b="1">
                <a:solidFill>
                  <a:schemeClr val="bg1"/>
                </a:solidFill>
                <a:latin typeface="Source Sans Pro" pitchFamily="34" charset="0"/>
              </a:endParaRPr>
            </a:p>
          </p:txBody>
        </p:sp>
      </p:grpSp>
      <p:sp>
        <p:nvSpPr>
          <p:cNvPr id="63" name="Content Placeholder 2"/>
          <p:cNvSpPr txBox="1"/>
          <p:nvPr/>
        </p:nvSpPr>
        <p:spPr>
          <a:xfrm>
            <a:off x="811340" y="5156201"/>
            <a:ext cx="10572497" cy="1089660"/>
          </a:xfrm>
          <a:prstGeom prst="rect">
            <a:avLst/>
          </a:prstGeom>
        </p:spPr>
        <p:txBody>
          <a:bodyPr vert="horz" lIns="121920" tIns="60960" rIns="121920" bIns="60960" rtlCol="0">
            <a:norm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50000"/>
              </a:lnSpc>
              <a:buNone/>
            </a:pPr>
            <a:r>
              <a:rPr lang="en-US" sz="1200"/>
              <a:t>Lorem ipsum dolor sit amet, consectetur adipiscing elit. Fusce suscipit neque non libero aliquam, ut facilisis lacus pretium. Sed imperdiet tincidunt velit laoreet facilisis. Praesent tempus ipsum suscipit, dictum nulla a, sagittis sapien. Curabitur a nisl facilisis lectus posuere pharetra porta sed neque. Fusce porttitor venenatis ipsum at ullamcorper. Suspendisse sodales leo vehicula libero pharetra, ac porttitor metus mollis.</a:t>
            </a:r>
            <a:endParaRPr lang="en-US" sz="1200"/>
          </a:p>
        </p:txBody>
      </p:sp>
    </p:spTree>
  </p:cSld>
  <p:clrMapOvr>
    <a:masterClrMapping/>
  </p:clrMapOvr>
  <mc:AlternateContent>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1"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500"/>
                                        <p:tgtEl>
                                          <p:spTgt spid="24"/>
                                        </p:tgtEl>
                                      </p:cBhvr>
                                    </p:animEffect>
                                  </p:childTnLst>
                                </p:cTn>
                              </p:par>
                            </p:childTnLst>
                          </p:cTn>
                        </p:par>
                        <p:par>
                          <p:cTn id="8" fill="hold" nodeType="afterGroup">
                            <p:stCondLst>
                              <p:cond delay="500"/>
                            </p:stCondLst>
                            <p:childTnLst>
                              <p:par>
                                <p:cTn id="9" presetID="22" presetClass="entr" presetSubtype="4"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wipe(down)">
                                      <p:cBhvr>
                                        <p:cTn id="11" dur="500"/>
                                        <p:tgtEl>
                                          <p:spTgt spid="56"/>
                                        </p:tgtEl>
                                      </p:cBhvr>
                                    </p:animEffect>
                                  </p:childTnLst>
                                </p:cTn>
                              </p:par>
                            </p:childTnLst>
                          </p:cTn>
                        </p:par>
                        <p:par>
                          <p:cTn id="12" fill="hold" nodeType="afterGroup">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nodeType="afterGroup">
                            <p:stCondLst>
                              <p:cond delay="1500"/>
                            </p:stCondLst>
                            <p:childTnLst>
                              <p:par>
                                <p:cTn id="17" presetID="22" presetClass="entr" presetSubtype="4" fill="hold" nodeType="afterEffect">
                                  <p:stCondLst>
                                    <p:cond delay="0"/>
                                  </p:stCondLst>
                                  <p:childTnLst>
                                    <p:set>
                                      <p:cBhvr>
                                        <p:cTn id="18" dur="1" fill="hold">
                                          <p:stCondLst>
                                            <p:cond delay="0"/>
                                          </p:stCondLst>
                                        </p:cTn>
                                        <p:tgtEl>
                                          <p:spTgt spid="46"/>
                                        </p:tgtEl>
                                        <p:attrNameLst>
                                          <p:attrName>style.visibility</p:attrName>
                                        </p:attrNameLst>
                                      </p:cBhvr>
                                      <p:to>
                                        <p:strVal val="visible"/>
                                      </p:to>
                                    </p:set>
                                    <p:animEffect transition="in" filter="wipe(down)">
                                      <p:cBhvr>
                                        <p:cTn id="19" dur="500"/>
                                        <p:tgtEl>
                                          <p:spTgt spid="46"/>
                                        </p:tgtEl>
                                      </p:cBhvr>
                                    </p:animEffect>
                                  </p:childTnLst>
                                </p:cTn>
                              </p:par>
                            </p:childTnLst>
                          </p:cTn>
                        </p:par>
                        <p:par>
                          <p:cTn id="20" fill="hold" nodeType="afterGroup">
                            <p:stCondLst>
                              <p:cond delay="2000"/>
                            </p:stCondLst>
                            <p:childTnLst>
                              <p:par>
                                <p:cTn id="21" presetID="22" presetClass="entr" presetSubtype="1" fill="hold" nodeType="after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wipe(up)">
                                      <p:cBhvr>
                                        <p:cTn id="23" dur="500"/>
                                        <p:tgtEl>
                                          <p:spTgt spid="51"/>
                                        </p:tgtEl>
                                      </p:cBhvr>
                                    </p:animEffect>
                                  </p:childTnLst>
                                </p:cTn>
                              </p:par>
                            </p:childTnLst>
                          </p:cTn>
                        </p:par>
                        <p:par>
                          <p:cTn id="24" fill="hold" nodeType="afterGroup">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63"/>
                                        </p:tgtEl>
                                        <p:attrNameLst>
                                          <p:attrName>style.visibility</p:attrName>
                                        </p:attrNameLst>
                                      </p:cBhvr>
                                      <p:to>
                                        <p:strVal val="visible"/>
                                      </p:to>
                                    </p:set>
                                    <p:animEffect transition="in" filter="fade">
                                      <p:cBhvr>
                                        <p:cTn id="2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Lst>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3" name="Rectangle 22"/>
          <p:cNvSpPr/>
          <p:nvPr/>
        </p:nvSpPr>
        <p:spPr>
          <a:xfrm>
            <a:off x="1101474" y="1927597"/>
            <a:ext cx="3235328" cy="3180727"/>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5" name="Group 24"/>
          <p:cNvGrpSpPr/>
          <p:nvPr/>
        </p:nvGrpSpPr>
        <p:grpSpPr>
          <a:xfrm>
            <a:off x="990025" y="5254835"/>
            <a:ext cx="2823796" cy="276999"/>
            <a:chOff x="546375" y="4296002"/>
            <a:chExt cx="2117847" cy="207749"/>
          </a:xfrm>
        </p:grpSpPr>
        <p:sp>
          <p:nvSpPr>
            <p:cNvPr id="26" name="Rectangle 25"/>
            <p:cNvSpPr/>
            <p:nvPr/>
          </p:nvSpPr>
          <p:spPr>
            <a:xfrm>
              <a:off x="546375" y="4296002"/>
              <a:ext cx="1061611" cy="207749"/>
            </a:xfrm>
            <a:prstGeom prst="rect">
              <a:avLst/>
            </a:prstGeom>
          </p:spPr>
          <p:txBody>
            <a:bodyPr wrap="square">
              <a:spAutoFit/>
            </a:bodyPr>
            <a:lstStyle/>
            <a:p>
              <a:pPr fontAlgn="base"/>
              <a:r>
                <a:rPr lang="en-US" sz="1200" b="1">
                  <a:solidFill>
                    <a:schemeClr val="accent2"/>
                  </a:solidFill>
                </a:rPr>
                <a:t>Client: </a:t>
              </a:r>
              <a:r>
                <a:rPr lang="en-US" sz="1200">
                  <a:solidFill>
                    <a:schemeClr val="bg1">
                      <a:lumMod val="65000"/>
                    </a:schemeClr>
                  </a:solidFill>
                </a:rPr>
                <a:t>Cactus</a:t>
              </a:r>
              <a:endParaRPr lang="en-US" sz="1200">
                <a:solidFill>
                  <a:schemeClr val="bg1">
                    <a:lumMod val="65000"/>
                  </a:schemeClr>
                </a:solidFill>
              </a:endParaRPr>
            </a:p>
          </p:txBody>
        </p:sp>
        <p:sp>
          <p:nvSpPr>
            <p:cNvPr id="27" name="Rectangle 26"/>
            <p:cNvSpPr/>
            <p:nvPr/>
          </p:nvSpPr>
          <p:spPr>
            <a:xfrm>
              <a:off x="1602611" y="4296002"/>
              <a:ext cx="1061611" cy="207749"/>
            </a:xfrm>
            <a:prstGeom prst="rect">
              <a:avLst/>
            </a:prstGeom>
          </p:spPr>
          <p:txBody>
            <a:bodyPr wrap="square">
              <a:spAutoFit/>
            </a:bodyPr>
            <a:lstStyle/>
            <a:p>
              <a:pPr fontAlgn="base"/>
              <a:r>
                <a:rPr lang="en-US" sz="1200" b="1">
                  <a:solidFill>
                    <a:schemeClr val="accent2"/>
                  </a:solidFill>
                </a:rPr>
                <a:t>Task: </a:t>
              </a:r>
              <a:r>
                <a:rPr lang="en-US" sz="1200">
                  <a:solidFill>
                    <a:schemeClr val="bg1">
                      <a:lumMod val="65000"/>
                    </a:schemeClr>
                  </a:solidFill>
                </a:rPr>
                <a:t>Book Design</a:t>
              </a:r>
              <a:endParaRPr lang="en-US" sz="1200">
                <a:solidFill>
                  <a:schemeClr val="bg1">
                    <a:lumMod val="65000"/>
                  </a:schemeClr>
                </a:solidFill>
              </a:endParaRPr>
            </a:p>
          </p:txBody>
        </p:sp>
      </p:grpSp>
      <p:sp>
        <p:nvSpPr>
          <p:cNvPr id="29" name="Rectangle 28"/>
          <p:cNvSpPr/>
          <p:nvPr/>
        </p:nvSpPr>
        <p:spPr>
          <a:xfrm>
            <a:off x="4470243" y="1927597"/>
            <a:ext cx="3235328" cy="31807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30" name="Group 29"/>
          <p:cNvGrpSpPr/>
          <p:nvPr/>
        </p:nvGrpSpPr>
        <p:grpSpPr>
          <a:xfrm>
            <a:off x="4342825" y="5254835"/>
            <a:ext cx="2823796" cy="276999"/>
            <a:chOff x="4907799" y="4296002"/>
            <a:chExt cx="2117847" cy="207749"/>
          </a:xfrm>
        </p:grpSpPr>
        <p:sp>
          <p:nvSpPr>
            <p:cNvPr id="31" name="Rectangle 30"/>
            <p:cNvSpPr/>
            <p:nvPr/>
          </p:nvSpPr>
          <p:spPr>
            <a:xfrm>
              <a:off x="4907799" y="4296002"/>
              <a:ext cx="1061611" cy="207749"/>
            </a:xfrm>
            <a:prstGeom prst="rect">
              <a:avLst/>
            </a:prstGeom>
          </p:spPr>
          <p:txBody>
            <a:bodyPr wrap="square">
              <a:spAutoFit/>
            </a:bodyPr>
            <a:lstStyle/>
            <a:p>
              <a:pPr fontAlgn="base"/>
              <a:r>
                <a:rPr lang="en-US" sz="1200" b="1">
                  <a:solidFill>
                    <a:schemeClr val="accent2"/>
                  </a:solidFill>
                </a:rPr>
                <a:t>Client: </a:t>
              </a:r>
              <a:r>
                <a:rPr lang="en-US" sz="1200">
                  <a:solidFill>
                    <a:schemeClr val="bg1">
                      <a:lumMod val="65000"/>
                    </a:schemeClr>
                  </a:solidFill>
                </a:rPr>
                <a:t>Foster</a:t>
              </a:r>
              <a:endParaRPr lang="en-US" sz="1200">
                <a:solidFill>
                  <a:schemeClr val="bg1">
                    <a:lumMod val="65000"/>
                  </a:schemeClr>
                </a:solidFill>
              </a:endParaRPr>
            </a:p>
          </p:txBody>
        </p:sp>
        <p:sp>
          <p:nvSpPr>
            <p:cNvPr id="32" name="Rectangle 31"/>
            <p:cNvSpPr/>
            <p:nvPr/>
          </p:nvSpPr>
          <p:spPr>
            <a:xfrm>
              <a:off x="5964035" y="4296002"/>
              <a:ext cx="1061611" cy="207749"/>
            </a:xfrm>
            <a:prstGeom prst="rect">
              <a:avLst/>
            </a:prstGeom>
          </p:spPr>
          <p:txBody>
            <a:bodyPr wrap="square">
              <a:spAutoFit/>
            </a:bodyPr>
            <a:lstStyle/>
            <a:p>
              <a:pPr fontAlgn="base"/>
              <a:r>
                <a:rPr lang="en-US" sz="1200" b="1">
                  <a:solidFill>
                    <a:schemeClr val="accent2"/>
                  </a:solidFill>
                </a:rPr>
                <a:t>Task: </a:t>
              </a:r>
              <a:r>
                <a:rPr lang="en-US" sz="1200">
                  <a:solidFill>
                    <a:schemeClr val="bg1">
                      <a:lumMod val="65000"/>
                    </a:schemeClr>
                  </a:solidFill>
                </a:rPr>
                <a:t>Cover Disc</a:t>
              </a:r>
              <a:endParaRPr lang="en-US" sz="1200">
                <a:solidFill>
                  <a:schemeClr val="bg1">
                    <a:lumMod val="65000"/>
                  </a:schemeClr>
                </a:solidFill>
              </a:endParaRPr>
            </a:p>
          </p:txBody>
        </p:sp>
      </p:grpSp>
      <p:sp>
        <p:nvSpPr>
          <p:cNvPr id="34" name="Rectangle 33"/>
          <p:cNvSpPr/>
          <p:nvPr/>
        </p:nvSpPr>
        <p:spPr>
          <a:xfrm>
            <a:off x="7863662" y="1927597"/>
            <a:ext cx="3235328" cy="318072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35" name="Group 34"/>
          <p:cNvGrpSpPr/>
          <p:nvPr/>
        </p:nvGrpSpPr>
        <p:grpSpPr>
          <a:xfrm>
            <a:off x="7736243" y="5254835"/>
            <a:ext cx="3034944" cy="276999"/>
            <a:chOff x="4907799" y="4296002"/>
            <a:chExt cx="2276208" cy="207749"/>
          </a:xfrm>
        </p:grpSpPr>
        <p:sp>
          <p:nvSpPr>
            <p:cNvPr id="36" name="Rectangle 35"/>
            <p:cNvSpPr/>
            <p:nvPr/>
          </p:nvSpPr>
          <p:spPr>
            <a:xfrm>
              <a:off x="4907799" y="4296002"/>
              <a:ext cx="1061611" cy="207749"/>
            </a:xfrm>
            <a:prstGeom prst="rect">
              <a:avLst/>
            </a:prstGeom>
          </p:spPr>
          <p:txBody>
            <a:bodyPr wrap="square">
              <a:spAutoFit/>
            </a:bodyPr>
            <a:lstStyle/>
            <a:p>
              <a:pPr fontAlgn="base"/>
              <a:r>
                <a:rPr lang="en-US" sz="1200" b="1">
                  <a:solidFill>
                    <a:schemeClr val="accent2"/>
                  </a:solidFill>
                </a:rPr>
                <a:t>Client: </a:t>
              </a:r>
              <a:r>
                <a:rPr lang="en-US" sz="1200" err="1">
                  <a:solidFill>
                    <a:schemeClr val="bg1">
                      <a:lumMod val="65000"/>
                    </a:schemeClr>
                  </a:solidFill>
                </a:rPr>
                <a:t>Corcho</a:t>
              </a:r>
              <a:endParaRPr lang="en-US" sz="1200">
                <a:solidFill>
                  <a:schemeClr val="bg1">
                    <a:lumMod val="65000"/>
                  </a:schemeClr>
                </a:solidFill>
              </a:endParaRPr>
            </a:p>
          </p:txBody>
        </p:sp>
        <p:sp>
          <p:nvSpPr>
            <p:cNvPr id="37" name="Rectangle 36"/>
            <p:cNvSpPr/>
            <p:nvPr/>
          </p:nvSpPr>
          <p:spPr>
            <a:xfrm>
              <a:off x="5899458" y="4296002"/>
              <a:ext cx="1284549" cy="207749"/>
            </a:xfrm>
            <a:prstGeom prst="rect">
              <a:avLst/>
            </a:prstGeom>
          </p:spPr>
          <p:txBody>
            <a:bodyPr wrap="square">
              <a:spAutoFit/>
            </a:bodyPr>
            <a:lstStyle/>
            <a:p>
              <a:pPr fontAlgn="base"/>
              <a:r>
                <a:rPr lang="en-US" sz="1200" b="1">
                  <a:solidFill>
                    <a:schemeClr val="accent2"/>
                  </a:solidFill>
                </a:rPr>
                <a:t>Task: </a:t>
              </a:r>
              <a:r>
                <a:rPr lang="en-US" sz="1200">
                  <a:solidFill>
                    <a:schemeClr val="bg1">
                      <a:lumMod val="65000"/>
                    </a:schemeClr>
                  </a:solidFill>
                </a:rPr>
                <a:t>Business Cards</a:t>
              </a:r>
              <a:endParaRPr lang="en-US" sz="1200">
                <a:solidFill>
                  <a:schemeClr val="bg1">
                    <a:lumMod val="65000"/>
                  </a:schemeClr>
                </a:solidFill>
              </a:endParaRPr>
            </a:p>
          </p:txBody>
        </p:sp>
      </p:grpSp>
    </p:spTree>
  </p:cSld>
  <p:clrMapOvr>
    <a:masterClrMapping/>
  </p:clrMapOvr>
  <mc:AlternateContent>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500"/>
                                        <p:tgtEl>
                                          <p:spTgt spid="25"/>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500"/>
                                        <p:tgtEl>
                                          <p:spTgt spid="29"/>
                                        </p:tgtEl>
                                      </p:cBhvr>
                                    </p:animEffect>
                                  </p:childTnLst>
                                </p:cTn>
                              </p:par>
                            </p:childTnLst>
                          </p:cTn>
                        </p:par>
                        <p:par>
                          <p:cTn id="16" fill="hold" nodeType="afterGroup">
                            <p:stCondLst>
                              <p:cond delay="1500"/>
                            </p:stCondLst>
                            <p:childTnLst>
                              <p:par>
                                <p:cTn id="17" presetID="10" presetClass="entr" presetSubtype="0" fill="hold" nodeType="after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500"/>
                                        <p:tgtEl>
                                          <p:spTgt spid="30"/>
                                        </p:tgtEl>
                                      </p:cBhvr>
                                    </p:animEffect>
                                  </p:childTnLst>
                                </p:cTn>
                              </p:par>
                            </p:childTnLst>
                          </p:cTn>
                        </p:par>
                        <p:par>
                          <p:cTn id="20" fill="hold" nodeType="afterGroup">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500"/>
                                        <p:tgtEl>
                                          <p:spTgt spid="34"/>
                                        </p:tgtEl>
                                      </p:cBhvr>
                                    </p:animEffect>
                                  </p:childTnLst>
                                </p:cTn>
                              </p:par>
                            </p:childTnLst>
                          </p:cTn>
                        </p:par>
                        <p:par>
                          <p:cTn id="24" fill="hold" nodeType="afterGroup">
                            <p:stCondLst>
                              <p:cond delay="2500"/>
                            </p:stCondLst>
                            <p:childTnLst>
                              <p:par>
                                <p:cTn id="25" presetID="10" presetClass="entr" presetSubtype="0" fill="hold"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9" grpId="0" animBg="1"/>
      <p:bldP spid="34" grpId="0" animBg="1"/>
    </p:bldLst>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 name="Group 1"/>
          <p:cNvGrpSpPr/>
          <p:nvPr/>
        </p:nvGrpSpPr>
        <p:grpSpPr>
          <a:xfrm>
            <a:off x="3802064" y="1905000"/>
            <a:ext cx="4591049" cy="5952067"/>
            <a:chOff x="2850357" y="1428750"/>
            <a:chExt cx="3443287" cy="4464050"/>
          </a:xfrm>
        </p:grpSpPr>
        <p:grpSp>
          <p:nvGrpSpPr>
            <p:cNvPr id="35" name="Group 34"/>
            <p:cNvGrpSpPr/>
            <p:nvPr/>
          </p:nvGrpSpPr>
          <p:grpSpPr>
            <a:xfrm>
              <a:off x="2850357" y="1428750"/>
              <a:ext cx="3443287" cy="4464050"/>
              <a:chOff x="2846388" y="1457325"/>
              <a:chExt cx="3443287" cy="4464050"/>
            </a:xfrm>
          </p:grpSpPr>
          <p:sp>
            <p:nvSpPr>
              <p:cNvPr id="62" name="Freeform 14"/>
              <p:cNvSpPr>
                <a:spLocks noEditPoints="1"/>
              </p:cNvSpPr>
              <p:nvPr/>
            </p:nvSpPr>
            <p:spPr bwMode="auto">
              <a:xfrm>
                <a:off x="2846388" y="1457325"/>
                <a:ext cx="3443287" cy="4464050"/>
              </a:xfrm>
              <a:custGeom>
                <a:gdLst>
                  <a:gd name="T0" fmla="*/ 1276 w 1344"/>
                  <a:gd name="T1" fmla="*/ 0 h 1743"/>
                  <a:gd name="T2" fmla="*/ 68 w 1344"/>
                  <a:gd name="T3" fmla="*/ 0 h 1743"/>
                  <a:gd name="T4" fmla="*/ 0 w 1344"/>
                  <a:gd name="T5" fmla="*/ 68 h 1743"/>
                  <a:gd name="T6" fmla="*/ 0 w 1344"/>
                  <a:gd name="T7" fmla="*/ 1675 h 1743"/>
                  <a:gd name="T8" fmla="*/ 68 w 1344"/>
                  <a:gd name="T9" fmla="*/ 1743 h 1743"/>
                  <a:gd name="T10" fmla="*/ 1276 w 1344"/>
                  <a:gd name="T11" fmla="*/ 1743 h 1743"/>
                  <a:gd name="T12" fmla="*/ 1344 w 1344"/>
                  <a:gd name="T13" fmla="*/ 1675 h 1743"/>
                  <a:gd name="T14" fmla="*/ 1344 w 1344"/>
                  <a:gd name="T15" fmla="*/ 68 h 1743"/>
                  <a:gd name="T16" fmla="*/ 1276 w 1344"/>
                  <a:gd name="T17" fmla="*/ 0 h 1743"/>
                  <a:gd name="T18" fmla="*/ 1220 w 1344"/>
                  <a:gd name="T19" fmla="*/ 1595 h 1743"/>
                  <a:gd name="T20" fmla="*/ 124 w 1344"/>
                  <a:gd name="T21" fmla="*/ 1595 h 1743"/>
                  <a:gd name="T22" fmla="*/ 124 w 1344"/>
                  <a:gd name="T23" fmla="*/ 132 h 1743"/>
                  <a:gd name="T24" fmla="*/ 1220 w 1344"/>
                  <a:gd name="T25" fmla="*/ 132 h 1743"/>
                  <a:gd name="T26" fmla="*/ 1220 w 1344"/>
                  <a:gd name="T27" fmla="*/ 1595 h 17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44" h="1743">
                    <a:moveTo>
                      <a:pt x="1276" y="0"/>
                    </a:moveTo>
                    <a:cubicBezTo>
                      <a:pt x="68" y="0"/>
                      <a:pt x="68" y="0"/>
                      <a:pt x="68" y="0"/>
                    </a:cubicBezTo>
                    <a:cubicBezTo>
                      <a:pt x="31" y="0"/>
                      <a:pt x="0" y="31"/>
                      <a:pt x="0" y="68"/>
                    </a:cubicBezTo>
                    <a:cubicBezTo>
                      <a:pt x="0" y="1675"/>
                      <a:pt x="0" y="1675"/>
                      <a:pt x="0" y="1675"/>
                    </a:cubicBezTo>
                    <a:cubicBezTo>
                      <a:pt x="0" y="1713"/>
                      <a:pt x="31" y="1743"/>
                      <a:pt x="68" y="1743"/>
                    </a:cubicBezTo>
                    <a:cubicBezTo>
                      <a:pt x="1276" y="1743"/>
                      <a:pt x="1276" y="1743"/>
                      <a:pt x="1276" y="1743"/>
                    </a:cubicBezTo>
                    <a:cubicBezTo>
                      <a:pt x="1313" y="1743"/>
                      <a:pt x="1344" y="1713"/>
                      <a:pt x="1344" y="1675"/>
                    </a:cubicBezTo>
                    <a:cubicBezTo>
                      <a:pt x="1344" y="68"/>
                      <a:pt x="1344" y="68"/>
                      <a:pt x="1344" y="68"/>
                    </a:cubicBezTo>
                    <a:cubicBezTo>
                      <a:pt x="1344" y="31"/>
                      <a:pt x="1313" y="0"/>
                      <a:pt x="1276" y="0"/>
                    </a:cubicBezTo>
                    <a:close/>
                    <a:moveTo>
                      <a:pt x="1220" y="1595"/>
                    </a:moveTo>
                    <a:cubicBezTo>
                      <a:pt x="124" y="1595"/>
                      <a:pt x="124" y="1595"/>
                      <a:pt x="124" y="1595"/>
                    </a:cubicBezTo>
                    <a:cubicBezTo>
                      <a:pt x="124" y="132"/>
                      <a:pt x="124" y="132"/>
                      <a:pt x="124" y="132"/>
                    </a:cubicBezTo>
                    <a:cubicBezTo>
                      <a:pt x="1220" y="132"/>
                      <a:pt x="1220" y="132"/>
                      <a:pt x="1220" y="132"/>
                    </a:cubicBezTo>
                    <a:lnTo>
                      <a:pt x="1220" y="1595"/>
                    </a:ln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sp>
            <p:nvSpPr>
              <p:cNvPr id="63" name="Oval 15"/>
              <p:cNvSpPr>
                <a:spLocks noChangeArrowheads="1"/>
              </p:cNvSpPr>
              <p:nvPr/>
            </p:nvSpPr>
            <p:spPr bwMode="auto">
              <a:xfrm>
                <a:off x="4481513" y="5624513"/>
                <a:ext cx="174625" cy="174625"/>
              </a:xfrm>
              <a:prstGeom prst="ellipse">
                <a:avLst/>
              </a:pr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sp>
            <p:nvSpPr>
              <p:cNvPr id="64" name="Oval 16"/>
              <p:cNvSpPr>
                <a:spLocks noChangeArrowheads="1"/>
              </p:cNvSpPr>
              <p:nvPr/>
            </p:nvSpPr>
            <p:spPr bwMode="auto">
              <a:xfrm>
                <a:off x="4535488" y="1631950"/>
                <a:ext cx="69850" cy="69850"/>
              </a:xfrm>
              <a:prstGeom prst="ellipse">
                <a:avLst/>
              </a:prstGeom>
              <a:solidFill>
                <a:srgbClr val="EAEAE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grpSp>
        <p:sp>
          <p:nvSpPr>
            <p:cNvPr id="36" name="Rectangle 35"/>
            <p:cNvSpPr/>
            <p:nvPr/>
          </p:nvSpPr>
          <p:spPr>
            <a:xfrm>
              <a:off x="3162300" y="1766545"/>
              <a:ext cx="2819400" cy="37338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 name="Group 6"/>
          <p:cNvGrpSpPr/>
          <p:nvPr/>
        </p:nvGrpSpPr>
        <p:grpSpPr>
          <a:xfrm>
            <a:off x="8837992" y="2788351"/>
            <a:ext cx="2441195" cy="734703"/>
            <a:chOff x="6627304" y="2091263"/>
            <a:chExt cx="1830896" cy="551027"/>
          </a:xfrm>
        </p:grpSpPr>
        <p:grpSp>
          <p:nvGrpSpPr>
            <p:cNvPr id="100" name="Group 99"/>
            <p:cNvGrpSpPr/>
            <p:nvPr/>
          </p:nvGrpSpPr>
          <p:grpSpPr>
            <a:xfrm>
              <a:off x="6627304" y="2166263"/>
              <a:ext cx="401025" cy="401024"/>
              <a:chOff x="6665323" y="3562825"/>
              <a:chExt cx="587140" cy="587140"/>
            </a:xfrm>
          </p:grpSpPr>
          <p:sp>
            <p:nvSpPr>
              <p:cNvPr id="102" name="Freeform 19"/>
              <p:cNvSpPr>
                <a:spLocks noEditPoints="1"/>
              </p:cNvSpPr>
              <p:nvPr/>
            </p:nvSpPr>
            <p:spPr bwMode="auto">
              <a:xfrm>
                <a:off x="6808144" y="3735126"/>
                <a:ext cx="301499" cy="242538"/>
              </a:xfrm>
              <a:custGeom>
                <a:gdLst>
                  <a:gd name="T0" fmla="*/ 393 w 400"/>
                  <a:gd name="T1" fmla="*/ 61 h 322"/>
                  <a:gd name="T2" fmla="*/ 300 w 400"/>
                  <a:gd name="T3" fmla="*/ 3 h 322"/>
                  <a:gd name="T4" fmla="*/ 286 w 400"/>
                  <a:gd name="T5" fmla="*/ 3 h 322"/>
                  <a:gd name="T6" fmla="*/ 200 w 400"/>
                  <a:gd name="T7" fmla="*/ 57 h 322"/>
                  <a:gd name="T8" fmla="*/ 113 w 400"/>
                  <a:gd name="T9" fmla="*/ 3 h 322"/>
                  <a:gd name="T10" fmla="*/ 100 w 400"/>
                  <a:gd name="T11" fmla="*/ 3 h 322"/>
                  <a:gd name="T12" fmla="*/ 6 w 400"/>
                  <a:gd name="T13" fmla="*/ 61 h 322"/>
                  <a:gd name="T14" fmla="*/ 0 w 400"/>
                  <a:gd name="T15" fmla="*/ 73 h 322"/>
                  <a:gd name="T16" fmla="*/ 0 w 400"/>
                  <a:gd name="T17" fmla="*/ 307 h 322"/>
                  <a:gd name="T18" fmla="*/ 6 w 400"/>
                  <a:gd name="T19" fmla="*/ 319 h 322"/>
                  <a:gd name="T20" fmla="*/ 20 w 400"/>
                  <a:gd name="T21" fmla="*/ 319 h 322"/>
                  <a:gd name="T22" fmla="*/ 106 w 400"/>
                  <a:gd name="T23" fmla="*/ 265 h 322"/>
                  <a:gd name="T24" fmla="*/ 193 w 400"/>
                  <a:gd name="T25" fmla="*/ 319 h 322"/>
                  <a:gd name="T26" fmla="*/ 207 w 400"/>
                  <a:gd name="T27" fmla="*/ 319 h 322"/>
                  <a:gd name="T28" fmla="*/ 293 w 400"/>
                  <a:gd name="T29" fmla="*/ 265 h 322"/>
                  <a:gd name="T30" fmla="*/ 380 w 400"/>
                  <a:gd name="T31" fmla="*/ 319 h 322"/>
                  <a:gd name="T32" fmla="*/ 387 w 400"/>
                  <a:gd name="T33" fmla="*/ 321 h 322"/>
                  <a:gd name="T34" fmla="*/ 393 w 400"/>
                  <a:gd name="T35" fmla="*/ 319 h 322"/>
                  <a:gd name="T36" fmla="*/ 400 w 400"/>
                  <a:gd name="T37" fmla="*/ 307 h 322"/>
                  <a:gd name="T38" fmla="*/ 400 w 400"/>
                  <a:gd name="T39" fmla="*/ 73 h 322"/>
                  <a:gd name="T40" fmla="*/ 393 w 400"/>
                  <a:gd name="T41" fmla="*/ 61 h 322"/>
                  <a:gd name="T42" fmla="*/ 93 w 400"/>
                  <a:gd name="T43" fmla="*/ 241 h 322"/>
                  <a:gd name="T44" fmla="*/ 26 w 400"/>
                  <a:gd name="T45" fmla="*/ 283 h 322"/>
                  <a:gd name="T46" fmla="*/ 26 w 400"/>
                  <a:gd name="T47" fmla="*/ 81 h 322"/>
                  <a:gd name="T48" fmla="*/ 93 w 400"/>
                  <a:gd name="T49" fmla="*/ 39 h 322"/>
                  <a:gd name="T50" fmla="*/ 93 w 400"/>
                  <a:gd name="T51" fmla="*/ 241 h 322"/>
                  <a:gd name="T52" fmla="*/ 187 w 400"/>
                  <a:gd name="T53" fmla="*/ 283 h 322"/>
                  <a:gd name="T54" fmla="*/ 119 w 400"/>
                  <a:gd name="T55" fmla="*/ 241 h 322"/>
                  <a:gd name="T56" fmla="*/ 119 w 400"/>
                  <a:gd name="T57" fmla="*/ 39 h 322"/>
                  <a:gd name="T58" fmla="*/ 187 w 400"/>
                  <a:gd name="T59" fmla="*/ 81 h 322"/>
                  <a:gd name="T60" fmla="*/ 187 w 400"/>
                  <a:gd name="T61" fmla="*/ 283 h 322"/>
                  <a:gd name="T62" fmla="*/ 280 w 400"/>
                  <a:gd name="T63" fmla="*/ 241 h 322"/>
                  <a:gd name="T64" fmla="*/ 213 w 400"/>
                  <a:gd name="T65" fmla="*/ 283 h 322"/>
                  <a:gd name="T66" fmla="*/ 213 w 400"/>
                  <a:gd name="T67" fmla="*/ 81 h 322"/>
                  <a:gd name="T68" fmla="*/ 280 w 400"/>
                  <a:gd name="T69" fmla="*/ 39 h 322"/>
                  <a:gd name="T70" fmla="*/ 280 w 400"/>
                  <a:gd name="T71" fmla="*/ 241 h 322"/>
                  <a:gd name="T72" fmla="*/ 374 w 400"/>
                  <a:gd name="T73" fmla="*/ 283 h 322"/>
                  <a:gd name="T74" fmla="*/ 306 w 400"/>
                  <a:gd name="T75" fmla="*/ 241 h 322"/>
                  <a:gd name="T76" fmla="*/ 306 w 400"/>
                  <a:gd name="T77" fmla="*/ 39 h 322"/>
                  <a:gd name="T78" fmla="*/ 374 w 400"/>
                  <a:gd name="T79" fmla="*/ 81 h 322"/>
                  <a:gd name="T80" fmla="*/ 374 w 400"/>
                  <a:gd name="T81" fmla="*/ 283 h 32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0" h="322">
                    <a:moveTo>
                      <a:pt x="393" y="61"/>
                    </a:moveTo>
                    <a:cubicBezTo>
                      <a:pt x="300" y="3"/>
                      <a:pt x="300" y="3"/>
                      <a:pt x="300" y="3"/>
                    </a:cubicBezTo>
                    <a:cubicBezTo>
                      <a:pt x="296" y="0"/>
                      <a:pt x="291" y="0"/>
                      <a:pt x="286" y="3"/>
                    </a:cubicBezTo>
                    <a:cubicBezTo>
                      <a:pt x="200" y="57"/>
                      <a:pt x="200" y="57"/>
                      <a:pt x="200" y="57"/>
                    </a:cubicBezTo>
                    <a:cubicBezTo>
                      <a:pt x="113" y="3"/>
                      <a:pt x="113" y="3"/>
                      <a:pt x="113" y="3"/>
                    </a:cubicBezTo>
                    <a:cubicBezTo>
                      <a:pt x="109" y="0"/>
                      <a:pt x="104" y="0"/>
                      <a:pt x="100" y="3"/>
                    </a:cubicBezTo>
                    <a:cubicBezTo>
                      <a:pt x="6" y="61"/>
                      <a:pt x="6" y="61"/>
                      <a:pt x="6" y="61"/>
                    </a:cubicBezTo>
                    <a:cubicBezTo>
                      <a:pt x="2" y="64"/>
                      <a:pt x="0" y="68"/>
                      <a:pt x="0" y="73"/>
                    </a:cubicBezTo>
                    <a:cubicBezTo>
                      <a:pt x="0" y="307"/>
                      <a:pt x="0" y="307"/>
                      <a:pt x="0" y="307"/>
                    </a:cubicBezTo>
                    <a:cubicBezTo>
                      <a:pt x="0" y="312"/>
                      <a:pt x="2" y="317"/>
                      <a:pt x="6" y="319"/>
                    </a:cubicBezTo>
                    <a:cubicBezTo>
                      <a:pt x="11" y="322"/>
                      <a:pt x="16" y="321"/>
                      <a:pt x="20" y="319"/>
                    </a:cubicBezTo>
                    <a:cubicBezTo>
                      <a:pt x="106" y="265"/>
                      <a:pt x="106" y="265"/>
                      <a:pt x="106" y="265"/>
                    </a:cubicBezTo>
                    <a:cubicBezTo>
                      <a:pt x="193" y="319"/>
                      <a:pt x="193" y="319"/>
                      <a:pt x="193" y="319"/>
                    </a:cubicBezTo>
                    <a:cubicBezTo>
                      <a:pt x="197" y="322"/>
                      <a:pt x="202" y="322"/>
                      <a:pt x="207" y="319"/>
                    </a:cubicBezTo>
                    <a:cubicBezTo>
                      <a:pt x="293" y="265"/>
                      <a:pt x="293" y="265"/>
                      <a:pt x="293" y="265"/>
                    </a:cubicBezTo>
                    <a:cubicBezTo>
                      <a:pt x="380" y="319"/>
                      <a:pt x="380" y="319"/>
                      <a:pt x="380" y="319"/>
                    </a:cubicBezTo>
                    <a:cubicBezTo>
                      <a:pt x="382" y="320"/>
                      <a:pt x="384" y="321"/>
                      <a:pt x="387" y="321"/>
                    </a:cubicBezTo>
                    <a:cubicBezTo>
                      <a:pt x="389" y="321"/>
                      <a:pt x="391" y="320"/>
                      <a:pt x="393" y="319"/>
                    </a:cubicBezTo>
                    <a:cubicBezTo>
                      <a:pt x="397" y="317"/>
                      <a:pt x="400" y="312"/>
                      <a:pt x="400" y="307"/>
                    </a:cubicBezTo>
                    <a:cubicBezTo>
                      <a:pt x="400" y="73"/>
                      <a:pt x="400" y="73"/>
                      <a:pt x="400" y="73"/>
                    </a:cubicBezTo>
                    <a:cubicBezTo>
                      <a:pt x="400" y="68"/>
                      <a:pt x="397" y="64"/>
                      <a:pt x="393" y="61"/>
                    </a:cubicBezTo>
                    <a:close/>
                    <a:moveTo>
                      <a:pt x="93" y="241"/>
                    </a:moveTo>
                    <a:cubicBezTo>
                      <a:pt x="26" y="283"/>
                      <a:pt x="26" y="283"/>
                      <a:pt x="26" y="283"/>
                    </a:cubicBezTo>
                    <a:cubicBezTo>
                      <a:pt x="26" y="81"/>
                      <a:pt x="26" y="81"/>
                      <a:pt x="26" y="81"/>
                    </a:cubicBezTo>
                    <a:cubicBezTo>
                      <a:pt x="93" y="39"/>
                      <a:pt x="93" y="39"/>
                      <a:pt x="93" y="39"/>
                    </a:cubicBezTo>
                    <a:lnTo>
                      <a:pt x="93" y="241"/>
                    </a:lnTo>
                    <a:close/>
                    <a:moveTo>
                      <a:pt x="187" y="283"/>
                    </a:moveTo>
                    <a:cubicBezTo>
                      <a:pt x="119" y="241"/>
                      <a:pt x="119" y="241"/>
                      <a:pt x="119" y="241"/>
                    </a:cubicBezTo>
                    <a:cubicBezTo>
                      <a:pt x="119" y="39"/>
                      <a:pt x="119" y="39"/>
                      <a:pt x="119" y="39"/>
                    </a:cubicBezTo>
                    <a:cubicBezTo>
                      <a:pt x="187" y="81"/>
                      <a:pt x="187" y="81"/>
                      <a:pt x="187" y="81"/>
                    </a:cubicBezTo>
                    <a:lnTo>
                      <a:pt x="187" y="283"/>
                    </a:lnTo>
                    <a:close/>
                    <a:moveTo>
                      <a:pt x="280" y="241"/>
                    </a:moveTo>
                    <a:cubicBezTo>
                      <a:pt x="213" y="283"/>
                      <a:pt x="213" y="283"/>
                      <a:pt x="213" y="283"/>
                    </a:cubicBezTo>
                    <a:cubicBezTo>
                      <a:pt x="213" y="81"/>
                      <a:pt x="213" y="81"/>
                      <a:pt x="213" y="81"/>
                    </a:cubicBezTo>
                    <a:cubicBezTo>
                      <a:pt x="280" y="39"/>
                      <a:pt x="280" y="39"/>
                      <a:pt x="280" y="39"/>
                    </a:cubicBezTo>
                    <a:lnTo>
                      <a:pt x="280" y="241"/>
                    </a:lnTo>
                    <a:close/>
                    <a:moveTo>
                      <a:pt x="374" y="283"/>
                    </a:moveTo>
                    <a:cubicBezTo>
                      <a:pt x="306" y="241"/>
                      <a:pt x="306" y="241"/>
                      <a:pt x="306" y="241"/>
                    </a:cubicBezTo>
                    <a:cubicBezTo>
                      <a:pt x="306" y="39"/>
                      <a:pt x="306" y="39"/>
                      <a:pt x="306" y="39"/>
                    </a:cubicBezTo>
                    <a:cubicBezTo>
                      <a:pt x="374" y="81"/>
                      <a:pt x="374" y="81"/>
                      <a:pt x="374" y="81"/>
                    </a:cubicBezTo>
                    <a:lnTo>
                      <a:pt x="374" y="283"/>
                    </a:lnTo>
                    <a:close/>
                  </a:path>
                </a:pathLst>
              </a:custGeom>
              <a:solidFill>
                <a:schemeClr val="accent3"/>
              </a:solidFill>
              <a:ln>
                <a:noFill/>
              </a:ln>
            </p:spPr>
            <p:txBody>
              <a:bodyPr vert="horz" wrap="square" lIns="121920" tIns="60960" rIns="121920" bIns="60960" numCol="1" anchor="t" anchorCtr="0" compatLnSpc="1"/>
              <a:lstStyle/>
              <a:p>
                <a:endParaRPr lang="en-US" sz="1865">
                  <a:solidFill>
                    <a:schemeClr val="bg1"/>
                  </a:solidFill>
                </a:endParaRPr>
              </a:p>
            </p:txBody>
          </p:sp>
          <p:sp>
            <p:nvSpPr>
              <p:cNvPr id="103" name="Freeform 23"/>
              <p:cNvSpPr>
                <a:spLocks noEditPoints="1"/>
              </p:cNvSpPr>
              <p:nvPr/>
            </p:nvSpPr>
            <p:spPr bwMode="auto">
              <a:xfrm>
                <a:off x="6665323" y="3562825"/>
                <a:ext cx="587140" cy="587140"/>
              </a:xfrm>
              <a:custGeom>
                <a:gdLst>
                  <a:gd name="T0" fmla="*/ 192 w 384"/>
                  <a:gd name="T1" fmla="*/ 0 h 384"/>
                  <a:gd name="T2" fmla="*/ 0 w 384"/>
                  <a:gd name="T3" fmla="*/ 192 h 384"/>
                  <a:gd name="T4" fmla="*/ 192 w 384"/>
                  <a:gd name="T5" fmla="*/ 384 h 384"/>
                  <a:gd name="T6" fmla="*/ 384 w 384"/>
                  <a:gd name="T7" fmla="*/ 192 h 384"/>
                  <a:gd name="T8" fmla="*/ 192 w 384"/>
                  <a:gd name="T9" fmla="*/ 0 h 384"/>
                  <a:gd name="T10" fmla="*/ 192 w 384"/>
                  <a:gd name="T11" fmla="*/ 349 h 384"/>
                  <a:gd name="T12" fmla="*/ 35 w 384"/>
                  <a:gd name="T13" fmla="*/ 192 h 384"/>
                  <a:gd name="T14" fmla="*/ 192 w 384"/>
                  <a:gd name="T15" fmla="*/ 35 h 384"/>
                  <a:gd name="T16" fmla="*/ 349 w 384"/>
                  <a:gd name="T17" fmla="*/ 192 h 384"/>
                  <a:gd name="T18" fmla="*/ 192 w 384"/>
                  <a:gd name="T19" fmla="*/ 349 h 38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192" y="349"/>
                    </a:moveTo>
                    <a:cubicBezTo>
                      <a:pt x="105" y="349"/>
                      <a:pt x="35" y="278"/>
                      <a:pt x="35" y="192"/>
                    </a:cubicBezTo>
                    <a:cubicBezTo>
                      <a:pt x="35" y="105"/>
                      <a:pt x="105" y="35"/>
                      <a:pt x="192" y="35"/>
                    </a:cubicBezTo>
                    <a:cubicBezTo>
                      <a:pt x="278" y="35"/>
                      <a:pt x="349" y="105"/>
                      <a:pt x="349" y="192"/>
                    </a:cubicBezTo>
                    <a:cubicBezTo>
                      <a:pt x="349" y="278"/>
                      <a:pt x="278" y="349"/>
                      <a:pt x="192" y="349"/>
                    </a:cubicBezTo>
                    <a:close/>
                  </a:path>
                </a:pathLst>
              </a:custGeom>
              <a:solidFill>
                <a:schemeClr val="accent3"/>
              </a:solidFill>
              <a:ln>
                <a:noFill/>
              </a:ln>
            </p:spPr>
            <p:txBody>
              <a:bodyPr vert="horz" wrap="square" lIns="121920" tIns="60960" rIns="121920" bIns="60960" numCol="1" anchor="t" anchorCtr="0" compatLnSpc="1"/>
              <a:lstStyle/>
              <a:p>
                <a:endParaRPr lang="en-US" sz="1865">
                  <a:solidFill>
                    <a:schemeClr val="bg1"/>
                  </a:solidFill>
                </a:endParaRPr>
              </a:p>
            </p:txBody>
          </p:sp>
        </p:grpSp>
        <p:sp>
          <p:nvSpPr>
            <p:cNvPr id="109" name="Content Placeholder 2"/>
            <p:cNvSpPr txBox="1"/>
            <p:nvPr/>
          </p:nvSpPr>
          <p:spPr>
            <a:xfrm>
              <a:off x="7086300" y="2091263"/>
              <a:ext cx="1371900" cy="551027"/>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465" b="1">
                  <a:solidFill>
                    <a:schemeClr val="tx1"/>
                  </a:solidFill>
                </a:rPr>
                <a:t>Feature 4</a:t>
              </a:r>
              <a:endParaRPr lang="en-US" sz="1465" b="1">
                <a:solidFill>
                  <a:schemeClr val="tx1"/>
                </a:solidFill>
              </a:endParaRPr>
            </a:p>
            <a:p>
              <a:pPr marL="0" indent="0">
                <a:buNone/>
              </a:pPr>
              <a:r>
                <a:rPr lang="en-US" sz="1065">
                  <a:solidFill>
                    <a:schemeClr val="tx1"/>
                  </a:solidFill>
                </a:rPr>
                <a:t>Lorem ipsum dolor sit amet, consectetur adipiscing.</a:t>
              </a:r>
              <a:endParaRPr lang="en-US" sz="1065">
                <a:solidFill>
                  <a:schemeClr val="tx1"/>
                </a:solidFill>
              </a:endParaRPr>
            </a:p>
          </p:txBody>
        </p:sp>
      </p:grpSp>
      <p:grpSp>
        <p:nvGrpSpPr>
          <p:cNvPr id="11" name="Group 10"/>
          <p:cNvGrpSpPr/>
          <p:nvPr/>
        </p:nvGrpSpPr>
        <p:grpSpPr>
          <a:xfrm>
            <a:off x="8837992" y="3845766"/>
            <a:ext cx="2441195" cy="734703"/>
            <a:chOff x="6627304" y="2884324"/>
            <a:chExt cx="1830896" cy="551027"/>
          </a:xfrm>
        </p:grpSpPr>
        <p:grpSp>
          <p:nvGrpSpPr>
            <p:cNvPr id="105" name="Group 104"/>
            <p:cNvGrpSpPr/>
            <p:nvPr/>
          </p:nvGrpSpPr>
          <p:grpSpPr>
            <a:xfrm>
              <a:off x="6627304" y="2959325"/>
              <a:ext cx="401025" cy="401025"/>
              <a:chOff x="7740352" y="3562825"/>
              <a:chExt cx="587140" cy="587140"/>
            </a:xfrm>
          </p:grpSpPr>
          <p:sp>
            <p:nvSpPr>
              <p:cNvPr id="107" name="Freeform 23"/>
              <p:cNvSpPr>
                <a:spLocks noEditPoints="1"/>
              </p:cNvSpPr>
              <p:nvPr/>
            </p:nvSpPr>
            <p:spPr bwMode="auto">
              <a:xfrm>
                <a:off x="7740352" y="3562825"/>
                <a:ext cx="587140" cy="587140"/>
              </a:xfrm>
              <a:custGeom>
                <a:gdLst>
                  <a:gd name="T0" fmla="*/ 192 w 384"/>
                  <a:gd name="T1" fmla="*/ 0 h 384"/>
                  <a:gd name="T2" fmla="*/ 0 w 384"/>
                  <a:gd name="T3" fmla="*/ 192 h 384"/>
                  <a:gd name="T4" fmla="*/ 192 w 384"/>
                  <a:gd name="T5" fmla="*/ 384 h 384"/>
                  <a:gd name="T6" fmla="*/ 384 w 384"/>
                  <a:gd name="T7" fmla="*/ 192 h 384"/>
                  <a:gd name="T8" fmla="*/ 192 w 384"/>
                  <a:gd name="T9" fmla="*/ 0 h 384"/>
                  <a:gd name="T10" fmla="*/ 192 w 384"/>
                  <a:gd name="T11" fmla="*/ 349 h 384"/>
                  <a:gd name="T12" fmla="*/ 35 w 384"/>
                  <a:gd name="T13" fmla="*/ 192 h 384"/>
                  <a:gd name="T14" fmla="*/ 192 w 384"/>
                  <a:gd name="T15" fmla="*/ 35 h 384"/>
                  <a:gd name="T16" fmla="*/ 349 w 384"/>
                  <a:gd name="T17" fmla="*/ 192 h 384"/>
                  <a:gd name="T18" fmla="*/ 192 w 384"/>
                  <a:gd name="T19" fmla="*/ 349 h 38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192" y="349"/>
                    </a:moveTo>
                    <a:cubicBezTo>
                      <a:pt x="105" y="349"/>
                      <a:pt x="35" y="278"/>
                      <a:pt x="35" y="192"/>
                    </a:cubicBezTo>
                    <a:cubicBezTo>
                      <a:pt x="35" y="105"/>
                      <a:pt x="105" y="35"/>
                      <a:pt x="192" y="35"/>
                    </a:cubicBezTo>
                    <a:cubicBezTo>
                      <a:pt x="278" y="35"/>
                      <a:pt x="349" y="105"/>
                      <a:pt x="349" y="192"/>
                    </a:cubicBezTo>
                    <a:cubicBezTo>
                      <a:pt x="349" y="278"/>
                      <a:pt x="278" y="349"/>
                      <a:pt x="192" y="349"/>
                    </a:cubicBezTo>
                    <a:close/>
                  </a:path>
                </a:pathLst>
              </a:custGeom>
              <a:solidFill>
                <a:schemeClr val="accent4"/>
              </a:solidFill>
              <a:ln>
                <a:noFill/>
              </a:ln>
            </p:spPr>
            <p:txBody>
              <a:bodyPr vert="horz" wrap="square" lIns="121920" tIns="60960" rIns="121920" bIns="60960" numCol="1" anchor="t" anchorCtr="0" compatLnSpc="1"/>
              <a:lstStyle/>
              <a:p>
                <a:endParaRPr lang="en-US" sz="1865">
                  <a:solidFill>
                    <a:schemeClr val="bg1"/>
                  </a:solidFill>
                </a:endParaRPr>
              </a:p>
            </p:txBody>
          </p:sp>
          <p:sp>
            <p:nvSpPr>
              <p:cNvPr id="108" name="Freeform 27"/>
              <p:cNvSpPr>
                <a:spLocks noEditPoints="1"/>
              </p:cNvSpPr>
              <p:nvPr/>
            </p:nvSpPr>
            <p:spPr bwMode="auto">
              <a:xfrm>
                <a:off x="7931746" y="3722078"/>
                <a:ext cx="204352" cy="268635"/>
              </a:xfrm>
              <a:custGeom>
                <a:gdLst>
                  <a:gd name="T0" fmla="*/ 96 w 256"/>
                  <a:gd name="T1" fmla="*/ 48 h 336"/>
                  <a:gd name="T2" fmla="*/ 48 w 256"/>
                  <a:gd name="T3" fmla="*/ 0 h 336"/>
                  <a:gd name="T4" fmla="*/ 0 w 256"/>
                  <a:gd name="T5" fmla="*/ 48 h 336"/>
                  <a:gd name="T6" fmla="*/ 29 w 256"/>
                  <a:gd name="T7" fmla="*/ 92 h 336"/>
                  <a:gd name="T8" fmla="*/ 29 w 256"/>
                  <a:gd name="T9" fmla="*/ 244 h 336"/>
                  <a:gd name="T10" fmla="*/ 0 w 256"/>
                  <a:gd name="T11" fmla="*/ 288 h 336"/>
                  <a:gd name="T12" fmla="*/ 48 w 256"/>
                  <a:gd name="T13" fmla="*/ 336 h 336"/>
                  <a:gd name="T14" fmla="*/ 96 w 256"/>
                  <a:gd name="T15" fmla="*/ 288 h 336"/>
                  <a:gd name="T16" fmla="*/ 67 w 256"/>
                  <a:gd name="T17" fmla="*/ 244 h 336"/>
                  <a:gd name="T18" fmla="*/ 67 w 256"/>
                  <a:gd name="T19" fmla="*/ 92 h 336"/>
                  <a:gd name="T20" fmla="*/ 96 w 256"/>
                  <a:gd name="T21" fmla="*/ 48 h 336"/>
                  <a:gd name="T22" fmla="*/ 75 w 256"/>
                  <a:gd name="T23" fmla="*/ 288 h 336"/>
                  <a:gd name="T24" fmla="*/ 48 w 256"/>
                  <a:gd name="T25" fmla="*/ 316 h 336"/>
                  <a:gd name="T26" fmla="*/ 20 w 256"/>
                  <a:gd name="T27" fmla="*/ 288 h 336"/>
                  <a:gd name="T28" fmla="*/ 48 w 256"/>
                  <a:gd name="T29" fmla="*/ 260 h 336"/>
                  <a:gd name="T30" fmla="*/ 75 w 256"/>
                  <a:gd name="T31" fmla="*/ 288 h 336"/>
                  <a:gd name="T32" fmla="*/ 48 w 256"/>
                  <a:gd name="T33" fmla="*/ 76 h 336"/>
                  <a:gd name="T34" fmla="*/ 20 w 256"/>
                  <a:gd name="T35" fmla="*/ 48 h 336"/>
                  <a:gd name="T36" fmla="*/ 48 w 256"/>
                  <a:gd name="T37" fmla="*/ 20 h 336"/>
                  <a:gd name="T38" fmla="*/ 75 w 256"/>
                  <a:gd name="T39" fmla="*/ 48 h 336"/>
                  <a:gd name="T40" fmla="*/ 48 w 256"/>
                  <a:gd name="T41" fmla="*/ 76 h 336"/>
                  <a:gd name="T42" fmla="*/ 227 w 256"/>
                  <a:gd name="T43" fmla="*/ 244 h 336"/>
                  <a:gd name="T44" fmla="*/ 227 w 256"/>
                  <a:gd name="T45" fmla="*/ 92 h 336"/>
                  <a:gd name="T46" fmla="*/ 256 w 256"/>
                  <a:gd name="T47" fmla="*/ 48 h 336"/>
                  <a:gd name="T48" fmla="*/ 208 w 256"/>
                  <a:gd name="T49" fmla="*/ 0 h 336"/>
                  <a:gd name="T50" fmla="*/ 160 w 256"/>
                  <a:gd name="T51" fmla="*/ 48 h 336"/>
                  <a:gd name="T52" fmla="*/ 189 w 256"/>
                  <a:gd name="T53" fmla="*/ 92 h 336"/>
                  <a:gd name="T54" fmla="*/ 189 w 256"/>
                  <a:gd name="T55" fmla="*/ 244 h 336"/>
                  <a:gd name="T56" fmla="*/ 160 w 256"/>
                  <a:gd name="T57" fmla="*/ 288 h 336"/>
                  <a:gd name="T58" fmla="*/ 208 w 256"/>
                  <a:gd name="T59" fmla="*/ 336 h 336"/>
                  <a:gd name="T60" fmla="*/ 256 w 256"/>
                  <a:gd name="T61" fmla="*/ 288 h 336"/>
                  <a:gd name="T62" fmla="*/ 227 w 256"/>
                  <a:gd name="T63" fmla="*/ 244 h 336"/>
                  <a:gd name="T64" fmla="*/ 180 w 256"/>
                  <a:gd name="T65" fmla="*/ 48 h 336"/>
                  <a:gd name="T66" fmla="*/ 208 w 256"/>
                  <a:gd name="T67" fmla="*/ 20 h 336"/>
                  <a:gd name="T68" fmla="*/ 235 w 256"/>
                  <a:gd name="T69" fmla="*/ 48 h 336"/>
                  <a:gd name="T70" fmla="*/ 208 w 256"/>
                  <a:gd name="T71" fmla="*/ 76 h 336"/>
                  <a:gd name="T72" fmla="*/ 180 w 256"/>
                  <a:gd name="T73" fmla="*/ 48 h 336"/>
                  <a:gd name="T74" fmla="*/ 208 w 256"/>
                  <a:gd name="T75" fmla="*/ 316 h 336"/>
                  <a:gd name="T76" fmla="*/ 180 w 256"/>
                  <a:gd name="T77" fmla="*/ 288 h 336"/>
                  <a:gd name="T78" fmla="*/ 208 w 256"/>
                  <a:gd name="T79" fmla="*/ 260 h 336"/>
                  <a:gd name="T80" fmla="*/ 235 w 256"/>
                  <a:gd name="T81" fmla="*/ 288 h 336"/>
                  <a:gd name="T82" fmla="*/ 208 w 256"/>
                  <a:gd name="T83" fmla="*/ 316 h 33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6" h="336">
                    <a:moveTo>
                      <a:pt x="96" y="48"/>
                    </a:moveTo>
                    <a:cubicBezTo>
                      <a:pt x="96" y="21"/>
                      <a:pt x="74" y="0"/>
                      <a:pt x="48" y="0"/>
                    </a:cubicBezTo>
                    <a:cubicBezTo>
                      <a:pt x="21" y="0"/>
                      <a:pt x="0" y="21"/>
                      <a:pt x="0" y="48"/>
                    </a:cubicBezTo>
                    <a:cubicBezTo>
                      <a:pt x="0" y="68"/>
                      <a:pt x="12" y="85"/>
                      <a:pt x="29" y="92"/>
                    </a:cubicBezTo>
                    <a:cubicBezTo>
                      <a:pt x="29" y="244"/>
                      <a:pt x="29" y="244"/>
                      <a:pt x="29" y="244"/>
                    </a:cubicBezTo>
                    <a:cubicBezTo>
                      <a:pt x="12" y="251"/>
                      <a:pt x="0" y="268"/>
                      <a:pt x="0" y="288"/>
                    </a:cubicBezTo>
                    <a:cubicBezTo>
                      <a:pt x="0" y="314"/>
                      <a:pt x="21" y="336"/>
                      <a:pt x="48" y="336"/>
                    </a:cubicBezTo>
                    <a:cubicBezTo>
                      <a:pt x="74" y="336"/>
                      <a:pt x="96" y="314"/>
                      <a:pt x="96" y="288"/>
                    </a:cubicBezTo>
                    <a:cubicBezTo>
                      <a:pt x="96" y="268"/>
                      <a:pt x="84" y="251"/>
                      <a:pt x="67" y="244"/>
                    </a:cubicBezTo>
                    <a:cubicBezTo>
                      <a:pt x="67" y="92"/>
                      <a:pt x="67" y="92"/>
                      <a:pt x="67" y="92"/>
                    </a:cubicBezTo>
                    <a:cubicBezTo>
                      <a:pt x="84" y="85"/>
                      <a:pt x="96" y="68"/>
                      <a:pt x="96" y="48"/>
                    </a:cubicBezTo>
                    <a:close/>
                    <a:moveTo>
                      <a:pt x="75" y="288"/>
                    </a:moveTo>
                    <a:cubicBezTo>
                      <a:pt x="75" y="303"/>
                      <a:pt x="63" y="316"/>
                      <a:pt x="48" y="316"/>
                    </a:cubicBezTo>
                    <a:cubicBezTo>
                      <a:pt x="32" y="316"/>
                      <a:pt x="20" y="303"/>
                      <a:pt x="20" y="288"/>
                    </a:cubicBezTo>
                    <a:cubicBezTo>
                      <a:pt x="20" y="273"/>
                      <a:pt x="32" y="260"/>
                      <a:pt x="48" y="260"/>
                    </a:cubicBezTo>
                    <a:cubicBezTo>
                      <a:pt x="63" y="260"/>
                      <a:pt x="75" y="273"/>
                      <a:pt x="75" y="288"/>
                    </a:cubicBezTo>
                    <a:close/>
                    <a:moveTo>
                      <a:pt x="48" y="76"/>
                    </a:moveTo>
                    <a:cubicBezTo>
                      <a:pt x="32" y="76"/>
                      <a:pt x="20" y="63"/>
                      <a:pt x="20" y="48"/>
                    </a:cubicBezTo>
                    <a:cubicBezTo>
                      <a:pt x="20" y="33"/>
                      <a:pt x="32" y="20"/>
                      <a:pt x="48" y="20"/>
                    </a:cubicBezTo>
                    <a:cubicBezTo>
                      <a:pt x="63" y="20"/>
                      <a:pt x="75" y="33"/>
                      <a:pt x="75" y="48"/>
                    </a:cubicBezTo>
                    <a:cubicBezTo>
                      <a:pt x="75" y="63"/>
                      <a:pt x="63" y="76"/>
                      <a:pt x="48" y="76"/>
                    </a:cubicBezTo>
                    <a:close/>
                    <a:moveTo>
                      <a:pt x="227" y="244"/>
                    </a:moveTo>
                    <a:cubicBezTo>
                      <a:pt x="227" y="92"/>
                      <a:pt x="227" y="92"/>
                      <a:pt x="227" y="92"/>
                    </a:cubicBezTo>
                    <a:cubicBezTo>
                      <a:pt x="244" y="85"/>
                      <a:pt x="256" y="68"/>
                      <a:pt x="256" y="48"/>
                    </a:cubicBezTo>
                    <a:cubicBezTo>
                      <a:pt x="256" y="21"/>
                      <a:pt x="234" y="0"/>
                      <a:pt x="208" y="0"/>
                    </a:cubicBezTo>
                    <a:cubicBezTo>
                      <a:pt x="181" y="0"/>
                      <a:pt x="160" y="21"/>
                      <a:pt x="160" y="48"/>
                    </a:cubicBezTo>
                    <a:cubicBezTo>
                      <a:pt x="160" y="68"/>
                      <a:pt x="172" y="85"/>
                      <a:pt x="189" y="92"/>
                    </a:cubicBezTo>
                    <a:cubicBezTo>
                      <a:pt x="189" y="244"/>
                      <a:pt x="189" y="244"/>
                      <a:pt x="189" y="244"/>
                    </a:cubicBezTo>
                    <a:cubicBezTo>
                      <a:pt x="172" y="251"/>
                      <a:pt x="160" y="268"/>
                      <a:pt x="160" y="288"/>
                    </a:cubicBezTo>
                    <a:cubicBezTo>
                      <a:pt x="160" y="314"/>
                      <a:pt x="181" y="336"/>
                      <a:pt x="208" y="336"/>
                    </a:cubicBezTo>
                    <a:cubicBezTo>
                      <a:pt x="234" y="336"/>
                      <a:pt x="256" y="314"/>
                      <a:pt x="256" y="288"/>
                    </a:cubicBezTo>
                    <a:cubicBezTo>
                      <a:pt x="256" y="268"/>
                      <a:pt x="244" y="251"/>
                      <a:pt x="227" y="244"/>
                    </a:cubicBezTo>
                    <a:close/>
                    <a:moveTo>
                      <a:pt x="180" y="48"/>
                    </a:moveTo>
                    <a:cubicBezTo>
                      <a:pt x="180" y="33"/>
                      <a:pt x="192" y="20"/>
                      <a:pt x="208" y="20"/>
                    </a:cubicBezTo>
                    <a:cubicBezTo>
                      <a:pt x="223" y="20"/>
                      <a:pt x="235" y="33"/>
                      <a:pt x="235" y="48"/>
                    </a:cubicBezTo>
                    <a:cubicBezTo>
                      <a:pt x="235" y="63"/>
                      <a:pt x="223" y="76"/>
                      <a:pt x="208" y="76"/>
                    </a:cubicBezTo>
                    <a:cubicBezTo>
                      <a:pt x="192" y="76"/>
                      <a:pt x="180" y="63"/>
                      <a:pt x="180" y="48"/>
                    </a:cubicBezTo>
                    <a:close/>
                    <a:moveTo>
                      <a:pt x="208" y="316"/>
                    </a:moveTo>
                    <a:cubicBezTo>
                      <a:pt x="192" y="316"/>
                      <a:pt x="180" y="303"/>
                      <a:pt x="180" y="288"/>
                    </a:cubicBezTo>
                    <a:cubicBezTo>
                      <a:pt x="180" y="273"/>
                      <a:pt x="192" y="260"/>
                      <a:pt x="208" y="260"/>
                    </a:cubicBezTo>
                    <a:cubicBezTo>
                      <a:pt x="223" y="260"/>
                      <a:pt x="235" y="273"/>
                      <a:pt x="235" y="288"/>
                    </a:cubicBezTo>
                    <a:cubicBezTo>
                      <a:pt x="235" y="303"/>
                      <a:pt x="223" y="316"/>
                      <a:pt x="208" y="316"/>
                    </a:cubicBezTo>
                    <a:close/>
                  </a:path>
                </a:pathLst>
              </a:custGeom>
              <a:solidFill>
                <a:schemeClr val="accent4"/>
              </a:solidFill>
              <a:ln>
                <a:noFill/>
              </a:ln>
            </p:spPr>
            <p:txBody>
              <a:bodyPr vert="horz" wrap="square" lIns="121920" tIns="60960" rIns="121920" bIns="60960" numCol="1" anchor="t" anchorCtr="0" compatLnSpc="1"/>
              <a:lstStyle/>
              <a:p>
                <a:endParaRPr lang="en-US" sz="1865">
                  <a:solidFill>
                    <a:schemeClr val="bg1"/>
                  </a:solidFill>
                </a:endParaRPr>
              </a:p>
            </p:txBody>
          </p:sp>
        </p:grpSp>
        <p:sp>
          <p:nvSpPr>
            <p:cNvPr id="110" name="Content Placeholder 2"/>
            <p:cNvSpPr txBox="1"/>
            <p:nvPr/>
          </p:nvSpPr>
          <p:spPr>
            <a:xfrm>
              <a:off x="7086300" y="2884324"/>
              <a:ext cx="1371900" cy="551027"/>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465" b="1">
                  <a:solidFill>
                    <a:schemeClr val="tx1"/>
                  </a:solidFill>
                </a:rPr>
                <a:t>Feature 5</a:t>
              </a:r>
              <a:endParaRPr lang="en-US" sz="1465" b="1">
                <a:solidFill>
                  <a:schemeClr val="tx1"/>
                </a:solidFill>
              </a:endParaRPr>
            </a:p>
            <a:p>
              <a:pPr marL="0" indent="0">
                <a:buNone/>
              </a:pPr>
              <a:r>
                <a:rPr lang="en-US" sz="1065">
                  <a:solidFill>
                    <a:schemeClr val="tx1"/>
                  </a:solidFill>
                </a:rPr>
                <a:t>Lorem ipsum dolor sit amet, consectetur adipiscing.</a:t>
              </a:r>
              <a:endParaRPr lang="en-US" sz="1065">
                <a:solidFill>
                  <a:schemeClr val="tx1"/>
                </a:solidFill>
              </a:endParaRPr>
            </a:p>
          </p:txBody>
        </p:sp>
      </p:grpSp>
      <p:grpSp>
        <p:nvGrpSpPr>
          <p:cNvPr id="12" name="Group 11"/>
          <p:cNvGrpSpPr/>
          <p:nvPr/>
        </p:nvGrpSpPr>
        <p:grpSpPr>
          <a:xfrm>
            <a:off x="8837992" y="4827898"/>
            <a:ext cx="2441195" cy="734703"/>
            <a:chOff x="6627304" y="3620923"/>
            <a:chExt cx="1830896" cy="551027"/>
          </a:xfrm>
        </p:grpSpPr>
        <p:grpSp>
          <p:nvGrpSpPr>
            <p:cNvPr id="95" name="Group 94"/>
            <p:cNvGrpSpPr/>
            <p:nvPr/>
          </p:nvGrpSpPr>
          <p:grpSpPr>
            <a:xfrm>
              <a:off x="6627304" y="3695926"/>
              <a:ext cx="401025" cy="401024"/>
              <a:chOff x="5607375" y="3562825"/>
              <a:chExt cx="587140" cy="587140"/>
            </a:xfrm>
          </p:grpSpPr>
          <p:sp>
            <p:nvSpPr>
              <p:cNvPr id="97" name="Freeform 15"/>
              <p:cNvSpPr>
                <a:spLocks noEditPoints="1"/>
              </p:cNvSpPr>
              <p:nvPr/>
            </p:nvSpPr>
            <p:spPr bwMode="auto">
              <a:xfrm>
                <a:off x="5746497" y="3702123"/>
                <a:ext cx="308897" cy="308544"/>
              </a:xfrm>
              <a:custGeom>
                <a:gdLst>
                  <a:gd name="T0" fmla="*/ 183 w 371"/>
                  <a:gd name="T1" fmla="*/ 1 h 370"/>
                  <a:gd name="T2" fmla="*/ 2 w 371"/>
                  <a:gd name="T3" fmla="*/ 187 h 370"/>
                  <a:gd name="T4" fmla="*/ 188 w 371"/>
                  <a:gd name="T5" fmla="*/ 369 h 370"/>
                  <a:gd name="T6" fmla="*/ 370 w 371"/>
                  <a:gd name="T7" fmla="*/ 182 h 370"/>
                  <a:gd name="T8" fmla="*/ 183 w 371"/>
                  <a:gd name="T9" fmla="*/ 1 h 370"/>
                  <a:gd name="T10" fmla="*/ 184 w 371"/>
                  <a:gd name="T11" fmla="*/ 25 h 370"/>
                  <a:gd name="T12" fmla="*/ 260 w 371"/>
                  <a:gd name="T13" fmla="*/ 43 h 370"/>
                  <a:gd name="T14" fmla="*/ 235 w 371"/>
                  <a:gd name="T15" fmla="*/ 84 h 370"/>
                  <a:gd name="T16" fmla="*/ 186 w 371"/>
                  <a:gd name="T17" fmla="*/ 73 h 370"/>
                  <a:gd name="T18" fmla="*/ 137 w 371"/>
                  <a:gd name="T19" fmla="*/ 84 h 370"/>
                  <a:gd name="T20" fmla="*/ 112 w 371"/>
                  <a:gd name="T21" fmla="*/ 43 h 370"/>
                  <a:gd name="T22" fmla="*/ 184 w 371"/>
                  <a:gd name="T23" fmla="*/ 25 h 370"/>
                  <a:gd name="T24" fmla="*/ 85 w 371"/>
                  <a:gd name="T25" fmla="*/ 234 h 370"/>
                  <a:gd name="T26" fmla="*/ 44 w 371"/>
                  <a:gd name="T27" fmla="*/ 259 h 370"/>
                  <a:gd name="T28" fmla="*/ 26 w 371"/>
                  <a:gd name="T29" fmla="*/ 187 h 370"/>
                  <a:gd name="T30" fmla="*/ 44 w 371"/>
                  <a:gd name="T31" fmla="*/ 111 h 370"/>
                  <a:gd name="T32" fmla="*/ 85 w 371"/>
                  <a:gd name="T33" fmla="*/ 136 h 370"/>
                  <a:gd name="T34" fmla="*/ 74 w 371"/>
                  <a:gd name="T35" fmla="*/ 185 h 370"/>
                  <a:gd name="T36" fmla="*/ 85 w 371"/>
                  <a:gd name="T37" fmla="*/ 234 h 370"/>
                  <a:gd name="T38" fmla="*/ 188 w 371"/>
                  <a:gd name="T39" fmla="*/ 345 h 370"/>
                  <a:gd name="T40" fmla="*/ 112 w 371"/>
                  <a:gd name="T41" fmla="*/ 327 h 370"/>
                  <a:gd name="T42" fmla="*/ 137 w 371"/>
                  <a:gd name="T43" fmla="*/ 286 h 370"/>
                  <a:gd name="T44" fmla="*/ 186 w 371"/>
                  <a:gd name="T45" fmla="*/ 297 h 370"/>
                  <a:gd name="T46" fmla="*/ 235 w 371"/>
                  <a:gd name="T47" fmla="*/ 286 h 370"/>
                  <a:gd name="T48" fmla="*/ 260 w 371"/>
                  <a:gd name="T49" fmla="*/ 327 h 370"/>
                  <a:gd name="T50" fmla="*/ 188 w 371"/>
                  <a:gd name="T51" fmla="*/ 345 h 370"/>
                  <a:gd name="T52" fmla="*/ 186 w 371"/>
                  <a:gd name="T53" fmla="*/ 273 h 370"/>
                  <a:gd name="T54" fmla="*/ 98 w 371"/>
                  <a:gd name="T55" fmla="*/ 185 h 370"/>
                  <a:gd name="T56" fmla="*/ 186 w 371"/>
                  <a:gd name="T57" fmla="*/ 97 h 370"/>
                  <a:gd name="T58" fmla="*/ 274 w 371"/>
                  <a:gd name="T59" fmla="*/ 185 h 370"/>
                  <a:gd name="T60" fmla="*/ 186 w 371"/>
                  <a:gd name="T61" fmla="*/ 273 h 370"/>
                  <a:gd name="T62" fmla="*/ 286 w 371"/>
                  <a:gd name="T63" fmla="*/ 234 h 370"/>
                  <a:gd name="T64" fmla="*/ 298 w 371"/>
                  <a:gd name="T65" fmla="*/ 185 h 370"/>
                  <a:gd name="T66" fmla="*/ 286 w 371"/>
                  <a:gd name="T67" fmla="*/ 136 h 370"/>
                  <a:gd name="T68" fmla="*/ 328 w 371"/>
                  <a:gd name="T69" fmla="*/ 111 h 370"/>
                  <a:gd name="T70" fmla="*/ 346 w 371"/>
                  <a:gd name="T71" fmla="*/ 183 h 370"/>
                  <a:gd name="T72" fmla="*/ 328 w 371"/>
                  <a:gd name="T73" fmla="*/ 259 h 370"/>
                  <a:gd name="T74" fmla="*/ 286 w 371"/>
                  <a:gd name="T75" fmla="*/ 234 h 37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1" h="370">
                    <a:moveTo>
                      <a:pt x="183" y="1"/>
                    </a:moveTo>
                    <a:cubicBezTo>
                      <a:pt x="82" y="2"/>
                      <a:pt x="0" y="86"/>
                      <a:pt x="2" y="187"/>
                    </a:cubicBezTo>
                    <a:cubicBezTo>
                      <a:pt x="3" y="289"/>
                      <a:pt x="87" y="370"/>
                      <a:pt x="188" y="369"/>
                    </a:cubicBezTo>
                    <a:cubicBezTo>
                      <a:pt x="290" y="368"/>
                      <a:pt x="371" y="284"/>
                      <a:pt x="370" y="182"/>
                    </a:cubicBezTo>
                    <a:cubicBezTo>
                      <a:pt x="368" y="81"/>
                      <a:pt x="285" y="0"/>
                      <a:pt x="183" y="1"/>
                    </a:cubicBezTo>
                    <a:close/>
                    <a:moveTo>
                      <a:pt x="184" y="25"/>
                    </a:moveTo>
                    <a:cubicBezTo>
                      <a:pt x="211" y="25"/>
                      <a:pt x="237" y="31"/>
                      <a:pt x="260" y="43"/>
                    </a:cubicBezTo>
                    <a:cubicBezTo>
                      <a:pt x="235" y="84"/>
                      <a:pt x="235" y="84"/>
                      <a:pt x="235" y="84"/>
                    </a:cubicBezTo>
                    <a:cubicBezTo>
                      <a:pt x="220" y="77"/>
                      <a:pt x="203" y="73"/>
                      <a:pt x="186" y="73"/>
                    </a:cubicBezTo>
                    <a:cubicBezTo>
                      <a:pt x="168" y="73"/>
                      <a:pt x="151" y="77"/>
                      <a:pt x="137" y="84"/>
                    </a:cubicBezTo>
                    <a:cubicBezTo>
                      <a:pt x="112" y="43"/>
                      <a:pt x="112" y="43"/>
                      <a:pt x="112" y="43"/>
                    </a:cubicBezTo>
                    <a:cubicBezTo>
                      <a:pt x="133" y="32"/>
                      <a:pt x="158" y="25"/>
                      <a:pt x="184" y="25"/>
                    </a:cubicBezTo>
                    <a:close/>
                    <a:moveTo>
                      <a:pt x="85" y="234"/>
                    </a:moveTo>
                    <a:cubicBezTo>
                      <a:pt x="44" y="259"/>
                      <a:pt x="44" y="259"/>
                      <a:pt x="44" y="259"/>
                    </a:cubicBezTo>
                    <a:cubicBezTo>
                      <a:pt x="33" y="237"/>
                      <a:pt x="26" y="213"/>
                      <a:pt x="26" y="187"/>
                    </a:cubicBezTo>
                    <a:cubicBezTo>
                      <a:pt x="25" y="160"/>
                      <a:pt x="32" y="134"/>
                      <a:pt x="44" y="111"/>
                    </a:cubicBezTo>
                    <a:cubicBezTo>
                      <a:pt x="85" y="136"/>
                      <a:pt x="85" y="136"/>
                      <a:pt x="85" y="136"/>
                    </a:cubicBezTo>
                    <a:cubicBezTo>
                      <a:pt x="78" y="151"/>
                      <a:pt x="74" y="167"/>
                      <a:pt x="74" y="185"/>
                    </a:cubicBezTo>
                    <a:cubicBezTo>
                      <a:pt x="74" y="203"/>
                      <a:pt x="78" y="219"/>
                      <a:pt x="85" y="234"/>
                    </a:cubicBezTo>
                    <a:close/>
                    <a:moveTo>
                      <a:pt x="188" y="345"/>
                    </a:moveTo>
                    <a:cubicBezTo>
                      <a:pt x="161" y="345"/>
                      <a:pt x="135" y="339"/>
                      <a:pt x="112" y="327"/>
                    </a:cubicBezTo>
                    <a:cubicBezTo>
                      <a:pt x="137" y="286"/>
                      <a:pt x="137" y="286"/>
                      <a:pt x="137" y="286"/>
                    </a:cubicBezTo>
                    <a:cubicBezTo>
                      <a:pt x="151" y="293"/>
                      <a:pt x="168" y="297"/>
                      <a:pt x="186" y="297"/>
                    </a:cubicBezTo>
                    <a:cubicBezTo>
                      <a:pt x="203" y="297"/>
                      <a:pt x="220" y="293"/>
                      <a:pt x="235" y="286"/>
                    </a:cubicBezTo>
                    <a:cubicBezTo>
                      <a:pt x="260" y="327"/>
                      <a:pt x="260" y="327"/>
                      <a:pt x="260" y="327"/>
                    </a:cubicBezTo>
                    <a:cubicBezTo>
                      <a:pt x="238" y="338"/>
                      <a:pt x="214" y="345"/>
                      <a:pt x="188" y="345"/>
                    </a:cubicBezTo>
                    <a:close/>
                    <a:moveTo>
                      <a:pt x="186" y="273"/>
                    </a:moveTo>
                    <a:cubicBezTo>
                      <a:pt x="137" y="273"/>
                      <a:pt x="98" y="233"/>
                      <a:pt x="98" y="185"/>
                    </a:cubicBezTo>
                    <a:cubicBezTo>
                      <a:pt x="98" y="136"/>
                      <a:pt x="137" y="97"/>
                      <a:pt x="186" y="97"/>
                    </a:cubicBezTo>
                    <a:cubicBezTo>
                      <a:pt x="234" y="97"/>
                      <a:pt x="274" y="136"/>
                      <a:pt x="274" y="185"/>
                    </a:cubicBezTo>
                    <a:cubicBezTo>
                      <a:pt x="274" y="233"/>
                      <a:pt x="234" y="273"/>
                      <a:pt x="186" y="273"/>
                    </a:cubicBezTo>
                    <a:close/>
                    <a:moveTo>
                      <a:pt x="286" y="234"/>
                    </a:moveTo>
                    <a:cubicBezTo>
                      <a:pt x="294" y="219"/>
                      <a:pt x="298" y="203"/>
                      <a:pt x="298" y="185"/>
                    </a:cubicBezTo>
                    <a:cubicBezTo>
                      <a:pt x="298" y="167"/>
                      <a:pt x="294" y="151"/>
                      <a:pt x="286" y="136"/>
                    </a:cubicBezTo>
                    <a:cubicBezTo>
                      <a:pt x="328" y="111"/>
                      <a:pt x="328" y="111"/>
                      <a:pt x="328" y="111"/>
                    </a:cubicBezTo>
                    <a:cubicBezTo>
                      <a:pt x="339" y="133"/>
                      <a:pt x="345" y="157"/>
                      <a:pt x="346" y="183"/>
                    </a:cubicBezTo>
                    <a:cubicBezTo>
                      <a:pt x="346" y="210"/>
                      <a:pt x="340" y="236"/>
                      <a:pt x="328" y="259"/>
                    </a:cubicBezTo>
                    <a:lnTo>
                      <a:pt x="286" y="234"/>
                    </a:lnTo>
                    <a:close/>
                  </a:path>
                </a:pathLst>
              </a:custGeom>
              <a:solidFill>
                <a:schemeClr val="accent2"/>
              </a:solidFill>
              <a:ln>
                <a:noFill/>
              </a:ln>
            </p:spPr>
            <p:txBody>
              <a:bodyPr vert="horz" wrap="square" lIns="121920" tIns="60960" rIns="121920" bIns="60960" numCol="1" anchor="t" anchorCtr="0" compatLnSpc="1"/>
              <a:lstStyle/>
              <a:p>
                <a:endParaRPr lang="en-US" sz="1865">
                  <a:solidFill>
                    <a:schemeClr val="bg1"/>
                  </a:solidFill>
                </a:endParaRPr>
              </a:p>
            </p:txBody>
          </p:sp>
          <p:sp>
            <p:nvSpPr>
              <p:cNvPr id="98" name="Freeform 23"/>
              <p:cNvSpPr>
                <a:spLocks noEditPoints="1"/>
              </p:cNvSpPr>
              <p:nvPr/>
            </p:nvSpPr>
            <p:spPr bwMode="auto">
              <a:xfrm>
                <a:off x="5607375" y="3562825"/>
                <a:ext cx="587140" cy="587140"/>
              </a:xfrm>
              <a:custGeom>
                <a:gdLst>
                  <a:gd name="T0" fmla="*/ 192 w 384"/>
                  <a:gd name="T1" fmla="*/ 0 h 384"/>
                  <a:gd name="T2" fmla="*/ 0 w 384"/>
                  <a:gd name="T3" fmla="*/ 192 h 384"/>
                  <a:gd name="T4" fmla="*/ 192 w 384"/>
                  <a:gd name="T5" fmla="*/ 384 h 384"/>
                  <a:gd name="T6" fmla="*/ 384 w 384"/>
                  <a:gd name="T7" fmla="*/ 192 h 384"/>
                  <a:gd name="T8" fmla="*/ 192 w 384"/>
                  <a:gd name="T9" fmla="*/ 0 h 384"/>
                  <a:gd name="T10" fmla="*/ 192 w 384"/>
                  <a:gd name="T11" fmla="*/ 349 h 384"/>
                  <a:gd name="T12" fmla="*/ 35 w 384"/>
                  <a:gd name="T13" fmla="*/ 192 h 384"/>
                  <a:gd name="T14" fmla="*/ 192 w 384"/>
                  <a:gd name="T15" fmla="*/ 35 h 384"/>
                  <a:gd name="T16" fmla="*/ 349 w 384"/>
                  <a:gd name="T17" fmla="*/ 192 h 384"/>
                  <a:gd name="T18" fmla="*/ 192 w 384"/>
                  <a:gd name="T19" fmla="*/ 349 h 38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192" y="349"/>
                    </a:moveTo>
                    <a:cubicBezTo>
                      <a:pt x="105" y="349"/>
                      <a:pt x="35" y="278"/>
                      <a:pt x="35" y="192"/>
                    </a:cubicBezTo>
                    <a:cubicBezTo>
                      <a:pt x="35" y="105"/>
                      <a:pt x="105" y="35"/>
                      <a:pt x="192" y="35"/>
                    </a:cubicBezTo>
                    <a:cubicBezTo>
                      <a:pt x="278" y="35"/>
                      <a:pt x="349" y="105"/>
                      <a:pt x="349" y="192"/>
                    </a:cubicBezTo>
                    <a:cubicBezTo>
                      <a:pt x="349" y="278"/>
                      <a:pt x="278" y="349"/>
                      <a:pt x="192" y="349"/>
                    </a:cubicBezTo>
                    <a:close/>
                  </a:path>
                </a:pathLst>
              </a:custGeom>
              <a:solidFill>
                <a:schemeClr val="accent2"/>
              </a:solidFill>
              <a:ln>
                <a:noFill/>
              </a:ln>
            </p:spPr>
            <p:txBody>
              <a:bodyPr vert="horz" wrap="square" lIns="121920" tIns="60960" rIns="121920" bIns="60960" numCol="1" anchor="t" anchorCtr="0" compatLnSpc="1"/>
              <a:lstStyle/>
              <a:p>
                <a:endParaRPr lang="en-US" sz="1865">
                  <a:solidFill>
                    <a:schemeClr val="bg1"/>
                  </a:solidFill>
                </a:endParaRPr>
              </a:p>
            </p:txBody>
          </p:sp>
        </p:grpSp>
        <p:sp>
          <p:nvSpPr>
            <p:cNvPr id="111" name="Content Placeholder 2"/>
            <p:cNvSpPr txBox="1"/>
            <p:nvPr/>
          </p:nvSpPr>
          <p:spPr>
            <a:xfrm>
              <a:off x="7086300" y="3620923"/>
              <a:ext cx="1371900" cy="551027"/>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465" b="1">
                  <a:solidFill>
                    <a:schemeClr val="tx1"/>
                  </a:solidFill>
                </a:rPr>
                <a:t>Feature 6</a:t>
              </a:r>
              <a:endParaRPr lang="en-US" sz="1465" b="1">
                <a:solidFill>
                  <a:schemeClr val="tx1"/>
                </a:solidFill>
              </a:endParaRPr>
            </a:p>
            <a:p>
              <a:pPr marL="0" indent="0">
                <a:buNone/>
              </a:pPr>
              <a:r>
                <a:rPr lang="en-US" sz="1065">
                  <a:solidFill>
                    <a:schemeClr val="tx1"/>
                  </a:solidFill>
                </a:rPr>
                <a:t>Lorem ipsum dolor sit amet, consectetur adipiscing.</a:t>
              </a:r>
              <a:endParaRPr lang="en-US" sz="1065">
                <a:solidFill>
                  <a:schemeClr val="tx1"/>
                </a:solidFill>
              </a:endParaRPr>
            </a:p>
          </p:txBody>
        </p:sp>
      </p:grpSp>
      <p:grpSp>
        <p:nvGrpSpPr>
          <p:cNvPr id="3" name="Group 2"/>
          <p:cNvGrpSpPr/>
          <p:nvPr/>
        </p:nvGrpSpPr>
        <p:grpSpPr>
          <a:xfrm>
            <a:off x="915987" y="2788351"/>
            <a:ext cx="2465099" cy="734703"/>
            <a:chOff x="685800" y="2091263"/>
            <a:chExt cx="1848824" cy="551027"/>
          </a:xfrm>
        </p:grpSpPr>
        <p:grpSp>
          <p:nvGrpSpPr>
            <p:cNvPr id="81" name="Group 80"/>
            <p:cNvGrpSpPr/>
            <p:nvPr/>
          </p:nvGrpSpPr>
          <p:grpSpPr>
            <a:xfrm>
              <a:off x="2133599" y="2170725"/>
              <a:ext cx="401025" cy="401025"/>
              <a:chOff x="3707904" y="1338582"/>
              <a:chExt cx="587140" cy="587140"/>
            </a:xfrm>
            <a:solidFill>
              <a:schemeClr val="accent2"/>
            </a:solidFill>
          </p:grpSpPr>
          <p:sp>
            <p:nvSpPr>
              <p:cNvPr id="90" name="Freeform 89"/>
              <p:cNvSpPr>
                <a:spLocks noEditPoints="1"/>
              </p:cNvSpPr>
              <p:nvPr/>
            </p:nvSpPr>
            <p:spPr bwMode="auto">
              <a:xfrm>
                <a:off x="3869342" y="1489799"/>
                <a:ext cx="232459" cy="261709"/>
              </a:xfrm>
              <a:custGeom>
                <a:gdLst>
                  <a:gd name="T0" fmla="*/ 300 w 320"/>
                  <a:gd name="T1" fmla="*/ 0 h 360"/>
                  <a:gd name="T2" fmla="*/ 256 w 320"/>
                  <a:gd name="T3" fmla="*/ 0 h 360"/>
                  <a:gd name="T4" fmla="*/ 240 w 320"/>
                  <a:gd name="T5" fmla="*/ 20 h 360"/>
                  <a:gd name="T6" fmla="*/ 240 w 320"/>
                  <a:gd name="T7" fmla="*/ 360 h 360"/>
                  <a:gd name="T8" fmla="*/ 320 w 320"/>
                  <a:gd name="T9" fmla="*/ 360 h 360"/>
                  <a:gd name="T10" fmla="*/ 320 w 320"/>
                  <a:gd name="T11" fmla="*/ 20 h 360"/>
                  <a:gd name="T12" fmla="*/ 300 w 320"/>
                  <a:gd name="T13" fmla="*/ 0 h 360"/>
                  <a:gd name="T14" fmla="*/ 180 w 320"/>
                  <a:gd name="T15" fmla="*/ 120 h 360"/>
                  <a:gd name="T16" fmla="*/ 136 w 320"/>
                  <a:gd name="T17" fmla="*/ 120 h 360"/>
                  <a:gd name="T18" fmla="*/ 120 w 320"/>
                  <a:gd name="T19" fmla="*/ 140 h 360"/>
                  <a:gd name="T20" fmla="*/ 120 w 320"/>
                  <a:gd name="T21" fmla="*/ 360 h 360"/>
                  <a:gd name="T22" fmla="*/ 200 w 320"/>
                  <a:gd name="T23" fmla="*/ 360 h 360"/>
                  <a:gd name="T24" fmla="*/ 200 w 320"/>
                  <a:gd name="T25" fmla="*/ 140 h 360"/>
                  <a:gd name="T26" fmla="*/ 180 w 320"/>
                  <a:gd name="T27" fmla="*/ 120 h 360"/>
                  <a:gd name="T28" fmla="*/ 60 w 320"/>
                  <a:gd name="T29" fmla="*/ 240 h 360"/>
                  <a:gd name="T30" fmla="*/ 16 w 320"/>
                  <a:gd name="T31" fmla="*/ 240 h 360"/>
                  <a:gd name="T32" fmla="*/ 0 w 320"/>
                  <a:gd name="T33" fmla="*/ 260 h 360"/>
                  <a:gd name="T34" fmla="*/ 0 w 320"/>
                  <a:gd name="T35" fmla="*/ 360 h 360"/>
                  <a:gd name="T36" fmla="*/ 80 w 320"/>
                  <a:gd name="T37" fmla="*/ 360 h 360"/>
                  <a:gd name="T38" fmla="*/ 80 w 320"/>
                  <a:gd name="T39" fmla="*/ 260 h 360"/>
                  <a:gd name="T40" fmla="*/ 60 w 320"/>
                  <a:gd name="T41" fmla="*/ 240 h 36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0" h="360">
                    <a:moveTo>
                      <a:pt x="300" y="0"/>
                    </a:moveTo>
                    <a:cubicBezTo>
                      <a:pt x="256" y="0"/>
                      <a:pt x="256" y="0"/>
                      <a:pt x="256" y="0"/>
                    </a:cubicBezTo>
                    <a:cubicBezTo>
                      <a:pt x="245" y="0"/>
                      <a:pt x="240" y="9"/>
                      <a:pt x="240" y="20"/>
                    </a:cubicBezTo>
                    <a:cubicBezTo>
                      <a:pt x="240" y="360"/>
                      <a:pt x="240" y="360"/>
                      <a:pt x="240" y="360"/>
                    </a:cubicBezTo>
                    <a:cubicBezTo>
                      <a:pt x="320" y="360"/>
                      <a:pt x="320" y="360"/>
                      <a:pt x="320" y="360"/>
                    </a:cubicBezTo>
                    <a:cubicBezTo>
                      <a:pt x="320" y="20"/>
                      <a:pt x="320" y="20"/>
                      <a:pt x="320" y="20"/>
                    </a:cubicBezTo>
                    <a:cubicBezTo>
                      <a:pt x="320" y="9"/>
                      <a:pt x="311" y="0"/>
                      <a:pt x="300" y="0"/>
                    </a:cubicBezTo>
                    <a:close/>
                    <a:moveTo>
                      <a:pt x="180" y="120"/>
                    </a:moveTo>
                    <a:cubicBezTo>
                      <a:pt x="136" y="120"/>
                      <a:pt x="136" y="120"/>
                      <a:pt x="136" y="120"/>
                    </a:cubicBezTo>
                    <a:cubicBezTo>
                      <a:pt x="125" y="120"/>
                      <a:pt x="120" y="129"/>
                      <a:pt x="120" y="140"/>
                    </a:cubicBezTo>
                    <a:cubicBezTo>
                      <a:pt x="120" y="360"/>
                      <a:pt x="120" y="360"/>
                      <a:pt x="120" y="360"/>
                    </a:cubicBezTo>
                    <a:cubicBezTo>
                      <a:pt x="200" y="360"/>
                      <a:pt x="200" y="360"/>
                      <a:pt x="200" y="360"/>
                    </a:cubicBezTo>
                    <a:cubicBezTo>
                      <a:pt x="200" y="140"/>
                      <a:pt x="200" y="140"/>
                      <a:pt x="200" y="140"/>
                    </a:cubicBezTo>
                    <a:cubicBezTo>
                      <a:pt x="200" y="129"/>
                      <a:pt x="191" y="120"/>
                      <a:pt x="180" y="120"/>
                    </a:cubicBezTo>
                    <a:close/>
                    <a:moveTo>
                      <a:pt x="60" y="240"/>
                    </a:moveTo>
                    <a:cubicBezTo>
                      <a:pt x="16" y="240"/>
                      <a:pt x="16" y="240"/>
                      <a:pt x="16" y="240"/>
                    </a:cubicBezTo>
                    <a:cubicBezTo>
                      <a:pt x="5" y="240"/>
                      <a:pt x="0" y="249"/>
                      <a:pt x="0" y="260"/>
                    </a:cubicBezTo>
                    <a:cubicBezTo>
                      <a:pt x="0" y="360"/>
                      <a:pt x="0" y="360"/>
                      <a:pt x="0" y="360"/>
                    </a:cubicBezTo>
                    <a:cubicBezTo>
                      <a:pt x="80" y="360"/>
                      <a:pt x="80" y="360"/>
                      <a:pt x="80" y="360"/>
                    </a:cubicBezTo>
                    <a:cubicBezTo>
                      <a:pt x="80" y="260"/>
                      <a:pt x="80" y="260"/>
                      <a:pt x="80" y="260"/>
                    </a:cubicBezTo>
                    <a:cubicBezTo>
                      <a:pt x="80" y="249"/>
                      <a:pt x="71" y="240"/>
                      <a:pt x="60" y="240"/>
                    </a:cubicBezTo>
                    <a:close/>
                  </a:path>
                </a:pathLst>
              </a:custGeom>
              <a:solidFill>
                <a:schemeClr val="accent1"/>
              </a:solidFill>
              <a:ln>
                <a:noFill/>
              </a:ln>
            </p:spPr>
            <p:txBody>
              <a:bodyPr vert="horz" wrap="square" lIns="121920" tIns="60960" rIns="121920" bIns="60960" numCol="1" anchor="t" anchorCtr="0" compatLnSpc="1"/>
              <a:lstStyle/>
              <a:p>
                <a:endParaRPr lang="en-US" sz="1865">
                  <a:solidFill>
                    <a:schemeClr val="bg1"/>
                  </a:solidFill>
                </a:endParaRPr>
              </a:p>
            </p:txBody>
          </p:sp>
          <p:sp>
            <p:nvSpPr>
              <p:cNvPr id="93" name="Freeform 23"/>
              <p:cNvSpPr>
                <a:spLocks noEditPoints="1"/>
              </p:cNvSpPr>
              <p:nvPr/>
            </p:nvSpPr>
            <p:spPr bwMode="auto">
              <a:xfrm>
                <a:off x="3707904" y="1338582"/>
                <a:ext cx="587140" cy="587140"/>
              </a:xfrm>
              <a:custGeom>
                <a:gdLst>
                  <a:gd name="T0" fmla="*/ 192 w 384"/>
                  <a:gd name="T1" fmla="*/ 0 h 384"/>
                  <a:gd name="T2" fmla="*/ 0 w 384"/>
                  <a:gd name="T3" fmla="*/ 192 h 384"/>
                  <a:gd name="T4" fmla="*/ 192 w 384"/>
                  <a:gd name="T5" fmla="*/ 384 h 384"/>
                  <a:gd name="T6" fmla="*/ 384 w 384"/>
                  <a:gd name="T7" fmla="*/ 192 h 384"/>
                  <a:gd name="T8" fmla="*/ 192 w 384"/>
                  <a:gd name="T9" fmla="*/ 0 h 384"/>
                  <a:gd name="T10" fmla="*/ 192 w 384"/>
                  <a:gd name="T11" fmla="*/ 349 h 384"/>
                  <a:gd name="T12" fmla="*/ 35 w 384"/>
                  <a:gd name="T13" fmla="*/ 192 h 384"/>
                  <a:gd name="T14" fmla="*/ 192 w 384"/>
                  <a:gd name="T15" fmla="*/ 35 h 384"/>
                  <a:gd name="T16" fmla="*/ 349 w 384"/>
                  <a:gd name="T17" fmla="*/ 192 h 384"/>
                  <a:gd name="T18" fmla="*/ 192 w 384"/>
                  <a:gd name="T19" fmla="*/ 349 h 38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192" y="349"/>
                    </a:moveTo>
                    <a:cubicBezTo>
                      <a:pt x="105" y="349"/>
                      <a:pt x="35" y="278"/>
                      <a:pt x="35" y="192"/>
                    </a:cubicBezTo>
                    <a:cubicBezTo>
                      <a:pt x="35" y="105"/>
                      <a:pt x="105" y="35"/>
                      <a:pt x="192" y="35"/>
                    </a:cubicBezTo>
                    <a:cubicBezTo>
                      <a:pt x="278" y="35"/>
                      <a:pt x="349" y="105"/>
                      <a:pt x="349" y="192"/>
                    </a:cubicBezTo>
                    <a:cubicBezTo>
                      <a:pt x="349" y="278"/>
                      <a:pt x="278" y="349"/>
                      <a:pt x="192" y="349"/>
                    </a:cubicBezTo>
                    <a:close/>
                  </a:path>
                </a:pathLst>
              </a:custGeom>
              <a:solidFill>
                <a:schemeClr val="accent1"/>
              </a:solidFill>
              <a:ln>
                <a:noFill/>
              </a:ln>
            </p:spPr>
            <p:txBody>
              <a:bodyPr vert="horz" wrap="square" lIns="121920" tIns="60960" rIns="121920" bIns="60960" numCol="1" anchor="t" anchorCtr="0" compatLnSpc="1"/>
              <a:lstStyle/>
              <a:p>
                <a:endParaRPr lang="en-US" sz="1865">
                  <a:solidFill>
                    <a:schemeClr val="bg1"/>
                  </a:solidFill>
                </a:endParaRPr>
              </a:p>
            </p:txBody>
          </p:sp>
        </p:grpSp>
        <p:sp>
          <p:nvSpPr>
            <p:cNvPr id="121" name="Content Placeholder 2"/>
            <p:cNvSpPr txBox="1"/>
            <p:nvPr/>
          </p:nvSpPr>
          <p:spPr>
            <a:xfrm>
              <a:off x="685800" y="2091263"/>
              <a:ext cx="1371900" cy="551027"/>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en-US" sz="1465" b="1">
                  <a:solidFill>
                    <a:schemeClr val="tx1"/>
                  </a:solidFill>
                </a:rPr>
                <a:t>Feature 1</a:t>
              </a:r>
              <a:endParaRPr lang="en-US" sz="1465" b="1">
                <a:solidFill>
                  <a:schemeClr val="tx1"/>
                </a:solidFill>
              </a:endParaRPr>
            </a:p>
            <a:p>
              <a:pPr marL="0" indent="0" algn="r">
                <a:buNone/>
              </a:pPr>
              <a:r>
                <a:rPr lang="en-US" sz="1065">
                  <a:solidFill>
                    <a:schemeClr val="tx1"/>
                  </a:solidFill>
                </a:rPr>
                <a:t>Lorem ipsum dolor sit amet, consectetur adipiscing.</a:t>
              </a:r>
              <a:endParaRPr lang="en-US" sz="1065">
                <a:solidFill>
                  <a:schemeClr val="tx1"/>
                </a:solidFill>
              </a:endParaRPr>
            </a:p>
          </p:txBody>
        </p:sp>
      </p:grpSp>
      <p:grpSp>
        <p:nvGrpSpPr>
          <p:cNvPr id="4" name="Group 3"/>
          <p:cNvGrpSpPr/>
          <p:nvPr/>
        </p:nvGrpSpPr>
        <p:grpSpPr>
          <a:xfrm>
            <a:off x="915988" y="3845766"/>
            <a:ext cx="2465100" cy="734703"/>
            <a:chOff x="685800" y="2884324"/>
            <a:chExt cx="1848825" cy="551027"/>
          </a:xfrm>
        </p:grpSpPr>
        <p:sp>
          <p:nvSpPr>
            <p:cNvPr id="122" name="Content Placeholder 2"/>
            <p:cNvSpPr txBox="1"/>
            <p:nvPr/>
          </p:nvSpPr>
          <p:spPr>
            <a:xfrm>
              <a:off x="685800" y="2884324"/>
              <a:ext cx="1371900" cy="551027"/>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en-US" sz="1465" b="1">
                  <a:solidFill>
                    <a:schemeClr val="tx1"/>
                  </a:solidFill>
                </a:rPr>
                <a:t>Feature 2</a:t>
              </a:r>
              <a:endParaRPr lang="en-US" sz="1465" b="1">
                <a:solidFill>
                  <a:schemeClr val="tx1"/>
                </a:solidFill>
              </a:endParaRPr>
            </a:p>
            <a:p>
              <a:pPr marL="0" indent="0" algn="r">
                <a:buNone/>
              </a:pPr>
              <a:r>
                <a:rPr lang="en-US" sz="1065">
                  <a:solidFill>
                    <a:schemeClr val="tx1"/>
                  </a:solidFill>
                </a:rPr>
                <a:t>Lorem ipsum dolor sit amet, consectetur adipiscing.</a:t>
              </a:r>
              <a:endParaRPr lang="en-US" sz="1065">
                <a:solidFill>
                  <a:schemeClr val="tx1"/>
                </a:solidFill>
              </a:endParaRPr>
            </a:p>
          </p:txBody>
        </p:sp>
        <p:grpSp>
          <p:nvGrpSpPr>
            <p:cNvPr id="40" name="Group 39"/>
            <p:cNvGrpSpPr/>
            <p:nvPr/>
          </p:nvGrpSpPr>
          <p:grpSpPr>
            <a:xfrm>
              <a:off x="2133600" y="2959325"/>
              <a:ext cx="401025" cy="401025"/>
              <a:chOff x="2133600" y="2959325"/>
              <a:chExt cx="401025" cy="401025"/>
            </a:xfrm>
            <a:solidFill>
              <a:schemeClr val="accent2"/>
            </a:solidFill>
          </p:grpSpPr>
          <p:sp>
            <p:nvSpPr>
              <p:cNvPr id="119" name="Freeform 23"/>
              <p:cNvSpPr>
                <a:spLocks noEditPoints="1"/>
              </p:cNvSpPr>
              <p:nvPr/>
            </p:nvSpPr>
            <p:spPr bwMode="auto">
              <a:xfrm>
                <a:off x="2133600" y="2959325"/>
                <a:ext cx="401025" cy="401025"/>
              </a:xfrm>
              <a:custGeom>
                <a:gdLst>
                  <a:gd name="T0" fmla="*/ 192 w 384"/>
                  <a:gd name="T1" fmla="*/ 0 h 384"/>
                  <a:gd name="T2" fmla="*/ 0 w 384"/>
                  <a:gd name="T3" fmla="*/ 192 h 384"/>
                  <a:gd name="T4" fmla="*/ 192 w 384"/>
                  <a:gd name="T5" fmla="*/ 384 h 384"/>
                  <a:gd name="T6" fmla="*/ 384 w 384"/>
                  <a:gd name="T7" fmla="*/ 192 h 384"/>
                  <a:gd name="T8" fmla="*/ 192 w 384"/>
                  <a:gd name="T9" fmla="*/ 0 h 384"/>
                  <a:gd name="T10" fmla="*/ 192 w 384"/>
                  <a:gd name="T11" fmla="*/ 349 h 384"/>
                  <a:gd name="T12" fmla="*/ 35 w 384"/>
                  <a:gd name="T13" fmla="*/ 192 h 384"/>
                  <a:gd name="T14" fmla="*/ 192 w 384"/>
                  <a:gd name="T15" fmla="*/ 35 h 384"/>
                  <a:gd name="T16" fmla="*/ 349 w 384"/>
                  <a:gd name="T17" fmla="*/ 192 h 384"/>
                  <a:gd name="T18" fmla="*/ 192 w 384"/>
                  <a:gd name="T19" fmla="*/ 349 h 38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192" y="349"/>
                    </a:moveTo>
                    <a:cubicBezTo>
                      <a:pt x="105" y="349"/>
                      <a:pt x="35" y="278"/>
                      <a:pt x="35" y="192"/>
                    </a:cubicBezTo>
                    <a:cubicBezTo>
                      <a:pt x="35" y="105"/>
                      <a:pt x="105" y="35"/>
                      <a:pt x="192" y="35"/>
                    </a:cubicBezTo>
                    <a:cubicBezTo>
                      <a:pt x="278" y="35"/>
                      <a:pt x="349" y="105"/>
                      <a:pt x="349" y="192"/>
                    </a:cubicBezTo>
                    <a:cubicBezTo>
                      <a:pt x="349" y="278"/>
                      <a:pt x="278" y="349"/>
                      <a:pt x="192" y="349"/>
                    </a:cubicBezTo>
                    <a:close/>
                  </a:path>
                </a:pathLst>
              </a:custGeom>
              <a:grpFill/>
              <a:ln>
                <a:noFill/>
              </a:ln>
            </p:spPr>
            <p:txBody>
              <a:bodyPr vert="horz" wrap="square" lIns="121920" tIns="60960" rIns="121920" bIns="60960" numCol="1" anchor="t" anchorCtr="0" compatLnSpc="1"/>
              <a:lstStyle/>
              <a:p>
                <a:endParaRPr lang="en-US" sz="1865">
                  <a:solidFill>
                    <a:schemeClr val="bg1"/>
                  </a:solidFill>
                </a:endParaRPr>
              </a:p>
            </p:txBody>
          </p:sp>
          <p:sp>
            <p:nvSpPr>
              <p:cNvPr id="39" name="Freeform 21"/>
              <p:cNvSpPr>
                <a:spLocks noEditPoints="1"/>
              </p:cNvSpPr>
              <p:nvPr/>
            </p:nvSpPr>
            <p:spPr bwMode="auto">
              <a:xfrm>
                <a:off x="2261806" y="3069313"/>
                <a:ext cx="144612" cy="181051"/>
              </a:xfrm>
              <a:custGeom>
                <a:gdLst>
                  <a:gd name="T0" fmla="*/ 311 w 321"/>
                  <a:gd name="T1" fmla="*/ 99 h 402"/>
                  <a:gd name="T2" fmla="*/ 189 w 321"/>
                  <a:gd name="T3" fmla="*/ 11 h 402"/>
                  <a:gd name="T4" fmla="*/ 94 w 321"/>
                  <a:gd name="T5" fmla="*/ 126 h 402"/>
                  <a:gd name="T6" fmla="*/ 109 w 321"/>
                  <a:gd name="T7" fmla="*/ 174 h 402"/>
                  <a:gd name="T8" fmla="*/ 6 w 321"/>
                  <a:gd name="T9" fmla="*/ 328 h 402"/>
                  <a:gd name="T10" fmla="*/ 1 w 321"/>
                  <a:gd name="T11" fmla="*/ 351 h 402"/>
                  <a:gd name="T12" fmla="*/ 8 w 321"/>
                  <a:gd name="T13" fmla="*/ 390 h 402"/>
                  <a:gd name="T14" fmla="*/ 22 w 321"/>
                  <a:gd name="T15" fmla="*/ 401 h 402"/>
                  <a:gd name="T16" fmla="*/ 52 w 321"/>
                  <a:gd name="T17" fmla="*/ 395 h 402"/>
                  <a:gd name="T18" fmla="*/ 71 w 321"/>
                  <a:gd name="T19" fmla="*/ 382 h 402"/>
                  <a:gd name="T20" fmla="*/ 111 w 321"/>
                  <a:gd name="T21" fmla="*/ 316 h 402"/>
                  <a:gd name="T22" fmla="*/ 112 w 321"/>
                  <a:gd name="T23" fmla="*/ 316 h 402"/>
                  <a:gd name="T24" fmla="*/ 140 w 321"/>
                  <a:gd name="T25" fmla="*/ 311 h 402"/>
                  <a:gd name="T26" fmla="*/ 187 w 321"/>
                  <a:gd name="T27" fmla="*/ 233 h 402"/>
                  <a:gd name="T28" fmla="*/ 239 w 321"/>
                  <a:gd name="T29" fmla="*/ 232 h 402"/>
                  <a:gd name="T30" fmla="*/ 311 w 321"/>
                  <a:gd name="T31" fmla="*/ 99 h 402"/>
                  <a:gd name="T32" fmla="*/ 260 w 321"/>
                  <a:gd name="T33" fmla="*/ 130 h 402"/>
                  <a:gd name="T34" fmla="*/ 206 w 321"/>
                  <a:gd name="T35" fmla="*/ 120 h 402"/>
                  <a:gd name="T36" fmla="*/ 179 w 321"/>
                  <a:gd name="T37" fmla="*/ 71 h 402"/>
                  <a:gd name="T38" fmla="*/ 248 w 321"/>
                  <a:gd name="T39" fmla="*/ 58 h 402"/>
                  <a:gd name="T40" fmla="*/ 260 w 321"/>
                  <a:gd name="T41" fmla="*/ 130 h 40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1" h="402">
                    <a:moveTo>
                      <a:pt x="311" y="99"/>
                    </a:moveTo>
                    <a:cubicBezTo>
                      <a:pt x="301" y="40"/>
                      <a:pt x="246" y="0"/>
                      <a:pt x="189" y="11"/>
                    </a:cubicBezTo>
                    <a:cubicBezTo>
                      <a:pt x="132" y="21"/>
                      <a:pt x="84" y="67"/>
                      <a:pt x="94" y="126"/>
                    </a:cubicBezTo>
                    <a:cubicBezTo>
                      <a:pt x="96" y="139"/>
                      <a:pt x="102" y="159"/>
                      <a:pt x="109" y="174"/>
                    </a:cubicBezTo>
                    <a:cubicBezTo>
                      <a:pt x="6" y="328"/>
                      <a:pt x="6" y="328"/>
                      <a:pt x="6" y="328"/>
                    </a:cubicBezTo>
                    <a:cubicBezTo>
                      <a:pt x="2" y="334"/>
                      <a:pt x="0" y="344"/>
                      <a:pt x="1" y="351"/>
                    </a:cubicBezTo>
                    <a:cubicBezTo>
                      <a:pt x="8" y="390"/>
                      <a:pt x="8" y="390"/>
                      <a:pt x="8" y="390"/>
                    </a:cubicBezTo>
                    <a:cubicBezTo>
                      <a:pt x="9" y="397"/>
                      <a:pt x="15" y="402"/>
                      <a:pt x="22" y="401"/>
                    </a:cubicBezTo>
                    <a:cubicBezTo>
                      <a:pt x="52" y="395"/>
                      <a:pt x="52" y="395"/>
                      <a:pt x="52" y="395"/>
                    </a:cubicBezTo>
                    <a:cubicBezTo>
                      <a:pt x="59" y="394"/>
                      <a:pt x="67" y="388"/>
                      <a:pt x="71" y="382"/>
                    </a:cubicBezTo>
                    <a:cubicBezTo>
                      <a:pt x="111" y="316"/>
                      <a:pt x="111" y="316"/>
                      <a:pt x="111" y="316"/>
                    </a:cubicBezTo>
                    <a:cubicBezTo>
                      <a:pt x="112" y="316"/>
                      <a:pt x="112" y="316"/>
                      <a:pt x="112" y="316"/>
                    </a:cubicBezTo>
                    <a:cubicBezTo>
                      <a:pt x="140" y="311"/>
                      <a:pt x="140" y="311"/>
                      <a:pt x="140" y="311"/>
                    </a:cubicBezTo>
                    <a:cubicBezTo>
                      <a:pt x="187" y="233"/>
                      <a:pt x="187" y="233"/>
                      <a:pt x="187" y="233"/>
                    </a:cubicBezTo>
                    <a:cubicBezTo>
                      <a:pt x="203" y="236"/>
                      <a:pt x="226" y="235"/>
                      <a:pt x="239" y="232"/>
                    </a:cubicBezTo>
                    <a:cubicBezTo>
                      <a:pt x="296" y="222"/>
                      <a:pt x="321" y="159"/>
                      <a:pt x="311" y="99"/>
                    </a:cubicBezTo>
                    <a:close/>
                    <a:moveTo>
                      <a:pt x="260" y="130"/>
                    </a:moveTo>
                    <a:cubicBezTo>
                      <a:pt x="244" y="153"/>
                      <a:pt x="228" y="137"/>
                      <a:pt x="206" y="120"/>
                    </a:cubicBezTo>
                    <a:cubicBezTo>
                      <a:pt x="184" y="104"/>
                      <a:pt x="163" y="94"/>
                      <a:pt x="179" y="71"/>
                    </a:cubicBezTo>
                    <a:cubicBezTo>
                      <a:pt x="195" y="47"/>
                      <a:pt x="226" y="42"/>
                      <a:pt x="248" y="58"/>
                    </a:cubicBezTo>
                    <a:cubicBezTo>
                      <a:pt x="270" y="74"/>
                      <a:pt x="276" y="107"/>
                      <a:pt x="260" y="1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grpSp>
      </p:grpSp>
      <p:grpSp>
        <p:nvGrpSpPr>
          <p:cNvPr id="6" name="Group 5"/>
          <p:cNvGrpSpPr/>
          <p:nvPr/>
        </p:nvGrpSpPr>
        <p:grpSpPr>
          <a:xfrm>
            <a:off x="915988" y="4827898"/>
            <a:ext cx="2465100" cy="734703"/>
            <a:chOff x="685800" y="3620923"/>
            <a:chExt cx="1848825" cy="551027"/>
          </a:xfrm>
        </p:grpSpPr>
        <p:sp>
          <p:nvSpPr>
            <p:cNvPr id="123" name="Content Placeholder 2"/>
            <p:cNvSpPr txBox="1"/>
            <p:nvPr/>
          </p:nvSpPr>
          <p:spPr>
            <a:xfrm>
              <a:off x="685800" y="3620923"/>
              <a:ext cx="1371900" cy="551027"/>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en-US" sz="1465" b="1">
                  <a:solidFill>
                    <a:schemeClr val="tx1"/>
                  </a:solidFill>
                </a:rPr>
                <a:t>Feature 3</a:t>
              </a:r>
              <a:endParaRPr lang="en-US" sz="1465" b="1">
                <a:solidFill>
                  <a:schemeClr val="tx1"/>
                </a:solidFill>
              </a:endParaRPr>
            </a:p>
            <a:p>
              <a:pPr marL="0" indent="0" algn="r">
                <a:buNone/>
              </a:pPr>
              <a:r>
                <a:rPr lang="en-US" sz="1065">
                  <a:solidFill>
                    <a:schemeClr val="tx1"/>
                  </a:solidFill>
                </a:rPr>
                <a:t>Lorem ipsum dolor sit amet, consectetur adipiscing.</a:t>
              </a:r>
              <a:endParaRPr lang="en-US" sz="1065">
                <a:solidFill>
                  <a:schemeClr val="tx1"/>
                </a:solidFill>
              </a:endParaRPr>
            </a:p>
          </p:txBody>
        </p:sp>
        <p:grpSp>
          <p:nvGrpSpPr>
            <p:cNvPr id="5" name="Group 4"/>
            <p:cNvGrpSpPr/>
            <p:nvPr/>
          </p:nvGrpSpPr>
          <p:grpSpPr>
            <a:xfrm>
              <a:off x="2133600" y="3695926"/>
              <a:ext cx="401025" cy="401024"/>
              <a:chOff x="2133600" y="3695926"/>
              <a:chExt cx="401025" cy="401024"/>
            </a:xfrm>
          </p:grpSpPr>
          <p:sp>
            <p:nvSpPr>
              <p:cNvPr id="114" name="Freeform 23"/>
              <p:cNvSpPr>
                <a:spLocks noEditPoints="1"/>
              </p:cNvSpPr>
              <p:nvPr/>
            </p:nvSpPr>
            <p:spPr bwMode="auto">
              <a:xfrm>
                <a:off x="2133600" y="3695926"/>
                <a:ext cx="401025" cy="401024"/>
              </a:xfrm>
              <a:custGeom>
                <a:gdLst>
                  <a:gd name="T0" fmla="*/ 192 w 384"/>
                  <a:gd name="T1" fmla="*/ 0 h 384"/>
                  <a:gd name="T2" fmla="*/ 0 w 384"/>
                  <a:gd name="T3" fmla="*/ 192 h 384"/>
                  <a:gd name="T4" fmla="*/ 192 w 384"/>
                  <a:gd name="T5" fmla="*/ 384 h 384"/>
                  <a:gd name="T6" fmla="*/ 384 w 384"/>
                  <a:gd name="T7" fmla="*/ 192 h 384"/>
                  <a:gd name="T8" fmla="*/ 192 w 384"/>
                  <a:gd name="T9" fmla="*/ 0 h 384"/>
                  <a:gd name="T10" fmla="*/ 192 w 384"/>
                  <a:gd name="T11" fmla="*/ 349 h 384"/>
                  <a:gd name="T12" fmla="*/ 35 w 384"/>
                  <a:gd name="T13" fmla="*/ 192 h 384"/>
                  <a:gd name="T14" fmla="*/ 192 w 384"/>
                  <a:gd name="T15" fmla="*/ 35 h 384"/>
                  <a:gd name="T16" fmla="*/ 349 w 384"/>
                  <a:gd name="T17" fmla="*/ 192 h 384"/>
                  <a:gd name="T18" fmla="*/ 192 w 384"/>
                  <a:gd name="T19" fmla="*/ 349 h 38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192" y="349"/>
                    </a:moveTo>
                    <a:cubicBezTo>
                      <a:pt x="105" y="349"/>
                      <a:pt x="35" y="278"/>
                      <a:pt x="35" y="192"/>
                    </a:cubicBezTo>
                    <a:cubicBezTo>
                      <a:pt x="35" y="105"/>
                      <a:pt x="105" y="35"/>
                      <a:pt x="192" y="35"/>
                    </a:cubicBezTo>
                    <a:cubicBezTo>
                      <a:pt x="278" y="35"/>
                      <a:pt x="349" y="105"/>
                      <a:pt x="349" y="192"/>
                    </a:cubicBezTo>
                    <a:cubicBezTo>
                      <a:pt x="349" y="278"/>
                      <a:pt x="278" y="349"/>
                      <a:pt x="192" y="349"/>
                    </a:cubicBezTo>
                    <a:close/>
                  </a:path>
                </a:pathLst>
              </a:custGeom>
              <a:solidFill>
                <a:schemeClr val="accent3"/>
              </a:solidFill>
              <a:ln>
                <a:noFill/>
              </a:ln>
            </p:spPr>
            <p:txBody>
              <a:bodyPr vert="horz" wrap="square" lIns="121920" tIns="60960" rIns="121920" bIns="60960" numCol="1" anchor="t" anchorCtr="0" compatLnSpc="1"/>
              <a:lstStyle/>
              <a:p>
                <a:endParaRPr lang="en-US" sz="1865">
                  <a:solidFill>
                    <a:schemeClr val="bg1"/>
                  </a:solidFill>
                </a:endParaRPr>
              </a:p>
            </p:txBody>
          </p:sp>
          <p:sp>
            <p:nvSpPr>
              <p:cNvPr id="43" name="Freeform 26"/>
              <p:cNvSpPr>
                <a:spLocks noEditPoints="1"/>
              </p:cNvSpPr>
              <p:nvPr/>
            </p:nvSpPr>
            <p:spPr bwMode="auto">
              <a:xfrm>
                <a:off x="2246237" y="3846283"/>
                <a:ext cx="167008" cy="100311"/>
              </a:xfrm>
              <a:custGeom>
                <a:gdLst>
                  <a:gd name="T0" fmla="*/ 308 w 400"/>
                  <a:gd name="T1" fmla="*/ 120 h 240"/>
                  <a:gd name="T2" fmla="*/ 353 w 400"/>
                  <a:gd name="T3" fmla="*/ 33 h 240"/>
                  <a:gd name="T4" fmla="*/ 380 w 400"/>
                  <a:gd name="T5" fmla="*/ 33 h 240"/>
                  <a:gd name="T6" fmla="*/ 307 w 400"/>
                  <a:gd name="T7" fmla="*/ 0 h 240"/>
                  <a:gd name="T8" fmla="*/ 106 w 400"/>
                  <a:gd name="T9" fmla="*/ 0 h 240"/>
                  <a:gd name="T10" fmla="*/ 0 w 400"/>
                  <a:gd name="T11" fmla="*/ 120 h 240"/>
                  <a:gd name="T12" fmla="*/ 106 w 400"/>
                  <a:gd name="T13" fmla="*/ 240 h 240"/>
                  <a:gd name="T14" fmla="*/ 307 w 400"/>
                  <a:gd name="T15" fmla="*/ 240 h 240"/>
                  <a:gd name="T16" fmla="*/ 380 w 400"/>
                  <a:gd name="T17" fmla="*/ 206 h 240"/>
                  <a:gd name="T18" fmla="*/ 353 w 400"/>
                  <a:gd name="T19" fmla="*/ 206 h 240"/>
                  <a:gd name="T20" fmla="*/ 308 w 400"/>
                  <a:gd name="T21" fmla="*/ 120 h 240"/>
                  <a:gd name="T22" fmla="*/ 254 w 400"/>
                  <a:gd name="T23" fmla="*/ 156 h 240"/>
                  <a:gd name="T24" fmla="*/ 240 w 400"/>
                  <a:gd name="T25" fmla="*/ 156 h 240"/>
                  <a:gd name="T26" fmla="*/ 181 w 400"/>
                  <a:gd name="T27" fmla="*/ 129 h 240"/>
                  <a:gd name="T28" fmla="*/ 172 w 400"/>
                  <a:gd name="T29" fmla="*/ 152 h 240"/>
                  <a:gd name="T30" fmla="*/ 147 w 400"/>
                  <a:gd name="T31" fmla="*/ 160 h 240"/>
                  <a:gd name="T32" fmla="*/ 76 w 400"/>
                  <a:gd name="T33" fmla="*/ 95 h 240"/>
                  <a:gd name="T34" fmla="*/ 72 w 400"/>
                  <a:gd name="T35" fmla="*/ 84 h 240"/>
                  <a:gd name="T36" fmla="*/ 86 w 400"/>
                  <a:gd name="T37" fmla="*/ 84 h 240"/>
                  <a:gd name="T38" fmla="*/ 145 w 400"/>
                  <a:gd name="T39" fmla="*/ 111 h 240"/>
                  <a:gd name="T40" fmla="*/ 154 w 400"/>
                  <a:gd name="T41" fmla="*/ 88 h 240"/>
                  <a:gd name="T42" fmla="*/ 178 w 400"/>
                  <a:gd name="T43" fmla="*/ 80 h 240"/>
                  <a:gd name="T44" fmla="*/ 250 w 400"/>
                  <a:gd name="T45" fmla="*/ 145 h 240"/>
                  <a:gd name="T46" fmla="*/ 254 w 400"/>
                  <a:gd name="T47" fmla="*/ 156 h 240"/>
                  <a:gd name="T48" fmla="*/ 377 w 400"/>
                  <a:gd name="T49" fmla="*/ 78 h 240"/>
                  <a:gd name="T50" fmla="*/ 362 w 400"/>
                  <a:gd name="T51" fmla="*/ 78 h 240"/>
                  <a:gd name="T52" fmla="*/ 340 w 400"/>
                  <a:gd name="T53" fmla="*/ 118 h 240"/>
                  <a:gd name="T54" fmla="*/ 362 w 400"/>
                  <a:gd name="T55" fmla="*/ 158 h 240"/>
                  <a:gd name="T56" fmla="*/ 377 w 400"/>
                  <a:gd name="T57" fmla="*/ 158 h 240"/>
                  <a:gd name="T58" fmla="*/ 400 w 400"/>
                  <a:gd name="T59" fmla="*/ 118 h 240"/>
                  <a:gd name="T60" fmla="*/ 377 w 400"/>
                  <a:gd name="T61" fmla="*/ 78 h 2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00" h="240">
                    <a:moveTo>
                      <a:pt x="308" y="120"/>
                    </a:moveTo>
                    <a:cubicBezTo>
                      <a:pt x="308" y="65"/>
                      <a:pt x="333" y="33"/>
                      <a:pt x="353" y="33"/>
                    </a:cubicBezTo>
                    <a:cubicBezTo>
                      <a:pt x="361" y="33"/>
                      <a:pt x="380" y="33"/>
                      <a:pt x="380" y="33"/>
                    </a:cubicBezTo>
                    <a:cubicBezTo>
                      <a:pt x="366" y="12"/>
                      <a:pt x="355" y="0"/>
                      <a:pt x="307" y="0"/>
                    </a:cubicBezTo>
                    <a:cubicBezTo>
                      <a:pt x="106" y="0"/>
                      <a:pt x="106" y="0"/>
                      <a:pt x="106" y="0"/>
                    </a:cubicBezTo>
                    <a:cubicBezTo>
                      <a:pt x="32" y="0"/>
                      <a:pt x="0" y="69"/>
                      <a:pt x="0" y="120"/>
                    </a:cubicBezTo>
                    <a:cubicBezTo>
                      <a:pt x="0" y="171"/>
                      <a:pt x="32" y="240"/>
                      <a:pt x="106" y="240"/>
                    </a:cubicBezTo>
                    <a:cubicBezTo>
                      <a:pt x="307" y="240"/>
                      <a:pt x="307" y="240"/>
                      <a:pt x="307" y="240"/>
                    </a:cubicBezTo>
                    <a:cubicBezTo>
                      <a:pt x="355" y="240"/>
                      <a:pt x="366" y="227"/>
                      <a:pt x="380" y="206"/>
                    </a:cubicBezTo>
                    <a:cubicBezTo>
                      <a:pt x="380" y="206"/>
                      <a:pt x="373" y="206"/>
                      <a:pt x="353" y="206"/>
                    </a:cubicBezTo>
                    <a:cubicBezTo>
                      <a:pt x="333" y="206"/>
                      <a:pt x="308" y="175"/>
                      <a:pt x="308" y="120"/>
                    </a:cubicBezTo>
                    <a:close/>
                    <a:moveTo>
                      <a:pt x="254" y="156"/>
                    </a:moveTo>
                    <a:cubicBezTo>
                      <a:pt x="250" y="161"/>
                      <a:pt x="240" y="156"/>
                      <a:pt x="240" y="156"/>
                    </a:cubicBezTo>
                    <a:cubicBezTo>
                      <a:pt x="181" y="129"/>
                      <a:pt x="181" y="129"/>
                      <a:pt x="181" y="129"/>
                    </a:cubicBezTo>
                    <a:cubicBezTo>
                      <a:pt x="181" y="129"/>
                      <a:pt x="176" y="143"/>
                      <a:pt x="172" y="152"/>
                    </a:cubicBezTo>
                    <a:cubicBezTo>
                      <a:pt x="167" y="162"/>
                      <a:pt x="164" y="172"/>
                      <a:pt x="147" y="160"/>
                    </a:cubicBezTo>
                    <a:cubicBezTo>
                      <a:pt x="130" y="148"/>
                      <a:pt x="76" y="95"/>
                      <a:pt x="76" y="95"/>
                    </a:cubicBezTo>
                    <a:cubicBezTo>
                      <a:pt x="76" y="95"/>
                      <a:pt x="69" y="90"/>
                      <a:pt x="72" y="84"/>
                    </a:cubicBezTo>
                    <a:cubicBezTo>
                      <a:pt x="76" y="79"/>
                      <a:pt x="86" y="84"/>
                      <a:pt x="86" y="84"/>
                    </a:cubicBezTo>
                    <a:cubicBezTo>
                      <a:pt x="145" y="111"/>
                      <a:pt x="145" y="111"/>
                      <a:pt x="145" y="111"/>
                    </a:cubicBezTo>
                    <a:cubicBezTo>
                      <a:pt x="145" y="111"/>
                      <a:pt x="150" y="97"/>
                      <a:pt x="154" y="88"/>
                    </a:cubicBezTo>
                    <a:cubicBezTo>
                      <a:pt x="158" y="79"/>
                      <a:pt x="161" y="68"/>
                      <a:pt x="178" y="80"/>
                    </a:cubicBezTo>
                    <a:cubicBezTo>
                      <a:pt x="195" y="92"/>
                      <a:pt x="250" y="145"/>
                      <a:pt x="250" y="145"/>
                    </a:cubicBezTo>
                    <a:cubicBezTo>
                      <a:pt x="250" y="145"/>
                      <a:pt x="257" y="150"/>
                      <a:pt x="254" y="156"/>
                    </a:cubicBezTo>
                    <a:close/>
                    <a:moveTo>
                      <a:pt x="377" y="78"/>
                    </a:moveTo>
                    <a:cubicBezTo>
                      <a:pt x="362" y="78"/>
                      <a:pt x="362" y="78"/>
                      <a:pt x="362" y="78"/>
                    </a:cubicBezTo>
                    <a:cubicBezTo>
                      <a:pt x="351" y="78"/>
                      <a:pt x="340" y="94"/>
                      <a:pt x="340" y="118"/>
                    </a:cubicBezTo>
                    <a:cubicBezTo>
                      <a:pt x="340" y="143"/>
                      <a:pt x="351" y="158"/>
                      <a:pt x="362" y="158"/>
                    </a:cubicBezTo>
                    <a:cubicBezTo>
                      <a:pt x="377" y="158"/>
                      <a:pt x="377" y="158"/>
                      <a:pt x="377" y="158"/>
                    </a:cubicBezTo>
                    <a:cubicBezTo>
                      <a:pt x="388" y="158"/>
                      <a:pt x="400" y="143"/>
                      <a:pt x="400" y="118"/>
                    </a:cubicBezTo>
                    <a:cubicBezTo>
                      <a:pt x="400" y="94"/>
                      <a:pt x="388" y="78"/>
                      <a:pt x="377" y="78"/>
                    </a:cubicBezTo>
                    <a:close/>
                  </a:path>
                </a:pathLst>
              </a:custGeom>
              <a:solidFill>
                <a:schemeClr val="accent3"/>
              </a:solidFill>
              <a:ln>
                <a:noFill/>
              </a:ln>
            </p:spPr>
            <p:txBody>
              <a:bodyPr vert="horz" wrap="square" lIns="121920" tIns="60960" rIns="121920" bIns="60960" numCol="1" anchor="t" anchorCtr="0" compatLnSpc="1"/>
              <a:lstStyle/>
              <a:p>
                <a:endParaRPr lang="en-US" sz="2400"/>
              </a:p>
            </p:txBody>
          </p:sp>
        </p:grpSp>
      </p:grpSp>
    </p:spTree>
  </p:cSld>
  <p:clrMapOvr>
    <a:masterClrMapping/>
  </p:clrMapOvr>
  <mc:AlternateContent>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 presetClass="entr" presetSubtype="8"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1000" fill="hold"/>
                                        <p:tgtEl>
                                          <p:spTgt spid="3"/>
                                        </p:tgtEl>
                                        <p:attrNameLst>
                                          <p:attrName>ppt_x</p:attrName>
                                        </p:attrNameLst>
                                      </p:cBhvr>
                                      <p:tavLst>
                                        <p:tav tm="0">
                                          <p:val>
                                            <p:strVal val="0-#ppt_w/2"/>
                                          </p:val>
                                        </p:tav>
                                        <p:tav tm="100000">
                                          <p:val>
                                            <p:strVal val="#ppt_x"/>
                                          </p:val>
                                        </p:tav>
                                      </p:tavLst>
                                    </p:anim>
                                    <p:anim calcmode="lin" valueType="num">
                                      <p:cBhvr additive="base">
                                        <p:cTn id="14" dur="1000" fill="hold"/>
                                        <p:tgtEl>
                                          <p:spTgt spid="3"/>
                                        </p:tgtEl>
                                        <p:attrNameLst>
                                          <p:attrName>ppt_y</p:attrName>
                                        </p:attrNameLst>
                                      </p:cBhvr>
                                      <p:tavLst>
                                        <p:tav tm="0">
                                          <p:val>
                                            <p:strVal val="#ppt_y"/>
                                          </p:val>
                                        </p:tav>
                                        <p:tav tm="100000">
                                          <p:val>
                                            <p:strVal val="#ppt_y"/>
                                          </p:val>
                                        </p:tav>
                                      </p:tavLst>
                                    </p:anim>
                                  </p:childTnLst>
                                </p:cTn>
                              </p:par>
                              <p:par>
                                <p:cTn id="15" presetID="2" presetClass="entr" presetSubtype="2"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1000" fill="hold"/>
                                        <p:tgtEl>
                                          <p:spTgt spid="7"/>
                                        </p:tgtEl>
                                        <p:attrNameLst>
                                          <p:attrName>ppt_x</p:attrName>
                                        </p:attrNameLst>
                                      </p:cBhvr>
                                      <p:tavLst>
                                        <p:tav tm="0">
                                          <p:val>
                                            <p:strVal val="1+#ppt_w/2"/>
                                          </p:val>
                                        </p:tav>
                                        <p:tav tm="100000">
                                          <p:val>
                                            <p:strVal val="#ppt_x"/>
                                          </p:val>
                                        </p:tav>
                                      </p:tavLst>
                                    </p:anim>
                                    <p:anim calcmode="lin" valueType="num">
                                      <p:cBhvr additive="base">
                                        <p:cTn id="18" dur="1000" fill="hold"/>
                                        <p:tgtEl>
                                          <p:spTgt spid="7"/>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2000"/>
                            </p:stCondLst>
                            <p:childTnLst>
                              <p:par>
                                <p:cTn id="20" presetID="2" presetClass="entr" presetSubtype="8"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1000" fill="hold"/>
                                        <p:tgtEl>
                                          <p:spTgt spid="4"/>
                                        </p:tgtEl>
                                        <p:attrNameLst>
                                          <p:attrName>ppt_x</p:attrName>
                                        </p:attrNameLst>
                                      </p:cBhvr>
                                      <p:tavLst>
                                        <p:tav tm="0">
                                          <p:val>
                                            <p:strVal val="0-#ppt_w/2"/>
                                          </p:val>
                                        </p:tav>
                                        <p:tav tm="100000">
                                          <p:val>
                                            <p:strVal val="#ppt_x"/>
                                          </p:val>
                                        </p:tav>
                                      </p:tavLst>
                                    </p:anim>
                                    <p:anim calcmode="lin" valueType="num">
                                      <p:cBhvr additive="base">
                                        <p:cTn id="23" dur="1000" fill="hold"/>
                                        <p:tgtEl>
                                          <p:spTgt spid="4"/>
                                        </p:tgtEl>
                                        <p:attrNameLst>
                                          <p:attrName>ppt_y</p:attrName>
                                        </p:attrNameLst>
                                      </p:cBhvr>
                                      <p:tavLst>
                                        <p:tav tm="0">
                                          <p:val>
                                            <p:strVal val="#ppt_y"/>
                                          </p:val>
                                        </p:tav>
                                        <p:tav tm="100000">
                                          <p:val>
                                            <p:strVal val="#ppt_y"/>
                                          </p:val>
                                        </p:tav>
                                      </p:tavLst>
                                    </p:anim>
                                  </p:childTnLst>
                                </p:cTn>
                              </p:par>
                              <p:par>
                                <p:cTn id="24" presetID="2" presetClass="entr" presetSubtype="2"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1000" fill="hold"/>
                                        <p:tgtEl>
                                          <p:spTgt spid="11"/>
                                        </p:tgtEl>
                                        <p:attrNameLst>
                                          <p:attrName>ppt_x</p:attrName>
                                        </p:attrNameLst>
                                      </p:cBhvr>
                                      <p:tavLst>
                                        <p:tav tm="0">
                                          <p:val>
                                            <p:strVal val="1+#ppt_w/2"/>
                                          </p:val>
                                        </p:tav>
                                        <p:tav tm="100000">
                                          <p:val>
                                            <p:strVal val="#ppt_x"/>
                                          </p:val>
                                        </p:tav>
                                      </p:tavLst>
                                    </p:anim>
                                    <p:anim calcmode="lin" valueType="num">
                                      <p:cBhvr additive="base">
                                        <p:cTn id="27" dur="1000" fill="hold"/>
                                        <p:tgtEl>
                                          <p:spTgt spid="11"/>
                                        </p:tgtEl>
                                        <p:attrNameLst>
                                          <p:attrName>ppt_y</p:attrName>
                                        </p:attrNameLst>
                                      </p:cBhvr>
                                      <p:tavLst>
                                        <p:tav tm="0">
                                          <p:val>
                                            <p:strVal val="#ppt_y"/>
                                          </p:val>
                                        </p:tav>
                                        <p:tav tm="100000">
                                          <p:val>
                                            <p:strVal val="#ppt_y"/>
                                          </p:val>
                                        </p:tav>
                                      </p:tavLst>
                                    </p:anim>
                                  </p:childTnLst>
                                </p:cTn>
                              </p:par>
                            </p:childTnLst>
                          </p:cTn>
                        </p:par>
                        <p:par>
                          <p:cTn id="28" fill="hold" nodeType="afterGroup">
                            <p:stCondLst>
                              <p:cond delay="3000"/>
                            </p:stCondLst>
                            <p:childTnLst>
                              <p:par>
                                <p:cTn id="29" presetID="2" presetClass="entr" presetSubtype="8" fill="hold"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1000" fill="hold"/>
                                        <p:tgtEl>
                                          <p:spTgt spid="6"/>
                                        </p:tgtEl>
                                        <p:attrNameLst>
                                          <p:attrName>ppt_x</p:attrName>
                                        </p:attrNameLst>
                                      </p:cBhvr>
                                      <p:tavLst>
                                        <p:tav tm="0">
                                          <p:val>
                                            <p:strVal val="0-#ppt_w/2"/>
                                          </p:val>
                                        </p:tav>
                                        <p:tav tm="100000">
                                          <p:val>
                                            <p:strVal val="#ppt_x"/>
                                          </p:val>
                                        </p:tav>
                                      </p:tavLst>
                                    </p:anim>
                                    <p:anim calcmode="lin" valueType="num">
                                      <p:cBhvr additive="base">
                                        <p:cTn id="32" dur="1000" fill="hold"/>
                                        <p:tgtEl>
                                          <p:spTgt spid="6"/>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1000" fill="hold"/>
                                        <p:tgtEl>
                                          <p:spTgt spid="12"/>
                                        </p:tgtEl>
                                        <p:attrNameLst>
                                          <p:attrName>ppt_x</p:attrName>
                                        </p:attrNameLst>
                                      </p:cBhvr>
                                      <p:tavLst>
                                        <p:tav tm="0">
                                          <p:val>
                                            <p:strVal val="1+#ppt_w/2"/>
                                          </p:val>
                                        </p:tav>
                                        <p:tav tm="100000">
                                          <p:val>
                                            <p:strVal val="#ppt_x"/>
                                          </p:val>
                                        </p:tav>
                                      </p:tavLst>
                                    </p:anim>
                                    <p:anim calcmode="lin" valueType="num">
                                      <p:cBhvr additive="base">
                                        <p:cTn id="36" dur="10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dpi="0" rotWithShape="1">
          <a:blip r:embed="rId4">
            <a:lum/>
          </a:blip>
          <a:stretch>
            <a:fillRect l="-6000" r="-6000"/>
          </a:stretch>
        </a:blipFill>
        <a:effectLst/>
      </p:bgPr>
    </p:bg>
    <p:spTree>
      <p:nvGrpSpPr>
        <p:cNvPr id="1" name=""/>
        <p:cNvGrpSpPr/>
        <p:nvPr/>
      </p:nvGrpSpPr>
      <p:grpSpPr>
        <a:xfrm>
          <a:off x="0" y="0"/>
          <a:ext cx="0" cy="0"/>
        </a:xfrm>
      </p:grpSpPr>
      <p:sp>
        <p:nvSpPr>
          <p:cNvPr id="5" name="文本框 4"/>
          <p:cNvSpPr txBox="1"/>
          <p:nvPr/>
        </p:nvSpPr>
        <p:spPr>
          <a:xfrm>
            <a:off x="4149879" y="4111200"/>
            <a:ext cx="3890809" cy="646331"/>
          </a:xfrm>
          <a:prstGeom prst="rect">
            <a:avLst/>
          </a:prstGeom>
          <a:noFill/>
        </p:spPr>
        <p:txBody>
          <a:bodyPr wrap="none" rtlCol="0">
            <a:spAutoFit/>
          </a:bodyPr>
          <a:lstStyle/>
          <a:p>
            <a:pPr algn="ctr">
              <a:defRPr/>
            </a:pPr>
            <a:r>
              <a:rPr lang="zh-CN" altLang="en-US" sz="3600" b="1">
                <a:solidFill>
                  <a:srgbClr val="C00000"/>
                </a:solidFill>
                <a:latin typeface="张海山锐线体简" panose="02000000000000000000" pitchFamily="2" charset="-122"/>
                <a:ea typeface="张海山锐线体简" panose="02000000000000000000" pitchFamily="2" charset="-122"/>
                <a:cs typeface="+mn-ea"/>
                <a:sym typeface="+mn-lt"/>
              </a:rPr>
              <a:t>单击添加您的标题</a:t>
            </a:r>
            <a:endParaRPr lang="zh-CN" altLang="en-US" sz="3600" b="1">
              <a:solidFill>
                <a:srgbClr val="C00000"/>
              </a:solidFill>
              <a:latin typeface="张海山锐线体简" panose="02000000000000000000" pitchFamily="2" charset="-122"/>
              <a:ea typeface="张海山锐线体简" panose="02000000000000000000" pitchFamily="2" charset="-122"/>
              <a:cs typeface="+mn-ea"/>
              <a:sym typeface="+mn-lt"/>
            </a:endParaRPr>
          </a:p>
        </p:txBody>
      </p:sp>
      <p:sp>
        <p:nvSpPr>
          <p:cNvPr id="13" name="文本框 12"/>
          <p:cNvSpPr txBox="1"/>
          <p:nvPr/>
        </p:nvSpPr>
        <p:spPr>
          <a:xfrm>
            <a:off x="5287847" y="3215063"/>
            <a:ext cx="1856598" cy="646331"/>
          </a:xfrm>
          <a:prstGeom prst="rect">
            <a:avLst/>
          </a:prstGeom>
          <a:noFill/>
          <a:effectLst>
            <a:reflection stA="62000" endPos="54000" dir="5400000" sy="-100000" algn="bl" rotWithShape="0"/>
          </a:effectLst>
        </p:spPr>
        <p:txBody>
          <a:bodyPr wrap="none" rtlCol="0">
            <a:spAutoFit/>
          </a:bodyPr>
          <a:lstStyle/>
          <a:p>
            <a:pPr algn="ctr"/>
            <a:r>
              <a:rPr lang="en-US" altLang="zh-CN" sz="3600" b="1" i="1">
                <a:solidFill>
                  <a:schemeClr val="accent1"/>
                </a:solidFill>
                <a:effectLst>
                  <a:outerShdw blurRad="38100" dist="38100" dir="2700000" algn="tl">
                    <a:srgbClr val="000000">
                      <a:alpha val="43137"/>
                    </a:srgbClr>
                  </a:outerShdw>
                </a:effectLst>
                <a:latin typeface="张海山锐线体简" panose="02000000000000000000" pitchFamily="2" charset="-122"/>
                <a:ea typeface="张海山锐线体简" panose="02000000000000000000" pitchFamily="2" charset="-122"/>
              </a:rPr>
              <a:t>PART 03</a:t>
            </a:r>
            <a:endParaRPr lang="zh-CN" altLang="en-US" sz="3600" b="1" i="1">
              <a:solidFill>
                <a:schemeClr val="accent1"/>
              </a:solidFill>
              <a:effectLst>
                <a:outerShdw blurRad="38100" dist="38100" dir="2700000" algn="tl">
                  <a:srgbClr val="000000">
                    <a:alpha val="43137"/>
                  </a:srgbClr>
                </a:outerShdw>
              </a:effectLst>
              <a:latin typeface="张海山锐线体简" panose="02000000000000000000" pitchFamily="2" charset="-122"/>
              <a:ea typeface="张海山锐线体简" panose="02000000000000000000" pitchFamily="2" charset="-122"/>
            </a:endParaRPr>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4887" y="1097016"/>
            <a:ext cx="4495800" cy="2128251"/>
          </a:xfrm>
          <a:prstGeom prst="rect">
            <a:avLst/>
          </a:prstGeom>
        </p:spPr>
      </p:pic>
    </p:spTree>
  </p:cSld>
  <p:clrMapOvr>
    <a:masterClrMapping/>
  </p:clrMapOvr>
  <mc:AlternateContent>
    <mc:Choice xmlns:p15="http://schemas.microsoft.com/office/powerpoint/2012/main" Requires="p15">
      <p:transition spd="slow" advClick="0" advTm="0" p14:dur="2000">
        <p15:prstTrans prst="drap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ppt_w</p:attrName>
                                        </p:attrNameLst>
                                      </p:cBhvr>
                                      <p:tavLst>
                                        <p:tav tm="0">
                                          <p:val>
                                            <p:fltVal val="0"/>
                                          </p:val>
                                        </p:tav>
                                        <p:tav tm="100000">
                                          <p:val>
                                            <p:strVal val="#ppt_w"/>
                                          </p:val>
                                        </p:tav>
                                      </p:tavLst>
                                    </p:anim>
                                    <p:anim calcmode="lin" valueType="num">
                                      <p:cBhvr>
                                        <p:cTn id="14" dur="500" fill="hold"/>
                                        <p:tgtEl>
                                          <p:spTgt spid="13"/>
                                        </p:tgtEl>
                                        <p:attrNameLst>
                                          <p:attrName>ppt_h</p:attrName>
                                        </p:attrNameLst>
                                      </p:cBhvr>
                                      <p:tavLst>
                                        <p:tav tm="0">
                                          <p:val>
                                            <p:fltVal val="0"/>
                                          </p:val>
                                        </p:tav>
                                        <p:tav tm="100000">
                                          <p:val>
                                            <p:strVal val="#ppt_h"/>
                                          </p:val>
                                        </p:tav>
                                      </p:tavLst>
                                    </p:anim>
                                    <p:animEffect transition="in" filter="fade">
                                      <p:cBhvr>
                                        <p:cTn id="15" dur="500"/>
                                        <p:tgtEl>
                                          <p:spTgt spid="13"/>
                                        </p:tgtEl>
                                      </p:cBhvr>
                                    </p:animEffect>
                                  </p:childTnLst>
                                </p:cTn>
                              </p:par>
                            </p:childTnLst>
                          </p:cTn>
                        </p:par>
                        <p:par>
                          <p:cTn id="16" fill="hold" nodeType="afterGroup">
                            <p:stCondLst>
                              <p:cond delay="1500"/>
                            </p:stCondLst>
                            <p:childTnLst>
                              <p:par>
                                <p:cTn id="17" presetID="2" presetClass="entr" presetSubtype="2" fill="hold" grpId="0" nodeType="afterEffect">
                                  <p:stCondLst>
                                    <p:cond delay="0"/>
                                  </p:stCondLst>
                                  <p:iterate type="lt">
                                    <p:tmPct val="10000"/>
                                  </p:iterate>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1+#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p:bldLst>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 name="Group 1"/>
          <p:cNvGrpSpPr/>
          <p:nvPr/>
        </p:nvGrpSpPr>
        <p:grpSpPr>
          <a:xfrm>
            <a:off x="8896469" y="2244885"/>
            <a:ext cx="2077919" cy="734703"/>
            <a:chOff x="6671161" y="1683663"/>
            <a:chExt cx="1558439" cy="551027"/>
          </a:xfrm>
        </p:grpSpPr>
        <p:sp>
          <p:nvSpPr>
            <p:cNvPr id="459" name="Freeform 12"/>
            <p:cNvSpPr>
              <a:spLocks noEditPoints="1"/>
            </p:cNvSpPr>
            <p:nvPr/>
          </p:nvSpPr>
          <p:spPr bwMode="auto">
            <a:xfrm>
              <a:off x="6671161" y="1776484"/>
              <a:ext cx="121060" cy="194417"/>
            </a:xfrm>
            <a:custGeom>
              <a:gdLst>
                <a:gd name="T0" fmla="*/ 5 w 35"/>
                <a:gd name="T1" fmla="*/ 46 h 56"/>
                <a:gd name="T2" fmla="*/ 7 w 35"/>
                <a:gd name="T3" fmla="*/ 48 h 56"/>
                <a:gd name="T4" fmla="*/ 28 w 35"/>
                <a:gd name="T5" fmla="*/ 48 h 56"/>
                <a:gd name="T6" fmla="*/ 31 w 35"/>
                <a:gd name="T7" fmla="*/ 46 h 56"/>
                <a:gd name="T8" fmla="*/ 31 w 35"/>
                <a:gd name="T9" fmla="*/ 7 h 56"/>
                <a:gd name="T10" fmla="*/ 28 w 35"/>
                <a:gd name="T11" fmla="*/ 4 h 56"/>
                <a:gd name="T12" fmla="*/ 7 w 35"/>
                <a:gd name="T13" fmla="*/ 4 h 56"/>
                <a:gd name="T14" fmla="*/ 5 w 35"/>
                <a:gd name="T15" fmla="*/ 7 h 56"/>
                <a:gd name="T16" fmla="*/ 5 w 35"/>
                <a:gd name="T17" fmla="*/ 46 h 56"/>
                <a:gd name="T18" fmla="*/ 17 w 35"/>
                <a:gd name="T19" fmla="*/ 55 h 56"/>
                <a:gd name="T20" fmla="*/ 20 w 35"/>
                <a:gd name="T21" fmla="*/ 52 h 56"/>
                <a:gd name="T22" fmla="*/ 17 w 35"/>
                <a:gd name="T23" fmla="*/ 50 h 56"/>
                <a:gd name="T24" fmla="*/ 15 w 35"/>
                <a:gd name="T25" fmla="*/ 52 h 56"/>
                <a:gd name="T26" fmla="*/ 17 w 35"/>
                <a:gd name="T27" fmla="*/ 55 h 56"/>
                <a:gd name="T28" fmla="*/ 5 w 35"/>
                <a:gd name="T29" fmla="*/ 0 h 56"/>
                <a:gd name="T30" fmla="*/ 30 w 35"/>
                <a:gd name="T31" fmla="*/ 0 h 56"/>
                <a:gd name="T32" fmla="*/ 35 w 35"/>
                <a:gd name="T33" fmla="*/ 5 h 56"/>
                <a:gd name="T34" fmla="*/ 35 w 35"/>
                <a:gd name="T35" fmla="*/ 51 h 56"/>
                <a:gd name="T36" fmla="*/ 30 w 35"/>
                <a:gd name="T37" fmla="*/ 56 h 56"/>
                <a:gd name="T38" fmla="*/ 5 w 35"/>
                <a:gd name="T39" fmla="*/ 56 h 56"/>
                <a:gd name="T40" fmla="*/ 0 w 35"/>
                <a:gd name="T41" fmla="*/ 51 h 56"/>
                <a:gd name="T42" fmla="*/ 0 w 35"/>
                <a:gd name="T43" fmla="*/ 5 h 56"/>
                <a:gd name="T44" fmla="*/ 5 w 35"/>
                <a:gd name="T45" fmla="*/ 0 h 5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5" h="56">
                  <a:moveTo>
                    <a:pt x="5" y="46"/>
                  </a:moveTo>
                  <a:cubicBezTo>
                    <a:pt x="5" y="47"/>
                    <a:pt x="6" y="48"/>
                    <a:pt x="7" y="48"/>
                  </a:cubicBezTo>
                  <a:cubicBezTo>
                    <a:pt x="28" y="48"/>
                    <a:pt x="28" y="48"/>
                    <a:pt x="28" y="48"/>
                  </a:cubicBezTo>
                  <a:cubicBezTo>
                    <a:pt x="30" y="48"/>
                    <a:pt x="31" y="47"/>
                    <a:pt x="31" y="46"/>
                  </a:cubicBezTo>
                  <a:cubicBezTo>
                    <a:pt x="31" y="7"/>
                    <a:pt x="31" y="7"/>
                    <a:pt x="31" y="7"/>
                  </a:cubicBezTo>
                  <a:cubicBezTo>
                    <a:pt x="31" y="5"/>
                    <a:pt x="30" y="4"/>
                    <a:pt x="28" y="4"/>
                  </a:cubicBezTo>
                  <a:cubicBezTo>
                    <a:pt x="7" y="4"/>
                    <a:pt x="7" y="4"/>
                    <a:pt x="7" y="4"/>
                  </a:cubicBezTo>
                  <a:cubicBezTo>
                    <a:pt x="6" y="4"/>
                    <a:pt x="5" y="5"/>
                    <a:pt x="5" y="7"/>
                  </a:cubicBezTo>
                  <a:lnTo>
                    <a:pt x="5" y="46"/>
                  </a:lnTo>
                  <a:close/>
                  <a:moveTo>
                    <a:pt x="17" y="55"/>
                  </a:moveTo>
                  <a:cubicBezTo>
                    <a:pt x="19" y="55"/>
                    <a:pt x="20" y="54"/>
                    <a:pt x="20" y="52"/>
                  </a:cubicBezTo>
                  <a:cubicBezTo>
                    <a:pt x="20" y="51"/>
                    <a:pt x="19" y="50"/>
                    <a:pt x="17" y="50"/>
                  </a:cubicBezTo>
                  <a:cubicBezTo>
                    <a:pt x="16" y="50"/>
                    <a:pt x="15" y="51"/>
                    <a:pt x="15" y="52"/>
                  </a:cubicBezTo>
                  <a:cubicBezTo>
                    <a:pt x="15" y="54"/>
                    <a:pt x="16" y="55"/>
                    <a:pt x="17" y="55"/>
                  </a:cubicBezTo>
                  <a:close/>
                  <a:moveTo>
                    <a:pt x="5" y="0"/>
                  </a:moveTo>
                  <a:cubicBezTo>
                    <a:pt x="30" y="0"/>
                    <a:pt x="30" y="0"/>
                    <a:pt x="30" y="0"/>
                  </a:cubicBezTo>
                  <a:cubicBezTo>
                    <a:pt x="32" y="0"/>
                    <a:pt x="35" y="2"/>
                    <a:pt x="35" y="5"/>
                  </a:cubicBezTo>
                  <a:cubicBezTo>
                    <a:pt x="35" y="51"/>
                    <a:pt x="35" y="51"/>
                    <a:pt x="35" y="51"/>
                  </a:cubicBezTo>
                  <a:cubicBezTo>
                    <a:pt x="35" y="54"/>
                    <a:pt x="32" y="56"/>
                    <a:pt x="30" y="56"/>
                  </a:cubicBezTo>
                  <a:cubicBezTo>
                    <a:pt x="5" y="56"/>
                    <a:pt x="5" y="56"/>
                    <a:pt x="5" y="56"/>
                  </a:cubicBezTo>
                  <a:cubicBezTo>
                    <a:pt x="3" y="56"/>
                    <a:pt x="0" y="54"/>
                    <a:pt x="0" y="51"/>
                  </a:cubicBezTo>
                  <a:cubicBezTo>
                    <a:pt x="0" y="5"/>
                    <a:pt x="0" y="5"/>
                    <a:pt x="0" y="5"/>
                  </a:cubicBezTo>
                  <a:cubicBezTo>
                    <a:pt x="0" y="2"/>
                    <a:pt x="3" y="0"/>
                    <a:pt x="5" y="0"/>
                  </a:cubicBezTo>
                </a:path>
              </a:pathLst>
            </a:custGeom>
            <a:solidFill>
              <a:schemeClr val="tx2"/>
            </a:solidFill>
            <a:ln>
              <a:noFill/>
            </a:ln>
          </p:spPr>
          <p:txBody>
            <a:bodyPr vert="horz" wrap="square" lIns="121920" tIns="60960" rIns="121920" bIns="60960" numCol="1" anchor="t" anchorCtr="0" compatLnSpc="1"/>
            <a:lstStyle/>
            <a:p>
              <a:endParaRPr lang="en-US" sz="2400"/>
            </a:p>
          </p:txBody>
        </p:sp>
        <p:sp>
          <p:nvSpPr>
            <p:cNvPr id="460" name="Content Placeholder 2"/>
            <p:cNvSpPr txBox="1"/>
            <p:nvPr/>
          </p:nvSpPr>
          <p:spPr>
            <a:xfrm>
              <a:off x="6857700" y="1683663"/>
              <a:ext cx="1371900" cy="551027"/>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465" b="1">
                  <a:solidFill>
                    <a:schemeClr val="tx2"/>
                  </a:solidFill>
                </a:rPr>
                <a:t>Mobile Access</a:t>
              </a:r>
              <a:endParaRPr lang="en-US" sz="1465" b="1">
                <a:solidFill>
                  <a:schemeClr val="tx2"/>
                </a:solidFill>
              </a:endParaRPr>
            </a:p>
            <a:p>
              <a:pPr marL="0" indent="0">
                <a:buNone/>
              </a:pPr>
              <a:r>
                <a:rPr lang="en-US" sz="1065">
                  <a:solidFill>
                    <a:schemeClr val="tx1"/>
                  </a:solidFill>
                </a:rPr>
                <a:t>Lorem ipsum dolor sit amet, consectetur adipiscing.</a:t>
              </a:r>
              <a:endParaRPr lang="en-US" sz="1065">
                <a:solidFill>
                  <a:schemeClr val="tx1"/>
                </a:solidFill>
              </a:endParaRPr>
            </a:p>
          </p:txBody>
        </p:sp>
      </p:grpSp>
      <p:grpSp>
        <p:nvGrpSpPr>
          <p:cNvPr id="3" name="Group 2"/>
          <p:cNvGrpSpPr/>
          <p:nvPr/>
        </p:nvGrpSpPr>
        <p:grpSpPr>
          <a:xfrm>
            <a:off x="8875784" y="3088481"/>
            <a:ext cx="2098603" cy="734703"/>
            <a:chOff x="6655648" y="2316360"/>
            <a:chExt cx="1573952" cy="551027"/>
          </a:xfrm>
        </p:grpSpPr>
        <p:sp>
          <p:nvSpPr>
            <p:cNvPr id="461" name="Content Placeholder 2"/>
            <p:cNvSpPr txBox="1"/>
            <p:nvPr/>
          </p:nvSpPr>
          <p:spPr>
            <a:xfrm>
              <a:off x="6857700" y="2316360"/>
              <a:ext cx="1371900" cy="551027"/>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465" b="1">
                  <a:solidFill>
                    <a:schemeClr val="tx2"/>
                  </a:solidFill>
                </a:rPr>
                <a:t>Tablet Access</a:t>
              </a:r>
              <a:endParaRPr lang="en-US" sz="1465" b="1">
                <a:solidFill>
                  <a:schemeClr val="tx2"/>
                </a:solidFill>
              </a:endParaRPr>
            </a:p>
            <a:p>
              <a:pPr marL="0" indent="0">
                <a:buNone/>
              </a:pPr>
              <a:r>
                <a:rPr lang="en-US" sz="1065">
                  <a:solidFill>
                    <a:schemeClr val="tx1"/>
                  </a:solidFill>
                </a:rPr>
                <a:t>Lorem ipsum dolor sit amet, consectetur adipiscing.</a:t>
              </a:r>
              <a:endParaRPr lang="en-US" sz="1065">
                <a:solidFill>
                  <a:schemeClr val="tx1"/>
                </a:solidFill>
              </a:endParaRPr>
            </a:p>
          </p:txBody>
        </p:sp>
        <p:sp>
          <p:nvSpPr>
            <p:cNvPr id="465" name="Freeform 17"/>
            <p:cNvSpPr>
              <a:spLocks noEditPoints="1"/>
            </p:cNvSpPr>
            <p:nvPr/>
          </p:nvSpPr>
          <p:spPr bwMode="auto">
            <a:xfrm>
              <a:off x="6655648" y="2407836"/>
              <a:ext cx="152086" cy="197303"/>
            </a:xfrm>
            <a:custGeom>
              <a:gdLst>
                <a:gd name="T0" fmla="*/ 7 w 81"/>
                <a:gd name="T1" fmla="*/ 95 h 105"/>
                <a:gd name="T2" fmla="*/ 11 w 81"/>
                <a:gd name="T3" fmla="*/ 98 h 105"/>
                <a:gd name="T4" fmla="*/ 71 w 81"/>
                <a:gd name="T5" fmla="*/ 98 h 105"/>
                <a:gd name="T6" fmla="*/ 75 w 81"/>
                <a:gd name="T7" fmla="*/ 95 h 105"/>
                <a:gd name="T8" fmla="*/ 75 w 81"/>
                <a:gd name="T9" fmla="*/ 11 h 105"/>
                <a:gd name="T10" fmla="*/ 71 w 81"/>
                <a:gd name="T11" fmla="*/ 7 h 105"/>
                <a:gd name="T12" fmla="*/ 11 w 81"/>
                <a:gd name="T13" fmla="*/ 7 h 105"/>
                <a:gd name="T14" fmla="*/ 7 w 81"/>
                <a:gd name="T15" fmla="*/ 11 h 105"/>
                <a:gd name="T16" fmla="*/ 7 w 81"/>
                <a:gd name="T17" fmla="*/ 95 h 105"/>
                <a:gd name="T18" fmla="*/ 41 w 81"/>
                <a:gd name="T19" fmla="*/ 104 h 105"/>
                <a:gd name="T20" fmla="*/ 43 w 81"/>
                <a:gd name="T21" fmla="*/ 102 h 105"/>
                <a:gd name="T22" fmla="*/ 41 w 81"/>
                <a:gd name="T23" fmla="*/ 100 h 105"/>
                <a:gd name="T24" fmla="*/ 39 w 81"/>
                <a:gd name="T25" fmla="*/ 102 h 105"/>
                <a:gd name="T26" fmla="*/ 41 w 81"/>
                <a:gd name="T27" fmla="*/ 104 h 105"/>
                <a:gd name="T28" fmla="*/ 9 w 81"/>
                <a:gd name="T29" fmla="*/ 0 h 105"/>
                <a:gd name="T30" fmla="*/ 73 w 81"/>
                <a:gd name="T31" fmla="*/ 0 h 105"/>
                <a:gd name="T32" fmla="*/ 81 w 81"/>
                <a:gd name="T33" fmla="*/ 9 h 105"/>
                <a:gd name="T34" fmla="*/ 81 w 81"/>
                <a:gd name="T35" fmla="*/ 97 h 105"/>
                <a:gd name="T36" fmla="*/ 73 w 81"/>
                <a:gd name="T37" fmla="*/ 105 h 105"/>
                <a:gd name="T38" fmla="*/ 9 w 81"/>
                <a:gd name="T39" fmla="*/ 105 h 105"/>
                <a:gd name="T40" fmla="*/ 0 w 81"/>
                <a:gd name="T41" fmla="*/ 97 h 105"/>
                <a:gd name="T42" fmla="*/ 0 w 81"/>
                <a:gd name="T43" fmla="*/ 9 h 105"/>
                <a:gd name="T44" fmla="*/ 9 w 81"/>
                <a:gd name="T45" fmla="*/ 0 h 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1" h="105">
                  <a:moveTo>
                    <a:pt x="7" y="95"/>
                  </a:moveTo>
                  <a:cubicBezTo>
                    <a:pt x="7" y="97"/>
                    <a:pt x="9" y="98"/>
                    <a:pt x="11" y="98"/>
                  </a:cubicBezTo>
                  <a:cubicBezTo>
                    <a:pt x="71" y="98"/>
                    <a:pt x="71" y="98"/>
                    <a:pt x="71" y="98"/>
                  </a:cubicBezTo>
                  <a:cubicBezTo>
                    <a:pt x="73" y="98"/>
                    <a:pt x="75" y="97"/>
                    <a:pt x="75" y="95"/>
                  </a:cubicBezTo>
                  <a:cubicBezTo>
                    <a:pt x="75" y="11"/>
                    <a:pt x="75" y="11"/>
                    <a:pt x="75" y="11"/>
                  </a:cubicBezTo>
                  <a:cubicBezTo>
                    <a:pt x="75" y="9"/>
                    <a:pt x="73" y="7"/>
                    <a:pt x="71" y="7"/>
                  </a:cubicBezTo>
                  <a:cubicBezTo>
                    <a:pt x="11" y="7"/>
                    <a:pt x="11" y="7"/>
                    <a:pt x="11" y="7"/>
                  </a:cubicBezTo>
                  <a:cubicBezTo>
                    <a:pt x="9" y="7"/>
                    <a:pt x="7" y="9"/>
                    <a:pt x="7" y="11"/>
                  </a:cubicBezTo>
                  <a:lnTo>
                    <a:pt x="7" y="95"/>
                  </a:lnTo>
                  <a:close/>
                  <a:moveTo>
                    <a:pt x="41" y="104"/>
                  </a:moveTo>
                  <a:cubicBezTo>
                    <a:pt x="42" y="104"/>
                    <a:pt x="43" y="103"/>
                    <a:pt x="43" y="102"/>
                  </a:cubicBezTo>
                  <a:cubicBezTo>
                    <a:pt x="43" y="101"/>
                    <a:pt x="42" y="100"/>
                    <a:pt x="41" y="100"/>
                  </a:cubicBezTo>
                  <a:cubicBezTo>
                    <a:pt x="40" y="100"/>
                    <a:pt x="39" y="101"/>
                    <a:pt x="39" y="102"/>
                  </a:cubicBezTo>
                  <a:cubicBezTo>
                    <a:pt x="39" y="103"/>
                    <a:pt x="40" y="104"/>
                    <a:pt x="41" y="104"/>
                  </a:cubicBezTo>
                  <a:close/>
                  <a:moveTo>
                    <a:pt x="9" y="0"/>
                  </a:moveTo>
                  <a:cubicBezTo>
                    <a:pt x="73" y="0"/>
                    <a:pt x="73" y="0"/>
                    <a:pt x="73" y="0"/>
                  </a:cubicBezTo>
                  <a:cubicBezTo>
                    <a:pt x="78" y="0"/>
                    <a:pt x="81" y="4"/>
                    <a:pt x="81" y="9"/>
                  </a:cubicBezTo>
                  <a:cubicBezTo>
                    <a:pt x="81" y="97"/>
                    <a:pt x="81" y="97"/>
                    <a:pt x="81" y="97"/>
                  </a:cubicBezTo>
                  <a:cubicBezTo>
                    <a:pt x="81" y="102"/>
                    <a:pt x="78" y="105"/>
                    <a:pt x="73" y="105"/>
                  </a:cubicBezTo>
                  <a:cubicBezTo>
                    <a:pt x="9" y="105"/>
                    <a:pt x="9" y="105"/>
                    <a:pt x="9" y="105"/>
                  </a:cubicBezTo>
                  <a:cubicBezTo>
                    <a:pt x="4" y="105"/>
                    <a:pt x="0" y="102"/>
                    <a:pt x="0" y="97"/>
                  </a:cubicBezTo>
                  <a:cubicBezTo>
                    <a:pt x="0" y="9"/>
                    <a:pt x="0" y="9"/>
                    <a:pt x="0" y="9"/>
                  </a:cubicBezTo>
                  <a:cubicBezTo>
                    <a:pt x="0" y="4"/>
                    <a:pt x="4" y="0"/>
                    <a:pt x="9" y="0"/>
                  </a:cubicBezTo>
                </a:path>
              </a:pathLst>
            </a:custGeom>
            <a:solidFill>
              <a:schemeClr val="tx2"/>
            </a:solidFill>
            <a:ln>
              <a:noFill/>
            </a:ln>
          </p:spPr>
          <p:txBody>
            <a:bodyPr vert="horz" wrap="square" lIns="121920" tIns="60960" rIns="121920" bIns="60960" numCol="1" anchor="t" anchorCtr="0" compatLnSpc="1"/>
            <a:lstStyle/>
            <a:p>
              <a:endParaRPr lang="en-US" sz="2400"/>
            </a:p>
          </p:txBody>
        </p:sp>
      </p:grpSp>
      <p:grpSp>
        <p:nvGrpSpPr>
          <p:cNvPr id="4" name="Group 3"/>
          <p:cNvGrpSpPr/>
          <p:nvPr/>
        </p:nvGrpSpPr>
        <p:grpSpPr>
          <a:xfrm>
            <a:off x="8840302" y="3901083"/>
            <a:ext cx="2134085" cy="734703"/>
            <a:chOff x="6629036" y="2925812"/>
            <a:chExt cx="1600564" cy="551027"/>
          </a:xfrm>
        </p:grpSpPr>
        <p:sp>
          <p:nvSpPr>
            <p:cNvPr id="462" name="Content Placeholder 2"/>
            <p:cNvSpPr txBox="1"/>
            <p:nvPr/>
          </p:nvSpPr>
          <p:spPr>
            <a:xfrm>
              <a:off x="6857700" y="2925812"/>
              <a:ext cx="1371900" cy="551027"/>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465" b="1">
                  <a:solidFill>
                    <a:schemeClr val="tx2"/>
                  </a:solidFill>
                </a:rPr>
                <a:t>Computer Access</a:t>
              </a:r>
              <a:endParaRPr lang="en-US" sz="1465" b="1">
                <a:solidFill>
                  <a:schemeClr val="tx2"/>
                </a:solidFill>
              </a:endParaRPr>
            </a:p>
            <a:p>
              <a:pPr marL="0" indent="0">
                <a:buNone/>
              </a:pPr>
              <a:r>
                <a:rPr lang="en-US" sz="1065">
                  <a:solidFill>
                    <a:schemeClr val="tx1"/>
                  </a:solidFill>
                </a:rPr>
                <a:t>Lorem ipsum dolor sit amet, consectetur adipiscing.</a:t>
              </a:r>
              <a:endParaRPr lang="en-US" sz="1065">
                <a:solidFill>
                  <a:schemeClr val="tx1"/>
                </a:solidFill>
              </a:endParaRPr>
            </a:p>
          </p:txBody>
        </p:sp>
        <p:grpSp>
          <p:nvGrpSpPr>
            <p:cNvPr id="468" name="Group 467"/>
            <p:cNvGrpSpPr/>
            <p:nvPr/>
          </p:nvGrpSpPr>
          <p:grpSpPr>
            <a:xfrm>
              <a:off x="6629036" y="3020790"/>
              <a:ext cx="205310" cy="186873"/>
              <a:chOff x="4217988" y="2263775"/>
              <a:chExt cx="3017837" cy="2497138"/>
            </a:xfrm>
            <a:solidFill>
              <a:schemeClr val="tx2"/>
            </a:solidFill>
          </p:grpSpPr>
          <p:sp>
            <p:nvSpPr>
              <p:cNvPr id="469" name="Freeform 22"/>
              <p:cNvSpPr>
                <a:spLocks noEditPoints="1"/>
              </p:cNvSpPr>
              <p:nvPr/>
            </p:nvSpPr>
            <p:spPr bwMode="auto">
              <a:xfrm>
                <a:off x="4217988" y="2263775"/>
                <a:ext cx="3017837" cy="1968500"/>
              </a:xfrm>
              <a:custGeom>
                <a:gdLst>
                  <a:gd name="T0" fmla="*/ 13 w 189"/>
                  <a:gd name="T1" fmla="*/ 103 h 123"/>
                  <a:gd name="T2" fmla="*/ 20 w 189"/>
                  <a:gd name="T3" fmla="*/ 110 h 123"/>
                  <a:gd name="T4" fmla="*/ 170 w 189"/>
                  <a:gd name="T5" fmla="*/ 110 h 123"/>
                  <a:gd name="T6" fmla="*/ 177 w 189"/>
                  <a:gd name="T7" fmla="*/ 103 h 123"/>
                  <a:gd name="T8" fmla="*/ 177 w 189"/>
                  <a:gd name="T9" fmla="*/ 19 h 123"/>
                  <a:gd name="T10" fmla="*/ 170 w 189"/>
                  <a:gd name="T11" fmla="*/ 12 h 123"/>
                  <a:gd name="T12" fmla="*/ 20 w 189"/>
                  <a:gd name="T13" fmla="*/ 12 h 123"/>
                  <a:gd name="T14" fmla="*/ 13 w 189"/>
                  <a:gd name="T15" fmla="*/ 19 h 123"/>
                  <a:gd name="T16" fmla="*/ 13 w 189"/>
                  <a:gd name="T17" fmla="*/ 103 h 123"/>
                  <a:gd name="T18" fmla="*/ 15 w 189"/>
                  <a:gd name="T19" fmla="*/ 0 h 123"/>
                  <a:gd name="T20" fmla="*/ 174 w 189"/>
                  <a:gd name="T21" fmla="*/ 0 h 123"/>
                  <a:gd name="T22" fmla="*/ 189 w 189"/>
                  <a:gd name="T23" fmla="*/ 15 h 123"/>
                  <a:gd name="T24" fmla="*/ 189 w 189"/>
                  <a:gd name="T25" fmla="*/ 108 h 123"/>
                  <a:gd name="T26" fmla="*/ 174 w 189"/>
                  <a:gd name="T27" fmla="*/ 123 h 123"/>
                  <a:gd name="T28" fmla="*/ 15 w 189"/>
                  <a:gd name="T29" fmla="*/ 123 h 123"/>
                  <a:gd name="T30" fmla="*/ 0 w 189"/>
                  <a:gd name="T31" fmla="*/ 108 h 123"/>
                  <a:gd name="T32" fmla="*/ 0 w 189"/>
                  <a:gd name="T33" fmla="*/ 15 h 123"/>
                  <a:gd name="T34" fmla="*/ 15 w 189"/>
                  <a:gd name="T35" fmla="*/ 0 h 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 h="123">
                    <a:moveTo>
                      <a:pt x="13" y="103"/>
                    </a:moveTo>
                    <a:cubicBezTo>
                      <a:pt x="13" y="107"/>
                      <a:pt x="16" y="110"/>
                      <a:pt x="20" y="110"/>
                    </a:cubicBezTo>
                    <a:cubicBezTo>
                      <a:pt x="170" y="110"/>
                      <a:pt x="170" y="110"/>
                      <a:pt x="170" y="110"/>
                    </a:cubicBezTo>
                    <a:cubicBezTo>
                      <a:pt x="174" y="110"/>
                      <a:pt x="177" y="107"/>
                      <a:pt x="177" y="103"/>
                    </a:cubicBezTo>
                    <a:cubicBezTo>
                      <a:pt x="177" y="19"/>
                      <a:pt x="177" y="19"/>
                      <a:pt x="177" y="19"/>
                    </a:cubicBezTo>
                    <a:cubicBezTo>
                      <a:pt x="177" y="15"/>
                      <a:pt x="174" y="12"/>
                      <a:pt x="170" y="12"/>
                    </a:cubicBezTo>
                    <a:cubicBezTo>
                      <a:pt x="20" y="12"/>
                      <a:pt x="20" y="12"/>
                      <a:pt x="20" y="12"/>
                    </a:cubicBezTo>
                    <a:cubicBezTo>
                      <a:pt x="16" y="12"/>
                      <a:pt x="13" y="15"/>
                      <a:pt x="13" y="19"/>
                    </a:cubicBezTo>
                    <a:lnTo>
                      <a:pt x="13" y="103"/>
                    </a:lnTo>
                    <a:close/>
                    <a:moveTo>
                      <a:pt x="15" y="0"/>
                    </a:moveTo>
                    <a:cubicBezTo>
                      <a:pt x="174" y="0"/>
                      <a:pt x="174" y="0"/>
                      <a:pt x="174" y="0"/>
                    </a:cubicBezTo>
                    <a:cubicBezTo>
                      <a:pt x="182" y="0"/>
                      <a:pt x="189" y="6"/>
                      <a:pt x="189" y="15"/>
                    </a:cubicBezTo>
                    <a:cubicBezTo>
                      <a:pt x="189" y="108"/>
                      <a:pt x="189" y="108"/>
                      <a:pt x="189" y="108"/>
                    </a:cubicBezTo>
                    <a:cubicBezTo>
                      <a:pt x="189" y="116"/>
                      <a:pt x="182" y="123"/>
                      <a:pt x="174" y="123"/>
                    </a:cubicBezTo>
                    <a:cubicBezTo>
                      <a:pt x="15" y="123"/>
                      <a:pt x="15" y="123"/>
                      <a:pt x="15" y="123"/>
                    </a:cubicBezTo>
                    <a:cubicBezTo>
                      <a:pt x="7" y="123"/>
                      <a:pt x="0" y="116"/>
                      <a:pt x="0" y="108"/>
                    </a:cubicBezTo>
                    <a:cubicBezTo>
                      <a:pt x="0" y="15"/>
                      <a:pt x="0" y="15"/>
                      <a:pt x="0" y="15"/>
                    </a:cubicBezTo>
                    <a:cubicBezTo>
                      <a:pt x="0" y="6"/>
                      <a:pt x="7" y="0"/>
                      <a:pt x="15"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sp>
            <p:nvSpPr>
              <p:cNvPr id="470" name="Freeform 23"/>
              <p:cNvSpPr/>
              <p:nvPr/>
            </p:nvSpPr>
            <p:spPr bwMode="auto">
              <a:xfrm>
                <a:off x="5256213" y="4519613"/>
                <a:ext cx="941387" cy="241300"/>
              </a:xfrm>
              <a:custGeom>
                <a:gdLst>
                  <a:gd name="T0" fmla="*/ 10 w 59"/>
                  <a:gd name="T1" fmla="*/ 0 h 15"/>
                  <a:gd name="T2" fmla="*/ 50 w 59"/>
                  <a:gd name="T3" fmla="*/ 0 h 15"/>
                  <a:gd name="T4" fmla="*/ 59 w 59"/>
                  <a:gd name="T5" fmla="*/ 9 h 15"/>
                  <a:gd name="T6" fmla="*/ 59 w 59"/>
                  <a:gd name="T7" fmla="*/ 15 h 15"/>
                  <a:gd name="T8" fmla="*/ 0 w 59"/>
                  <a:gd name="T9" fmla="*/ 15 h 15"/>
                  <a:gd name="T10" fmla="*/ 0 w 59"/>
                  <a:gd name="T11" fmla="*/ 9 h 15"/>
                  <a:gd name="T12" fmla="*/ 10 w 59"/>
                  <a:gd name="T13" fmla="*/ 0 h 15"/>
                </a:gdLst>
                <a:cxnLst>
                  <a:cxn ang="0">
                    <a:pos x="T0" y="T1"/>
                  </a:cxn>
                  <a:cxn ang="0">
                    <a:pos x="T2" y="T3"/>
                  </a:cxn>
                  <a:cxn ang="0">
                    <a:pos x="T4" y="T5"/>
                  </a:cxn>
                  <a:cxn ang="0">
                    <a:pos x="T6" y="T7"/>
                  </a:cxn>
                  <a:cxn ang="0">
                    <a:pos x="T8" y="T9"/>
                  </a:cxn>
                  <a:cxn ang="0">
                    <a:pos x="T10" y="T11"/>
                  </a:cxn>
                  <a:cxn ang="0">
                    <a:pos x="T12" y="T13"/>
                  </a:cxn>
                </a:cxnLst>
                <a:rect l="0" t="0" r="r" b="b"/>
                <a:pathLst>
                  <a:path w="59" h="15">
                    <a:moveTo>
                      <a:pt x="10" y="0"/>
                    </a:moveTo>
                    <a:cubicBezTo>
                      <a:pt x="50" y="0"/>
                      <a:pt x="50" y="0"/>
                      <a:pt x="50" y="0"/>
                    </a:cubicBezTo>
                    <a:cubicBezTo>
                      <a:pt x="55" y="0"/>
                      <a:pt x="59" y="4"/>
                      <a:pt x="59" y="9"/>
                    </a:cubicBezTo>
                    <a:cubicBezTo>
                      <a:pt x="59" y="15"/>
                      <a:pt x="59" y="15"/>
                      <a:pt x="59" y="15"/>
                    </a:cubicBezTo>
                    <a:cubicBezTo>
                      <a:pt x="0" y="15"/>
                      <a:pt x="0" y="15"/>
                      <a:pt x="0" y="15"/>
                    </a:cubicBezTo>
                    <a:cubicBezTo>
                      <a:pt x="0" y="9"/>
                      <a:pt x="0" y="9"/>
                      <a:pt x="0" y="9"/>
                    </a:cubicBezTo>
                    <a:cubicBezTo>
                      <a:pt x="0" y="4"/>
                      <a:pt x="5" y="0"/>
                      <a:pt x="1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sp>
            <p:nvSpPr>
              <p:cNvPr id="471" name="Rectangle 24"/>
              <p:cNvSpPr>
                <a:spLocks noChangeArrowheads="1"/>
              </p:cNvSpPr>
              <p:nvPr/>
            </p:nvSpPr>
            <p:spPr bwMode="auto">
              <a:xfrm>
                <a:off x="5511800" y="4135438"/>
                <a:ext cx="446087" cy="4492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a:p>
            </p:txBody>
          </p:sp>
        </p:grpSp>
      </p:grpSp>
      <p:sp>
        <p:nvSpPr>
          <p:cNvPr id="27" name="Isosceles Triangle 26"/>
          <p:cNvSpPr/>
          <p:nvPr/>
        </p:nvSpPr>
        <p:spPr>
          <a:xfrm>
            <a:off x="915987" y="2986839"/>
            <a:ext cx="3087225" cy="1532799"/>
          </a:xfrm>
          <a:custGeom>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1" fmla="*/ 0 w 1523036"/>
              <a:gd name="connsiteY0-2" fmla="*/ 1122131 h 1122131"/>
              <a:gd name="connsiteX1-3" fmla="*/ 761518 w 1523036"/>
              <a:gd name="connsiteY1-4" fmla="*/ 0 h 1122131"/>
              <a:gd name="connsiteX2-5" fmla="*/ 1523036 w 1523036"/>
              <a:gd name="connsiteY2-6" fmla="*/ 1122131 h 1122131"/>
              <a:gd name="connsiteX3-7" fmla="*/ 0 w 1523036"/>
              <a:gd name="connsiteY3-8" fmla="*/ 1122131 h 1122131"/>
              <a:gd name="connsiteX0-9" fmla="*/ 0 w 1523036"/>
              <a:gd name="connsiteY0-10" fmla="*/ 1122198 h 1122198"/>
              <a:gd name="connsiteX1-11" fmla="*/ 761518 w 1523036"/>
              <a:gd name="connsiteY1-12" fmla="*/ 67 h 1122198"/>
              <a:gd name="connsiteX2-13" fmla="*/ 1523036 w 1523036"/>
              <a:gd name="connsiteY2-14" fmla="*/ 1122198 h 1122198"/>
              <a:gd name="connsiteX3-15" fmla="*/ 0 w 1523036"/>
              <a:gd name="connsiteY3-16" fmla="*/ 1122198 h 1122198"/>
              <a:gd name="connsiteX0-17" fmla="*/ 0 w 1523036"/>
              <a:gd name="connsiteY0-18" fmla="*/ 1678761 h 1678761"/>
              <a:gd name="connsiteX1-19" fmla="*/ 769469 w 1523036"/>
              <a:gd name="connsiteY1-20" fmla="*/ 39 h 1678761"/>
              <a:gd name="connsiteX2-21" fmla="*/ 1523036 w 1523036"/>
              <a:gd name="connsiteY2-22" fmla="*/ 1678761 h 1678761"/>
              <a:gd name="connsiteX3-23" fmla="*/ 0 w 1523036"/>
              <a:gd name="connsiteY3-24" fmla="*/ 1678761 h 1678761"/>
              <a:gd name="connsiteX0-25" fmla="*/ 0 w 1523036"/>
              <a:gd name="connsiteY0-26" fmla="*/ 1678756 h 1678756"/>
              <a:gd name="connsiteX1-27" fmla="*/ 769469 w 1523036"/>
              <a:gd name="connsiteY1-28" fmla="*/ 34 h 1678756"/>
              <a:gd name="connsiteX2-29" fmla="*/ 1523036 w 1523036"/>
              <a:gd name="connsiteY2-30" fmla="*/ 1678756 h 1678756"/>
              <a:gd name="connsiteX3-31" fmla="*/ 0 w 1523036"/>
              <a:gd name="connsiteY3-32" fmla="*/ 1678756 h 1678756"/>
            </a:gdLst>
            <a:cxnLst>
              <a:cxn ang="0">
                <a:pos x="connsiteX0-1" y="connsiteY0-2"/>
              </a:cxn>
              <a:cxn ang="0">
                <a:pos x="connsiteX1-3" y="connsiteY1-4"/>
              </a:cxn>
              <a:cxn ang="0">
                <a:pos x="connsiteX2-5" y="connsiteY2-6"/>
              </a:cxn>
              <a:cxn ang="0">
                <a:pos x="connsiteX3-7" y="connsiteY3-8"/>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3" name="Isosceles Triangle 26"/>
          <p:cNvSpPr/>
          <p:nvPr/>
        </p:nvSpPr>
        <p:spPr>
          <a:xfrm>
            <a:off x="1798728" y="2651285"/>
            <a:ext cx="3087225" cy="1868353"/>
          </a:xfrm>
          <a:custGeom>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1" fmla="*/ 0 w 1523036"/>
              <a:gd name="connsiteY0-2" fmla="*/ 1122131 h 1122131"/>
              <a:gd name="connsiteX1-3" fmla="*/ 761518 w 1523036"/>
              <a:gd name="connsiteY1-4" fmla="*/ 0 h 1122131"/>
              <a:gd name="connsiteX2-5" fmla="*/ 1523036 w 1523036"/>
              <a:gd name="connsiteY2-6" fmla="*/ 1122131 h 1122131"/>
              <a:gd name="connsiteX3-7" fmla="*/ 0 w 1523036"/>
              <a:gd name="connsiteY3-8" fmla="*/ 1122131 h 1122131"/>
              <a:gd name="connsiteX0-9" fmla="*/ 0 w 1523036"/>
              <a:gd name="connsiteY0-10" fmla="*/ 1122198 h 1122198"/>
              <a:gd name="connsiteX1-11" fmla="*/ 761518 w 1523036"/>
              <a:gd name="connsiteY1-12" fmla="*/ 67 h 1122198"/>
              <a:gd name="connsiteX2-13" fmla="*/ 1523036 w 1523036"/>
              <a:gd name="connsiteY2-14" fmla="*/ 1122198 h 1122198"/>
              <a:gd name="connsiteX3-15" fmla="*/ 0 w 1523036"/>
              <a:gd name="connsiteY3-16" fmla="*/ 1122198 h 1122198"/>
              <a:gd name="connsiteX0-17" fmla="*/ 0 w 1523036"/>
              <a:gd name="connsiteY0-18" fmla="*/ 1678761 h 1678761"/>
              <a:gd name="connsiteX1-19" fmla="*/ 769469 w 1523036"/>
              <a:gd name="connsiteY1-20" fmla="*/ 39 h 1678761"/>
              <a:gd name="connsiteX2-21" fmla="*/ 1523036 w 1523036"/>
              <a:gd name="connsiteY2-22" fmla="*/ 1678761 h 1678761"/>
              <a:gd name="connsiteX3-23" fmla="*/ 0 w 1523036"/>
              <a:gd name="connsiteY3-24" fmla="*/ 1678761 h 1678761"/>
              <a:gd name="connsiteX0-25" fmla="*/ 0 w 1523036"/>
              <a:gd name="connsiteY0-26" fmla="*/ 1678756 h 1678756"/>
              <a:gd name="connsiteX1-27" fmla="*/ 769469 w 1523036"/>
              <a:gd name="connsiteY1-28" fmla="*/ 34 h 1678756"/>
              <a:gd name="connsiteX2-29" fmla="*/ 1523036 w 1523036"/>
              <a:gd name="connsiteY2-30" fmla="*/ 1678756 h 1678756"/>
              <a:gd name="connsiteX3-31" fmla="*/ 0 w 1523036"/>
              <a:gd name="connsiteY3-32" fmla="*/ 1678756 h 1678756"/>
            </a:gdLst>
            <a:cxnLst>
              <a:cxn ang="0">
                <a:pos x="connsiteX0-1" y="connsiteY0-2"/>
              </a:cxn>
              <a:cxn ang="0">
                <a:pos x="connsiteX1-3" y="connsiteY1-4"/>
              </a:cxn>
              <a:cxn ang="0">
                <a:pos x="connsiteX2-5" y="connsiteY2-6"/>
              </a:cxn>
              <a:cxn ang="0">
                <a:pos x="connsiteX3-7" y="connsiteY3-8"/>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chemeClr val="accent2">
              <a:alpha val="8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400"/>
          </a:p>
        </p:txBody>
      </p:sp>
      <p:sp>
        <p:nvSpPr>
          <p:cNvPr id="484" name="Isosceles Triangle 26"/>
          <p:cNvSpPr/>
          <p:nvPr/>
        </p:nvSpPr>
        <p:spPr>
          <a:xfrm>
            <a:off x="2681469" y="3090729"/>
            <a:ext cx="3087225" cy="1428911"/>
          </a:xfrm>
          <a:custGeom>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1" fmla="*/ 0 w 1523036"/>
              <a:gd name="connsiteY0-2" fmla="*/ 1122131 h 1122131"/>
              <a:gd name="connsiteX1-3" fmla="*/ 761518 w 1523036"/>
              <a:gd name="connsiteY1-4" fmla="*/ 0 h 1122131"/>
              <a:gd name="connsiteX2-5" fmla="*/ 1523036 w 1523036"/>
              <a:gd name="connsiteY2-6" fmla="*/ 1122131 h 1122131"/>
              <a:gd name="connsiteX3-7" fmla="*/ 0 w 1523036"/>
              <a:gd name="connsiteY3-8" fmla="*/ 1122131 h 1122131"/>
              <a:gd name="connsiteX0-9" fmla="*/ 0 w 1523036"/>
              <a:gd name="connsiteY0-10" fmla="*/ 1122198 h 1122198"/>
              <a:gd name="connsiteX1-11" fmla="*/ 761518 w 1523036"/>
              <a:gd name="connsiteY1-12" fmla="*/ 67 h 1122198"/>
              <a:gd name="connsiteX2-13" fmla="*/ 1523036 w 1523036"/>
              <a:gd name="connsiteY2-14" fmla="*/ 1122198 h 1122198"/>
              <a:gd name="connsiteX3-15" fmla="*/ 0 w 1523036"/>
              <a:gd name="connsiteY3-16" fmla="*/ 1122198 h 1122198"/>
              <a:gd name="connsiteX0-17" fmla="*/ 0 w 1523036"/>
              <a:gd name="connsiteY0-18" fmla="*/ 1678761 h 1678761"/>
              <a:gd name="connsiteX1-19" fmla="*/ 769469 w 1523036"/>
              <a:gd name="connsiteY1-20" fmla="*/ 39 h 1678761"/>
              <a:gd name="connsiteX2-21" fmla="*/ 1523036 w 1523036"/>
              <a:gd name="connsiteY2-22" fmla="*/ 1678761 h 1678761"/>
              <a:gd name="connsiteX3-23" fmla="*/ 0 w 1523036"/>
              <a:gd name="connsiteY3-24" fmla="*/ 1678761 h 1678761"/>
              <a:gd name="connsiteX0-25" fmla="*/ 0 w 1523036"/>
              <a:gd name="connsiteY0-26" fmla="*/ 1678756 h 1678756"/>
              <a:gd name="connsiteX1-27" fmla="*/ 769469 w 1523036"/>
              <a:gd name="connsiteY1-28" fmla="*/ 34 h 1678756"/>
              <a:gd name="connsiteX2-29" fmla="*/ 1523036 w 1523036"/>
              <a:gd name="connsiteY2-30" fmla="*/ 1678756 h 1678756"/>
              <a:gd name="connsiteX3-31" fmla="*/ 0 w 1523036"/>
              <a:gd name="connsiteY3-32" fmla="*/ 1678756 h 1678756"/>
            </a:gdLst>
            <a:cxnLst>
              <a:cxn ang="0">
                <a:pos x="connsiteX0-1" y="connsiteY0-2"/>
              </a:cxn>
              <a:cxn ang="0">
                <a:pos x="connsiteX1-3" y="connsiteY1-4"/>
              </a:cxn>
              <a:cxn ang="0">
                <a:pos x="connsiteX2-5" y="connsiteY2-6"/>
              </a:cxn>
              <a:cxn ang="0">
                <a:pos x="connsiteX3-7" y="connsiteY3-8"/>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chemeClr val="accent3">
              <a:alpha val="8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400"/>
          </a:p>
        </p:txBody>
      </p:sp>
      <p:sp>
        <p:nvSpPr>
          <p:cNvPr id="485" name="Isosceles Triangle 26"/>
          <p:cNvSpPr/>
          <p:nvPr/>
        </p:nvSpPr>
        <p:spPr>
          <a:xfrm>
            <a:off x="3564211" y="3791664"/>
            <a:ext cx="3087225" cy="727973"/>
          </a:xfrm>
          <a:custGeom>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1" fmla="*/ 0 w 1523036"/>
              <a:gd name="connsiteY0-2" fmla="*/ 1122131 h 1122131"/>
              <a:gd name="connsiteX1-3" fmla="*/ 761518 w 1523036"/>
              <a:gd name="connsiteY1-4" fmla="*/ 0 h 1122131"/>
              <a:gd name="connsiteX2-5" fmla="*/ 1523036 w 1523036"/>
              <a:gd name="connsiteY2-6" fmla="*/ 1122131 h 1122131"/>
              <a:gd name="connsiteX3-7" fmla="*/ 0 w 1523036"/>
              <a:gd name="connsiteY3-8" fmla="*/ 1122131 h 1122131"/>
              <a:gd name="connsiteX0-9" fmla="*/ 0 w 1523036"/>
              <a:gd name="connsiteY0-10" fmla="*/ 1122198 h 1122198"/>
              <a:gd name="connsiteX1-11" fmla="*/ 761518 w 1523036"/>
              <a:gd name="connsiteY1-12" fmla="*/ 67 h 1122198"/>
              <a:gd name="connsiteX2-13" fmla="*/ 1523036 w 1523036"/>
              <a:gd name="connsiteY2-14" fmla="*/ 1122198 h 1122198"/>
              <a:gd name="connsiteX3-15" fmla="*/ 0 w 1523036"/>
              <a:gd name="connsiteY3-16" fmla="*/ 1122198 h 1122198"/>
              <a:gd name="connsiteX0-17" fmla="*/ 0 w 1523036"/>
              <a:gd name="connsiteY0-18" fmla="*/ 1678761 h 1678761"/>
              <a:gd name="connsiteX1-19" fmla="*/ 769469 w 1523036"/>
              <a:gd name="connsiteY1-20" fmla="*/ 39 h 1678761"/>
              <a:gd name="connsiteX2-21" fmla="*/ 1523036 w 1523036"/>
              <a:gd name="connsiteY2-22" fmla="*/ 1678761 h 1678761"/>
              <a:gd name="connsiteX3-23" fmla="*/ 0 w 1523036"/>
              <a:gd name="connsiteY3-24" fmla="*/ 1678761 h 1678761"/>
              <a:gd name="connsiteX0-25" fmla="*/ 0 w 1523036"/>
              <a:gd name="connsiteY0-26" fmla="*/ 1678756 h 1678756"/>
              <a:gd name="connsiteX1-27" fmla="*/ 769469 w 1523036"/>
              <a:gd name="connsiteY1-28" fmla="*/ 34 h 1678756"/>
              <a:gd name="connsiteX2-29" fmla="*/ 1523036 w 1523036"/>
              <a:gd name="connsiteY2-30" fmla="*/ 1678756 h 1678756"/>
              <a:gd name="connsiteX3-31" fmla="*/ 0 w 1523036"/>
              <a:gd name="connsiteY3-32" fmla="*/ 1678756 h 1678756"/>
            </a:gdLst>
            <a:cxnLst>
              <a:cxn ang="0">
                <a:pos x="connsiteX0-1" y="connsiteY0-2"/>
              </a:cxn>
              <a:cxn ang="0">
                <a:pos x="connsiteX1-3" y="connsiteY1-4"/>
              </a:cxn>
              <a:cxn ang="0">
                <a:pos x="connsiteX2-5" y="connsiteY2-6"/>
              </a:cxn>
              <a:cxn ang="0">
                <a:pos x="connsiteX3-7" y="connsiteY3-8"/>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chemeClr val="accent4">
              <a:alpha val="8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2400"/>
          </a:p>
        </p:txBody>
      </p:sp>
      <p:sp>
        <p:nvSpPr>
          <p:cNvPr id="486" name="Isosceles Triangle 26"/>
          <p:cNvSpPr/>
          <p:nvPr/>
        </p:nvSpPr>
        <p:spPr>
          <a:xfrm>
            <a:off x="4446952" y="3585460"/>
            <a:ext cx="3087225" cy="934179"/>
          </a:xfrm>
          <a:custGeom>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1" fmla="*/ 0 w 1523036"/>
              <a:gd name="connsiteY0-2" fmla="*/ 1122131 h 1122131"/>
              <a:gd name="connsiteX1-3" fmla="*/ 761518 w 1523036"/>
              <a:gd name="connsiteY1-4" fmla="*/ 0 h 1122131"/>
              <a:gd name="connsiteX2-5" fmla="*/ 1523036 w 1523036"/>
              <a:gd name="connsiteY2-6" fmla="*/ 1122131 h 1122131"/>
              <a:gd name="connsiteX3-7" fmla="*/ 0 w 1523036"/>
              <a:gd name="connsiteY3-8" fmla="*/ 1122131 h 1122131"/>
              <a:gd name="connsiteX0-9" fmla="*/ 0 w 1523036"/>
              <a:gd name="connsiteY0-10" fmla="*/ 1122198 h 1122198"/>
              <a:gd name="connsiteX1-11" fmla="*/ 761518 w 1523036"/>
              <a:gd name="connsiteY1-12" fmla="*/ 67 h 1122198"/>
              <a:gd name="connsiteX2-13" fmla="*/ 1523036 w 1523036"/>
              <a:gd name="connsiteY2-14" fmla="*/ 1122198 h 1122198"/>
              <a:gd name="connsiteX3-15" fmla="*/ 0 w 1523036"/>
              <a:gd name="connsiteY3-16" fmla="*/ 1122198 h 1122198"/>
              <a:gd name="connsiteX0-17" fmla="*/ 0 w 1523036"/>
              <a:gd name="connsiteY0-18" fmla="*/ 1678761 h 1678761"/>
              <a:gd name="connsiteX1-19" fmla="*/ 769469 w 1523036"/>
              <a:gd name="connsiteY1-20" fmla="*/ 39 h 1678761"/>
              <a:gd name="connsiteX2-21" fmla="*/ 1523036 w 1523036"/>
              <a:gd name="connsiteY2-22" fmla="*/ 1678761 h 1678761"/>
              <a:gd name="connsiteX3-23" fmla="*/ 0 w 1523036"/>
              <a:gd name="connsiteY3-24" fmla="*/ 1678761 h 1678761"/>
              <a:gd name="connsiteX0-25" fmla="*/ 0 w 1523036"/>
              <a:gd name="connsiteY0-26" fmla="*/ 1678756 h 1678756"/>
              <a:gd name="connsiteX1-27" fmla="*/ 769469 w 1523036"/>
              <a:gd name="connsiteY1-28" fmla="*/ 34 h 1678756"/>
              <a:gd name="connsiteX2-29" fmla="*/ 1523036 w 1523036"/>
              <a:gd name="connsiteY2-30" fmla="*/ 1678756 h 1678756"/>
              <a:gd name="connsiteX3-31" fmla="*/ 0 w 1523036"/>
              <a:gd name="connsiteY3-32" fmla="*/ 1678756 h 1678756"/>
            </a:gdLst>
            <a:cxnLst>
              <a:cxn ang="0">
                <a:pos x="connsiteX0-1" y="connsiteY0-2"/>
              </a:cxn>
              <a:cxn ang="0">
                <a:pos x="connsiteX1-3" y="connsiteY1-4"/>
              </a:cxn>
              <a:cxn ang="0">
                <a:pos x="connsiteX2-5" y="connsiteY2-6"/>
              </a:cxn>
              <a:cxn ang="0">
                <a:pos x="connsiteX3-7" y="connsiteY3-8"/>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chemeClr val="accent5">
              <a:alpha val="8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2400"/>
          </a:p>
        </p:txBody>
      </p:sp>
      <p:sp>
        <p:nvSpPr>
          <p:cNvPr id="487" name="Isosceles Triangle 26"/>
          <p:cNvSpPr/>
          <p:nvPr/>
        </p:nvSpPr>
        <p:spPr>
          <a:xfrm>
            <a:off x="5329695" y="3441198"/>
            <a:ext cx="3087225" cy="1078441"/>
          </a:xfrm>
          <a:custGeom>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1" fmla="*/ 0 w 1523036"/>
              <a:gd name="connsiteY0-2" fmla="*/ 1122131 h 1122131"/>
              <a:gd name="connsiteX1-3" fmla="*/ 761518 w 1523036"/>
              <a:gd name="connsiteY1-4" fmla="*/ 0 h 1122131"/>
              <a:gd name="connsiteX2-5" fmla="*/ 1523036 w 1523036"/>
              <a:gd name="connsiteY2-6" fmla="*/ 1122131 h 1122131"/>
              <a:gd name="connsiteX3-7" fmla="*/ 0 w 1523036"/>
              <a:gd name="connsiteY3-8" fmla="*/ 1122131 h 1122131"/>
              <a:gd name="connsiteX0-9" fmla="*/ 0 w 1523036"/>
              <a:gd name="connsiteY0-10" fmla="*/ 1122198 h 1122198"/>
              <a:gd name="connsiteX1-11" fmla="*/ 761518 w 1523036"/>
              <a:gd name="connsiteY1-12" fmla="*/ 67 h 1122198"/>
              <a:gd name="connsiteX2-13" fmla="*/ 1523036 w 1523036"/>
              <a:gd name="connsiteY2-14" fmla="*/ 1122198 h 1122198"/>
              <a:gd name="connsiteX3-15" fmla="*/ 0 w 1523036"/>
              <a:gd name="connsiteY3-16" fmla="*/ 1122198 h 1122198"/>
              <a:gd name="connsiteX0-17" fmla="*/ 0 w 1523036"/>
              <a:gd name="connsiteY0-18" fmla="*/ 1678761 h 1678761"/>
              <a:gd name="connsiteX1-19" fmla="*/ 769469 w 1523036"/>
              <a:gd name="connsiteY1-20" fmla="*/ 39 h 1678761"/>
              <a:gd name="connsiteX2-21" fmla="*/ 1523036 w 1523036"/>
              <a:gd name="connsiteY2-22" fmla="*/ 1678761 h 1678761"/>
              <a:gd name="connsiteX3-23" fmla="*/ 0 w 1523036"/>
              <a:gd name="connsiteY3-24" fmla="*/ 1678761 h 1678761"/>
              <a:gd name="connsiteX0-25" fmla="*/ 0 w 1523036"/>
              <a:gd name="connsiteY0-26" fmla="*/ 1678756 h 1678756"/>
              <a:gd name="connsiteX1-27" fmla="*/ 769469 w 1523036"/>
              <a:gd name="connsiteY1-28" fmla="*/ 34 h 1678756"/>
              <a:gd name="connsiteX2-29" fmla="*/ 1523036 w 1523036"/>
              <a:gd name="connsiteY2-30" fmla="*/ 1678756 h 1678756"/>
              <a:gd name="connsiteX3-31" fmla="*/ 0 w 1523036"/>
              <a:gd name="connsiteY3-32" fmla="*/ 1678756 h 1678756"/>
            </a:gdLst>
            <a:cxnLst>
              <a:cxn ang="0">
                <a:pos x="connsiteX0-1" y="connsiteY0-2"/>
              </a:cxn>
              <a:cxn ang="0">
                <a:pos x="connsiteX1-3" y="connsiteY1-4"/>
              </a:cxn>
              <a:cxn ang="0">
                <a:pos x="connsiteX2-5" y="connsiteY2-6"/>
              </a:cxn>
              <a:cxn ang="0">
                <a:pos x="connsiteX3-7" y="connsiteY3-8"/>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chemeClr val="accent6">
              <a:alpha val="8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2400"/>
          </a:p>
        </p:txBody>
      </p:sp>
      <p:grpSp>
        <p:nvGrpSpPr>
          <p:cNvPr id="488" name="Group 487"/>
          <p:cNvGrpSpPr/>
          <p:nvPr/>
        </p:nvGrpSpPr>
        <p:grpSpPr>
          <a:xfrm>
            <a:off x="2263070" y="2188874"/>
            <a:ext cx="393056" cy="618765"/>
            <a:chOff x="819582" y="2176759"/>
            <a:chExt cx="294792" cy="464074"/>
          </a:xfrm>
        </p:grpSpPr>
        <p:sp>
          <p:nvSpPr>
            <p:cNvPr id="489" name="Freeform 7"/>
            <p:cNvSpPr>
              <a:spLocks noEditPoints="1"/>
            </p:cNvSpPr>
            <p:nvPr/>
          </p:nvSpPr>
          <p:spPr bwMode="auto">
            <a:xfrm>
              <a:off x="829066" y="2176759"/>
              <a:ext cx="272155" cy="464074"/>
            </a:xfrm>
            <a:custGeom>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1"/>
            </a:solidFill>
            <a:ln>
              <a:noFill/>
            </a:ln>
          </p:spPr>
          <p:txBody>
            <a:bodyPr vert="horz" wrap="square" lIns="121920" tIns="60960" rIns="121920" bIns="60960" numCol="1" anchor="t" anchorCtr="0" compatLnSpc="1"/>
            <a:lstStyle/>
            <a:p>
              <a:endParaRPr lang="en-US" sz="1865"/>
            </a:p>
          </p:txBody>
        </p:sp>
        <p:sp>
          <p:nvSpPr>
            <p:cNvPr id="490" name="TextBox 489"/>
            <p:cNvSpPr txBox="1"/>
            <p:nvPr/>
          </p:nvSpPr>
          <p:spPr>
            <a:xfrm>
              <a:off x="819582" y="2216099"/>
              <a:ext cx="294792" cy="176924"/>
            </a:xfrm>
            <a:prstGeom prst="rect">
              <a:avLst/>
            </a:prstGeom>
            <a:noFill/>
          </p:spPr>
          <p:txBody>
            <a:bodyPr wrap="none" rtlCol="0">
              <a:spAutoFit/>
            </a:bodyPr>
            <a:lstStyle/>
            <a:p>
              <a:pPr algn="ctr"/>
              <a:r>
                <a:rPr lang="en-US" sz="935" b="1"/>
                <a:t>39%</a:t>
              </a:r>
              <a:endParaRPr lang="en-US" sz="935" b="1"/>
            </a:p>
          </p:txBody>
        </p:sp>
      </p:grpSp>
      <p:grpSp>
        <p:nvGrpSpPr>
          <p:cNvPr id="494" name="Group 493"/>
          <p:cNvGrpSpPr/>
          <p:nvPr/>
        </p:nvGrpSpPr>
        <p:grpSpPr>
          <a:xfrm>
            <a:off x="3144875" y="1940084"/>
            <a:ext cx="393056" cy="618765"/>
            <a:chOff x="819583" y="2176759"/>
            <a:chExt cx="294792" cy="464074"/>
          </a:xfrm>
        </p:grpSpPr>
        <p:sp>
          <p:nvSpPr>
            <p:cNvPr id="495" name="Freeform 7"/>
            <p:cNvSpPr>
              <a:spLocks noEditPoints="1"/>
            </p:cNvSpPr>
            <p:nvPr/>
          </p:nvSpPr>
          <p:spPr bwMode="auto">
            <a:xfrm>
              <a:off x="829066" y="2176759"/>
              <a:ext cx="272155" cy="464074"/>
            </a:xfrm>
            <a:custGeom>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2"/>
            </a:solidFill>
            <a:ln>
              <a:noFill/>
            </a:ln>
          </p:spPr>
          <p:txBody>
            <a:bodyPr vert="horz" wrap="square" lIns="121920" tIns="60960" rIns="121920" bIns="60960" numCol="1" anchor="t" anchorCtr="0" compatLnSpc="1"/>
            <a:lstStyle/>
            <a:p>
              <a:endParaRPr lang="en-US" sz="1865"/>
            </a:p>
          </p:txBody>
        </p:sp>
        <p:sp>
          <p:nvSpPr>
            <p:cNvPr id="496" name="TextBox 495"/>
            <p:cNvSpPr txBox="1"/>
            <p:nvPr/>
          </p:nvSpPr>
          <p:spPr>
            <a:xfrm>
              <a:off x="819583" y="2216099"/>
              <a:ext cx="294792" cy="176924"/>
            </a:xfrm>
            <a:prstGeom prst="rect">
              <a:avLst/>
            </a:prstGeom>
            <a:noFill/>
          </p:spPr>
          <p:txBody>
            <a:bodyPr wrap="none" rtlCol="0">
              <a:spAutoFit/>
            </a:bodyPr>
            <a:lstStyle/>
            <a:p>
              <a:pPr algn="ctr"/>
              <a:r>
                <a:rPr lang="en-US" sz="935" b="1"/>
                <a:t>39%</a:t>
              </a:r>
              <a:endParaRPr lang="en-US" sz="935" b="1"/>
            </a:p>
          </p:txBody>
        </p:sp>
      </p:grpSp>
      <p:grpSp>
        <p:nvGrpSpPr>
          <p:cNvPr id="497" name="Group 496"/>
          <p:cNvGrpSpPr/>
          <p:nvPr/>
        </p:nvGrpSpPr>
        <p:grpSpPr>
          <a:xfrm>
            <a:off x="4054660" y="2407115"/>
            <a:ext cx="393056" cy="618765"/>
            <a:chOff x="819583" y="2176759"/>
            <a:chExt cx="294792" cy="464074"/>
          </a:xfrm>
        </p:grpSpPr>
        <p:sp>
          <p:nvSpPr>
            <p:cNvPr id="498" name="Freeform 7"/>
            <p:cNvSpPr>
              <a:spLocks noEditPoints="1"/>
            </p:cNvSpPr>
            <p:nvPr/>
          </p:nvSpPr>
          <p:spPr bwMode="auto">
            <a:xfrm>
              <a:off x="829066" y="2176759"/>
              <a:ext cx="272155" cy="464074"/>
            </a:xfrm>
            <a:custGeom>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3"/>
            </a:solidFill>
            <a:ln>
              <a:noFill/>
            </a:ln>
          </p:spPr>
          <p:txBody>
            <a:bodyPr vert="horz" wrap="square" lIns="121920" tIns="60960" rIns="121920" bIns="60960" numCol="1" anchor="t" anchorCtr="0" compatLnSpc="1"/>
            <a:lstStyle/>
            <a:p>
              <a:endParaRPr lang="en-US" sz="1865"/>
            </a:p>
          </p:txBody>
        </p:sp>
        <p:sp>
          <p:nvSpPr>
            <p:cNvPr id="499" name="TextBox 498"/>
            <p:cNvSpPr txBox="1"/>
            <p:nvPr/>
          </p:nvSpPr>
          <p:spPr>
            <a:xfrm>
              <a:off x="819583" y="2216099"/>
              <a:ext cx="294792" cy="176924"/>
            </a:xfrm>
            <a:prstGeom prst="rect">
              <a:avLst/>
            </a:prstGeom>
            <a:noFill/>
          </p:spPr>
          <p:txBody>
            <a:bodyPr wrap="none" rtlCol="0">
              <a:spAutoFit/>
            </a:bodyPr>
            <a:lstStyle/>
            <a:p>
              <a:pPr algn="ctr"/>
              <a:r>
                <a:rPr lang="en-US" sz="935" b="1"/>
                <a:t>39%</a:t>
              </a:r>
              <a:endParaRPr lang="en-US" sz="935" b="1"/>
            </a:p>
          </p:txBody>
        </p:sp>
      </p:grpSp>
      <p:grpSp>
        <p:nvGrpSpPr>
          <p:cNvPr id="500" name="Group 499"/>
          <p:cNvGrpSpPr/>
          <p:nvPr/>
        </p:nvGrpSpPr>
        <p:grpSpPr>
          <a:xfrm>
            <a:off x="4963089" y="3101526"/>
            <a:ext cx="393056" cy="618765"/>
            <a:chOff x="819583" y="2176759"/>
            <a:chExt cx="294792" cy="464074"/>
          </a:xfrm>
        </p:grpSpPr>
        <p:sp>
          <p:nvSpPr>
            <p:cNvPr id="501" name="Freeform 7"/>
            <p:cNvSpPr>
              <a:spLocks noEditPoints="1"/>
            </p:cNvSpPr>
            <p:nvPr/>
          </p:nvSpPr>
          <p:spPr bwMode="auto">
            <a:xfrm>
              <a:off x="829066" y="2176759"/>
              <a:ext cx="272155" cy="464074"/>
            </a:xfrm>
            <a:custGeom>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4"/>
            </a:solidFill>
            <a:ln>
              <a:noFill/>
            </a:ln>
          </p:spPr>
          <p:txBody>
            <a:bodyPr vert="horz" wrap="square" lIns="121920" tIns="60960" rIns="121920" bIns="60960" numCol="1" anchor="t" anchorCtr="0" compatLnSpc="1"/>
            <a:lstStyle/>
            <a:p>
              <a:endParaRPr lang="en-US" sz="1865"/>
            </a:p>
          </p:txBody>
        </p:sp>
        <p:sp>
          <p:nvSpPr>
            <p:cNvPr id="502" name="TextBox 501"/>
            <p:cNvSpPr txBox="1"/>
            <p:nvPr/>
          </p:nvSpPr>
          <p:spPr>
            <a:xfrm>
              <a:off x="819583" y="2216099"/>
              <a:ext cx="294792" cy="176924"/>
            </a:xfrm>
            <a:prstGeom prst="rect">
              <a:avLst/>
            </a:prstGeom>
            <a:noFill/>
          </p:spPr>
          <p:txBody>
            <a:bodyPr wrap="none" rtlCol="0">
              <a:spAutoFit/>
            </a:bodyPr>
            <a:lstStyle/>
            <a:p>
              <a:pPr algn="ctr"/>
              <a:r>
                <a:rPr lang="en-US" sz="935" b="1"/>
                <a:t>39%</a:t>
              </a:r>
              <a:endParaRPr lang="en-US" sz="935" b="1"/>
            </a:p>
          </p:txBody>
        </p:sp>
      </p:grpSp>
      <p:grpSp>
        <p:nvGrpSpPr>
          <p:cNvPr id="503" name="Group 502"/>
          <p:cNvGrpSpPr/>
          <p:nvPr/>
        </p:nvGrpSpPr>
        <p:grpSpPr>
          <a:xfrm>
            <a:off x="5798963" y="2946919"/>
            <a:ext cx="393056" cy="618765"/>
            <a:chOff x="819582" y="2176759"/>
            <a:chExt cx="294792" cy="464074"/>
          </a:xfrm>
        </p:grpSpPr>
        <p:sp>
          <p:nvSpPr>
            <p:cNvPr id="504" name="Freeform 7"/>
            <p:cNvSpPr>
              <a:spLocks noEditPoints="1"/>
            </p:cNvSpPr>
            <p:nvPr/>
          </p:nvSpPr>
          <p:spPr bwMode="auto">
            <a:xfrm>
              <a:off x="829066" y="2176759"/>
              <a:ext cx="272155" cy="464074"/>
            </a:xfrm>
            <a:custGeom>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5"/>
            </a:solidFill>
            <a:ln>
              <a:noFill/>
            </a:ln>
          </p:spPr>
          <p:txBody>
            <a:bodyPr vert="horz" wrap="square" lIns="121920" tIns="60960" rIns="121920" bIns="60960" numCol="1" anchor="t" anchorCtr="0" compatLnSpc="1"/>
            <a:lstStyle/>
            <a:p>
              <a:endParaRPr lang="en-US" sz="1865"/>
            </a:p>
          </p:txBody>
        </p:sp>
        <p:sp>
          <p:nvSpPr>
            <p:cNvPr id="505" name="TextBox 504"/>
            <p:cNvSpPr txBox="1"/>
            <p:nvPr/>
          </p:nvSpPr>
          <p:spPr>
            <a:xfrm>
              <a:off x="819582" y="2216099"/>
              <a:ext cx="294792" cy="176924"/>
            </a:xfrm>
            <a:prstGeom prst="rect">
              <a:avLst/>
            </a:prstGeom>
            <a:noFill/>
          </p:spPr>
          <p:txBody>
            <a:bodyPr wrap="none" rtlCol="0">
              <a:spAutoFit/>
            </a:bodyPr>
            <a:lstStyle/>
            <a:p>
              <a:pPr algn="ctr"/>
              <a:r>
                <a:rPr lang="en-US" sz="935" b="1"/>
                <a:t>39%</a:t>
              </a:r>
              <a:endParaRPr lang="en-US" sz="935" b="1"/>
            </a:p>
          </p:txBody>
        </p:sp>
      </p:grpSp>
      <p:grpSp>
        <p:nvGrpSpPr>
          <p:cNvPr id="506" name="Group 505"/>
          <p:cNvGrpSpPr/>
          <p:nvPr/>
        </p:nvGrpSpPr>
        <p:grpSpPr>
          <a:xfrm>
            <a:off x="6676778" y="2752884"/>
            <a:ext cx="393056" cy="618765"/>
            <a:chOff x="819582" y="2176759"/>
            <a:chExt cx="294792" cy="464074"/>
          </a:xfrm>
        </p:grpSpPr>
        <p:sp>
          <p:nvSpPr>
            <p:cNvPr id="507" name="Freeform 7"/>
            <p:cNvSpPr>
              <a:spLocks noEditPoints="1"/>
            </p:cNvSpPr>
            <p:nvPr/>
          </p:nvSpPr>
          <p:spPr bwMode="auto">
            <a:xfrm>
              <a:off x="829066" y="2176759"/>
              <a:ext cx="272155" cy="464074"/>
            </a:xfrm>
            <a:custGeom>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6"/>
            </a:solidFill>
            <a:ln>
              <a:noFill/>
            </a:ln>
          </p:spPr>
          <p:txBody>
            <a:bodyPr vert="horz" wrap="square" lIns="121920" tIns="60960" rIns="121920" bIns="60960" numCol="1" anchor="t" anchorCtr="0" compatLnSpc="1"/>
            <a:lstStyle/>
            <a:p>
              <a:endParaRPr lang="en-US" sz="1865"/>
            </a:p>
          </p:txBody>
        </p:sp>
        <p:sp>
          <p:nvSpPr>
            <p:cNvPr id="508" name="TextBox 507"/>
            <p:cNvSpPr txBox="1"/>
            <p:nvPr/>
          </p:nvSpPr>
          <p:spPr>
            <a:xfrm>
              <a:off x="819582" y="2216099"/>
              <a:ext cx="294792" cy="176924"/>
            </a:xfrm>
            <a:prstGeom prst="rect">
              <a:avLst/>
            </a:prstGeom>
            <a:noFill/>
          </p:spPr>
          <p:txBody>
            <a:bodyPr wrap="none" rtlCol="0">
              <a:spAutoFit/>
            </a:bodyPr>
            <a:lstStyle/>
            <a:p>
              <a:pPr algn="ctr"/>
              <a:r>
                <a:rPr lang="en-US" sz="935" b="1"/>
                <a:t>39%</a:t>
              </a:r>
              <a:endParaRPr lang="en-US" sz="935" b="1"/>
            </a:p>
          </p:txBody>
        </p:sp>
      </p:grpSp>
      <p:grpSp>
        <p:nvGrpSpPr>
          <p:cNvPr id="6" name="Group 5"/>
          <p:cNvGrpSpPr/>
          <p:nvPr/>
        </p:nvGrpSpPr>
        <p:grpSpPr>
          <a:xfrm>
            <a:off x="892107" y="4913877"/>
            <a:ext cx="10454805" cy="831407"/>
            <a:chOff x="667890" y="3685406"/>
            <a:chExt cx="7841104" cy="623555"/>
          </a:xfrm>
        </p:grpSpPr>
        <p:grpSp>
          <p:nvGrpSpPr>
            <p:cNvPr id="513" name="Group 512"/>
            <p:cNvGrpSpPr/>
            <p:nvPr/>
          </p:nvGrpSpPr>
          <p:grpSpPr>
            <a:xfrm>
              <a:off x="685799" y="3893463"/>
              <a:ext cx="1346194" cy="415498"/>
              <a:chOff x="875675" y="3836208"/>
              <a:chExt cx="1346194" cy="415498"/>
            </a:xfrm>
          </p:grpSpPr>
          <p:sp>
            <p:nvSpPr>
              <p:cNvPr id="65" name="Content Placeholder 2"/>
              <p:cNvSpPr txBox="1"/>
              <p:nvPr/>
            </p:nvSpPr>
            <p:spPr>
              <a:xfrm>
                <a:off x="1021993" y="3836208"/>
                <a:ext cx="1199876" cy="415498"/>
              </a:xfrm>
              <a:prstGeom prst="rect">
                <a:avLst/>
              </a:prstGeom>
            </p:spPr>
            <p:txBody>
              <a:bodyPr vert="horz" wrap="square" lIns="121920" tIns="60960" rIns="121920" bIns="60960" rtlCol="0">
                <a:sp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465" b="1"/>
                  <a:t>Mysite.com</a:t>
                </a:r>
                <a:br>
                  <a:rPr lang="en-US" sz="1465" b="1"/>
                </a:br>
                <a:r>
                  <a:rPr lang="en-US" sz="1335"/>
                  <a:t>51,378 Visits</a:t>
                </a:r>
                <a:endParaRPr lang="en-US" sz="265"/>
              </a:p>
            </p:txBody>
          </p:sp>
          <p:sp>
            <p:nvSpPr>
              <p:cNvPr id="474" name="Oval 473"/>
              <p:cNvSpPr/>
              <p:nvPr/>
            </p:nvSpPr>
            <p:spPr>
              <a:xfrm>
                <a:off x="875675" y="3978493"/>
                <a:ext cx="146318" cy="146318"/>
              </a:xfrm>
              <a:prstGeom prst="ellipse">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335"/>
              </a:p>
            </p:txBody>
          </p:sp>
        </p:grpSp>
        <p:cxnSp>
          <p:nvCxnSpPr>
            <p:cNvPr id="482" name="Straight Connector 481"/>
            <p:cNvCxnSpPr/>
            <p:nvPr/>
          </p:nvCxnSpPr>
          <p:spPr>
            <a:xfrm flipH="1">
              <a:off x="667890" y="3685406"/>
              <a:ext cx="7655077" cy="0"/>
            </a:xfrm>
            <a:prstGeom prst="line">
              <a:avLst/>
            </a:prstGeom>
            <a:ln>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514" name="Group 513"/>
            <p:cNvGrpSpPr/>
            <p:nvPr/>
          </p:nvGrpSpPr>
          <p:grpSpPr>
            <a:xfrm>
              <a:off x="1981199" y="3893463"/>
              <a:ext cx="1346194" cy="415498"/>
              <a:chOff x="875675" y="3836208"/>
              <a:chExt cx="1346194" cy="415498"/>
            </a:xfrm>
          </p:grpSpPr>
          <p:sp>
            <p:nvSpPr>
              <p:cNvPr id="515" name="Content Placeholder 2"/>
              <p:cNvSpPr txBox="1"/>
              <p:nvPr/>
            </p:nvSpPr>
            <p:spPr>
              <a:xfrm>
                <a:off x="1021993" y="3836208"/>
                <a:ext cx="1199876" cy="415498"/>
              </a:xfrm>
              <a:prstGeom prst="rect">
                <a:avLst/>
              </a:prstGeom>
            </p:spPr>
            <p:txBody>
              <a:bodyPr vert="horz" wrap="square" lIns="121920" tIns="60960" rIns="121920" bIns="60960" rtlCol="0">
                <a:sp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465" b="1"/>
                  <a:t>Mysite.com</a:t>
                </a:r>
                <a:br>
                  <a:rPr lang="en-US" sz="1465" b="1"/>
                </a:br>
                <a:r>
                  <a:rPr lang="en-US" sz="1335"/>
                  <a:t>51,378 Visits</a:t>
                </a:r>
                <a:endParaRPr lang="en-US" sz="265"/>
              </a:p>
            </p:txBody>
          </p:sp>
          <p:sp>
            <p:nvSpPr>
              <p:cNvPr id="516" name="Oval 515"/>
              <p:cNvSpPr/>
              <p:nvPr/>
            </p:nvSpPr>
            <p:spPr>
              <a:xfrm>
                <a:off x="875675" y="3978493"/>
                <a:ext cx="146318" cy="146318"/>
              </a:xfrm>
              <a:prstGeom prst="ellipse">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335"/>
              </a:p>
            </p:txBody>
          </p:sp>
        </p:grpSp>
        <p:grpSp>
          <p:nvGrpSpPr>
            <p:cNvPr id="517" name="Group 516"/>
            <p:cNvGrpSpPr/>
            <p:nvPr/>
          </p:nvGrpSpPr>
          <p:grpSpPr>
            <a:xfrm>
              <a:off x="3276599" y="3893463"/>
              <a:ext cx="1346194" cy="415498"/>
              <a:chOff x="875675" y="3836208"/>
              <a:chExt cx="1346194" cy="415498"/>
            </a:xfrm>
          </p:grpSpPr>
          <p:sp>
            <p:nvSpPr>
              <p:cNvPr id="518" name="Content Placeholder 2"/>
              <p:cNvSpPr txBox="1"/>
              <p:nvPr/>
            </p:nvSpPr>
            <p:spPr>
              <a:xfrm>
                <a:off x="1021993" y="3836208"/>
                <a:ext cx="1199876" cy="415498"/>
              </a:xfrm>
              <a:prstGeom prst="rect">
                <a:avLst/>
              </a:prstGeom>
            </p:spPr>
            <p:txBody>
              <a:bodyPr vert="horz" wrap="square" lIns="121920" tIns="60960" rIns="121920" bIns="60960" rtlCol="0">
                <a:sp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465" b="1"/>
                  <a:t>Mysite.com</a:t>
                </a:r>
                <a:br>
                  <a:rPr lang="en-US" sz="1465" b="1"/>
                </a:br>
                <a:r>
                  <a:rPr lang="en-US" sz="1335"/>
                  <a:t>51,378 Visits</a:t>
                </a:r>
                <a:endParaRPr lang="en-US" sz="265"/>
              </a:p>
            </p:txBody>
          </p:sp>
          <p:sp>
            <p:nvSpPr>
              <p:cNvPr id="519" name="Oval 518"/>
              <p:cNvSpPr/>
              <p:nvPr/>
            </p:nvSpPr>
            <p:spPr>
              <a:xfrm>
                <a:off x="875675" y="3978493"/>
                <a:ext cx="146318" cy="146318"/>
              </a:xfrm>
              <a:prstGeom prst="ellipse">
                <a:avLst/>
              </a:prstGeom>
              <a:solidFill>
                <a:schemeClr val="accent3"/>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335"/>
              </a:p>
            </p:txBody>
          </p:sp>
        </p:grpSp>
        <p:grpSp>
          <p:nvGrpSpPr>
            <p:cNvPr id="520" name="Group 519"/>
            <p:cNvGrpSpPr/>
            <p:nvPr/>
          </p:nvGrpSpPr>
          <p:grpSpPr>
            <a:xfrm>
              <a:off x="4571999" y="3893463"/>
              <a:ext cx="1346194" cy="415498"/>
              <a:chOff x="875675" y="3836208"/>
              <a:chExt cx="1346194" cy="415498"/>
            </a:xfrm>
          </p:grpSpPr>
          <p:sp>
            <p:nvSpPr>
              <p:cNvPr id="521" name="Content Placeholder 2"/>
              <p:cNvSpPr txBox="1"/>
              <p:nvPr/>
            </p:nvSpPr>
            <p:spPr>
              <a:xfrm>
                <a:off x="1021993" y="3836208"/>
                <a:ext cx="1199876" cy="415498"/>
              </a:xfrm>
              <a:prstGeom prst="rect">
                <a:avLst/>
              </a:prstGeom>
            </p:spPr>
            <p:txBody>
              <a:bodyPr vert="horz" wrap="square" lIns="121920" tIns="60960" rIns="121920" bIns="60960" rtlCol="0">
                <a:sp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465" b="1"/>
                  <a:t>Mysite.com</a:t>
                </a:r>
                <a:br>
                  <a:rPr lang="en-US" sz="1465" b="1"/>
                </a:br>
                <a:r>
                  <a:rPr lang="en-US" sz="1335"/>
                  <a:t>51,378 Visits</a:t>
                </a:r>
                <a:endParaRPr lang="en-US" sz="265"/>
              </a:p>
            </p:txBody>
          </p:sp>
          <p:sp>
            <p:nvSpPr>
              <p:cNvPr id="522" name="Oval 521"/>
              <p:cNvSpPr/>
              <p:nvPr/>
            </p:nvSpPr>
            <p:spPr>
              <a:xfrm>
                <a:off x="875675" y="3978493"/>
                <a:ext cx="146318" cy="146318"/>
              </a:xfrm>
              <a:prstGeom prst="ellipse">
                <a:avLst/>
              </a:prstGeom>
              <a:solidFill>
                <a:schemeClr val="accent4"/>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335"/>
              </a:p>
            </p:txBody>
          </p:sp>
        </p:grpSp>
        <p:grpSp>
          <p:nvGrpSpPr>
            <p:cNvPr id="523" name="Group 522"/>
            <p:cNvGrpSpPr/>
            <p:nvPr/>
          </p:nvGrpSpPr>
          <p:grpSpPr>
            <a:xfrm>
              <a:off x="5867399" y="3893463"/>
              <a:ext cx="1346194" cy="415498"/>
              <a:chOff x="875675" y="3836208"/>
              <a:chExt cx="1346194" cy="415498"/>
            </a:xfrm>
          </p:grpSpPr>
          <p:sp>
            <p:nvSpPr>
              <p:cNvPr id="524" name="Content Placeholder 2"/>
              <p:cNvSpPr txBox="1"/>
              <p:nvPr/>
            </p:nvSpPr>
            <p:spPr>
              <a:xfrm>
                <a:off x="1021993" y="3836208"/>
                <a:ext cx="1199876" cy="415498"/>
              </a:xfrm>
              <a:prstGeom prst="rect">
                <a:avLst/>
              </a:prstGeom>
            </p:spPr>
            <p:txBody>
              <a:bodyPr vert="horz" wrap="square" lIns="121920" tIns="60960" rIns="121920" bIns="60960" rtlCol="0">
                <a:sp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465" b="1"/>
                  <a:t>Mysite.com</a:t>
                </a:r>
                <a:br>
                  <a:rPr lang="en-US" sz="1465" b="1"/>
                </a:br>
                <a:r>
                  <a:rPr lang="en-US" sz="1335"/>
                  <a:t>51,378 Visits</a:t>
                </a:r>
                <a:endParaRPr lang="en-US" sz="265"/>
              </a:p>
            </p:txBody>
          </p:sp>
          <p:sp>
            <p:nvSpPr>
              <p:cNvPr id="525" name="Oval 524"/>
              <p:cNvSpPr/>
              <p:nvPr/>
            </p:nvSpPr>
            <p:spPr>
              <a:xfrm>
                <a:off x="875675" y="3978493"/>
                <a:ext cx="146318" cy="146318"/>
              </a:xfrm>
              <a:prstGeom prst="ellipse">
                <a:avLst/>
              </a:prstGeom>
              <a:solidFill>
                <a:schemeClr val="accent5"/>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335"/>
              </a:p>
            </p:txBody>
          </p:sp>
        </p:grpSp>
        <p:grpSp>
          <p:nvGrpSpPr>
            <p:cNvPr id="526" name="Group 525"/>
            <p:cNvGrpSpPr/>
            <p:nvPr/>
          </p:nvGrpSpPr>
          <p:grpSpPr>
            <a:xfrm>
              <a:off x="7162800" y="3893463"/>
              <a:ext cx="1346194" cy="415498"/>
              <a:chOff x="875675" y="3836208"/>
              <a:chExt cx="1346194" cy="415498"/>
            </a:xfrm>
          </p:grpSpPr>
          <p:sp>
            <p:nvSpPr>
              <p:cNvPr id="527" name="Content Placeholder 2"/>
              <p:cNvSpPr txBox="1"/>
              <p:nvPr/>
            </p:nvSpPr>
            <p:spPr>
              <a:xfrm>
                <a:off x="1021993" y="3836208"/>
                <a:ext cx="1199876" cy="415498"/>
              </a:xfrm>
              <a:prstGeom prst="rect">
                <a:avLst/>
              </a:prstGeom>
            </p:spPr>
            <p:txBody>
              <a:bodyPr vert="horz" wrap="square" lIns="121920" tIns="60960" rIns="121920" bIns="60960" rtlCol="0">
                <a:sp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465" b="1"/>
                  <a:t>Mysite.com</a:t>
                </a:r>
                <a:br>
                  <a:rPr lang="en-US" sz="1465" b="1"/>
                </a:br>
                <a:r>
                  <a:rPr lang="en-US" sz="1335"/>
                  <a:t>51,378 Visits</a:t>
                </a:r>
                <a:endParaRPr lang="en-US" sz="265"/>
              </a:p>
            </p:txBody>
          </p:sp>
          <p:sp>
            <p:nvSpPr>
              <p:cNvPr id="528" name="Oval 527"/>
              <p:cNvSpPr/>
              <p:nvPr/>
            </p:nvSpPr>
            <p:spPr>
              <a:xfrm>
                <a:off x="875675" y="3978493"/>
                <a:ext cx="146318" cy="146318"/>
              </a:xfrm>
              <a:prstGeom prst="ellipse">
                <a:avLst/>
              </a:prstGeom>
              <a:solidFill>
                <a:schemeClr val="accent6"/>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335"/>
              </a:p>
            </p:txBody>
          </p:sp>
        </p:grpSp>
      </p:grpSp>
    </p:spTree>
  </p:cSld>
  <p:clrMapOvr>
    <a:masterClrMapping/>
  </p:clrMapOvr>
  <mc:AlternateContent>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nodeType="afterGroup">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down)">
                                      <p:cBhvr>
                                        <p:cTn id="11" dur="500"/>
                                        <p:tgtEl>
                                          <p:spTgt spid="27"/>
                                        </p:tgtEl>
                                      </p:cBhvr>
                                    </p:animEffect>
                                  </p:childTnLst>
                                </p:cTn>
                              </p:par>
                            </p:childTnLst>
                          </p:cTn>
                        </p:par>
                        <p:par>
                          <p:cTn id="12" fill="hold" nodeType="afterGroup">
                            <p:stCondLst>
                              <p:cond delay="1000"/>
                            </p:stCondLst>
                            <p:childTnLst>
                              <p:par>
                                <p:cTn id="13" presetID="42" presetClass="entr" presetSubtype="0" fill="hold" nodeType="afterEffect">
                                  <p:stCondLst>
                                    <p:cond delay="0"/>
                                  </p:stCondLst>
                                  <p:childTnLst>
                                    <p:set>
                                      <p:cBhvr>
                                        <p:cTn id="14" dur="1" fill="hold">
                                          <p:stCondLst>
                                            <p:cond delay="0"/>
                                          </p:stCondLst>
                                        </p:cTn>
                                        <p:tgtEl>
                                          <p:spTgt spid="488"/>
                                        </p:tgtEl>
                                        <p:attrNameLst>
                                          <p:attrName>style.visibility</p:attrName>
                                        </p:attrNameLst>
                                      </p:cBhvr>
                                      <p:to>
                                        <p:strVal val="visible"/>
                                      </p:to>
                                    </p:set>
                                    <p:animEffect transition="in" filter="fade">
                                      <p:cBhvr>
                                        <p:cTn id="15" dur="500"/>
                                        <p:tgtEl>
                                          <p:spTgt spid="488"/>
                                        </p:tgtEl>
                                      </p:cBhvr>
                                    </p:animEffect>
                                    <p:anim calcmode="lin" valueType="num">
                                      <p:cBhvr>
                                        <p:cTn id="16" dur="500" fill="hold"/>
                                        <p:tgtEl>
                                          <p:spTgt spid="488"/>
                                        </p:tgtEl>
                                        <p:attrNameLst>
                                          <p:attrName>ppt_x</p:attrName>
                                        </p:attrNameLst>
                                      </p:cBhvr>
                                      <p:tavLst>
                                        <p:tav tm="0">
                                          <p:val>
                                            <p:strVal val="#ppt_x"/>
                                          </p:val>
                                        </p:tav>
                                        <p:tav tm="100000">
                                          <p:val>
                                            <p:strVal val="#ppt_x"/>
                                          </p:val>
                                        </p:tav>
                                      </p:tavLst>
                                    </p:anim>
                                    <p:anim calcmode="lin" valueType="num">
                                      <p:cBhvr>
                                        <p:cTn id="17" dur="500" fill="hold"/>
                                        <p:tgtEl>
                                          <p:spTgt spid="488"/>
                                        </p:tgtEl>
                                        <p:attrNameLst>
                                          <p:attrName>ppt_y</p:attrName>
                                        </p:attrNameLst>
                                      </p:cBhvr>
                                      <p:tavLst>
                                        <p:tav tm="0">
                                          <p:val>
                                            <p:strVal val="#ppt_y+.1"/>
                                          </p:val>
                                        </p:tav>
                                        <p:tav tm="100000">
                                          <p:val>
                                            <p:strVal val="#ppt_y"/>
                                          </p:val>
                                        </p:tav>
                                      </p:tavLst>
                                    </p:anim>
                                  </p:childTnLst>
                                </p:cTn>
                              </p:par>
                            </p:childTnLst>
                          </p:cTn>
                        </p:par>
                        <p:par>
                          <p:cTn id="18" fill="hold" nodeType="afterGroup">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483"/>
                                        </p:tgtEl>
                                        <p:attrNameLst>
                                          <p:attrName>style.visibility</p:attrName>
                                        </p:attrNameLst>
                                      </p:cBhvr>
                                      <p:to>
                                        <p:strVal val="visible"/>
                                      </p:to>
                                    </p:set>
                                    <p:animEffect transition="in" filter="wipe(down)">
                                      <p:cBhvr>
                                        <p:cTn id="21" dur="500"/>
                                        <p:tgtEl>
                                          <p:spTgt spid="483"/>
                                        </p:tgtEl>
                                      </p:cBhvr>
                                    </p:animEffect>
                                  </p:childTnLst>
                                </p:cTn>
                              </p:par>
                            </p:childTnLst>
                          </p:cTn>
                        </p:par>
                        <p:par>
                          <p:cTn id="22" fill="hold" nodeType="afterGroup">
                            <p:stCondLst>
                              <p:cond delay="2000"/>
                            </p:stCondLst>
                            <p:childTnLst>
                              <p:par>
                                <p:cTn id="23" presetID="42" presetClass="entr" presetSubtype="0" fill="hold" nodeType="afterEffect">
                                  <p:stCondLst>
                                    <p:cond delay="0"/>
                                  </p:stCondLst>
                                  <p:childTnLst>
                                    <p:set>
                                      <p:cBhvr>
                                        <p:cTn id="24" dur="1" fill="hold">
                                          <p:stCondLst>
                                            <p:cond delay="0"/>
                                          </p:stCondLst>
                                        </p:cTn>
                                        <p:tgtEl>
                                          <p:spTgt spid="494"/>
                                        </p:tgtEl>
                                        <p:attrNameLst>
                                          <p:attrName>style.visibility</p:attrName>
                                        </p:attrNameLst>
                                      </p:cBhvr>
                                      <p:to>
                                        <p:strVal val="visible"/>
                                      </p:to>
                                    </p:set>
                                    <p:animEffect transition="in" filter="fade">
                                      <p:cBhvr>
                                        <p:cTn id="25" dur="500"/>
                                        <p:tgtEl>
                                          <p:spTgt spid="494"/>
                                        </p:tgtEl>
                                      </p:cBhvr>
                                    </p:animEffect>
                                    <p:anim calcmode="lin" valueType="num">
                                      <p:cBhvr>
                                        <p:cTn id="26" dur="500" fill="hold"/>
                                        <p:tgtEl>
                                          <p:spTgt spid="494"/>
                                        </p:tgtEl>
                                        <p:attrNameLst>
                                          <p:attrName>ppt_x</p:attrName>
                                        </p:attrNameLst>
                                      </p:cBhvr>
                                      <p:tavLst>
                                        <p:tav tm="0">
                                          <p:val>
                                            <p:strVal val="#ppt_x"/>
                                          </p:val>
                                        </p:tav>
                                        <p:tav tm="100000">
                                          <p:val>
                                            <p:strVal val="#ppt_x"/>
                                          </p:val>
                                        </p:tav>
                                      </p:tavLst>
                                    </p:anim>
                                    <p:anim calcmode="lin" valueType="num">
                                      <p:cBhvr>
                                        <p:cTn id="27" dur="500" fill="hold"/>
                                        <p:tgtEl>
                                          <p:spTgt spid="494"/>
                                        </p:tgtEl>
                                        <p:attrNameLst>
                                          <p:attrName>ppt_y</p:attrName>
                                        </p:attrNameLst>
                                      </p:cBhvr>
                                      <p:tavLst>
                                        <p:tav tm="0">
                                          <p:val>
                                            <p:strVal val="#ppt_y+.1"/>
                                          </p:val>
                                        </p:tav>
                                        <p:tav tm="100000">
                                          <p:val>
                                            <p:strVal val="#ppt_y"/>
                                          </p:val>
                                        </p:tav>
                                      </p:tavLst>
                                    </p:anim>
                                  </p:childTnLst>
                                </p:cTn>
                              </p:par>
                            </p:childTnLst>
                          </p:cTn>
                        </p:par>
                        <p:par>
                          <p:cTn id="28" fill="hold" nodeType="afterGroup">
                            <p:stCondLst>
                              <p:cond delay="2500"/>
                            </p:stCondLst>
                            <p:childTnLst>
                              <p:par>
                                <p:cTn id="29" presetID="22" presetClass="entr" presetSubtype="4" fill="hold" grpId="0" nodeType="afterEffect">
                                  <p:stCondLst>
                                    <p:cond delay="0"/>
                                  </p:stCondLst>
                                  <p:childTnLst>
                                    <p:set>
                                      <p:cBhvr>
                                        <p:cTn id="30" dur="1" fill="hold">
                                          <p:stCondLst>
                                            <p:cond delay="0"/>
                                          </p:stCondLst>
                                        </p:cTn>
                                        <p:tgtEl>
                                          <p:spTgt spid="484"/>
                                        </p:tgtEl>
                                        <p:attrNameLst>
                                          <p:attrName>style.visibility</p:attrName>
                                        </p:attrNameLst>
                                      </p:cBhvr>
                                      <p:to>
                                        <p:strVal val="visible"/>
                                      </p:to>
                                    </p:set>
                                    <p:animEffect transition="in" filter="wipe(down)">
                                      <p:cBhvr>
                                        <p:cTn id="31" dur="500"/>
                                        <p:tgtEl>
                                          <p:spTgt spid="484"/>
                                        </p:tgtEl>
                                      </p:cBhvr>
                                    </p:animEffect>
                                  </p:childTnLst>
                                </p:cTn>
                              </p:par>
                            </p:childTnLst>
                          </p:cTn>
                        </p:par>
                        <p:par>
                          <p:cTn id="32" fill="hold" nodeType="afterGroup">
                            <p:stCondLst>
                              <p:cond delay="3000"/>
                            </p:stCondLst>
                            <p:childTnLst>
                              <p:par>
                                <p:cTn id="33" presetID="42" presetClass="entr" presetSubtype="0" fill="hold" nodeType="afterEffect">
                                  <p:stCondLst>
                                    <p:cond delay="0"/>
                                  </p:stCondLst>
                                  <p:childTnLst>
                                    <p:set>
                                      <p:cBhvr>
                                        <p:cTn id="34" dur="1" fill="hold">
                                          <p:stCondLst>
                                            <p:cond delay="0"/>
                                          </p:stCondLst>
                                        </p:cTn>
                                        <p:tgtEl>
                                          <p:spTgt spid="497"/>
                                        </p:tgtEl>
                                        <p:attrNameLst>
                                          <p:attrName>style.visibility</p:attrName>
                                        </p:attrNameLst>
                                      </p:cBhvr>
                                      <p:to>
                                        <p:strVal val="visible"/>
                                      </p:to>
                                    </p:set>
                                    <p:animEffect transition="in" filter="fade">
                                      <p:cBhvr>
                                        <p:cTn id="35" dur="500"/>
                                        <p:tgtEl>
                                          <p:spTgt spid="497"/>
                                        </p:tgtEl>
                                      </p:cBhvr>
                                    </p:animEffect>
                                    <p:anim calcmode="lin" valueType="num">
                                      <p:cBhvr>
                                        <p:cTn id="36" dur="500" fill="hold"/>
                                        <p:tgtEl>
                                          <p:spTgt spid="497"/>
                                        </p:tgtEl>
                                        <p:attrNameLst>
                                          <p:attrName>ppt_x</p:attrName>
                                        </p:attrNameLst>
                                      </p:cBhvr>
                                      <p:tavLst>
                                        <p:tav tm="0">
                                          <p:val>
                                            <p:strVal val="#ppt_x"/>
                                          </p:val>
                                        </p:tav>
                                        <p:tav tm="100000">
                                          <p:val>
                                            <p:strVal val="#ppt_x"/>
                                          </p:val>
                                        </p:tav>
                                      </p:tavLst>
                                    </p:anim>
                                    <p:anim calcmode="lin" valueType="num">
                                      <p:cBhvr>
                                        <p:cTn id="37" dur="500" fill="hold"/>
                                        <p:tgtEl>
                                          <p:spTgt spid="497"/>
                                        </p:tgtEl>
                                        <p:attrNameLst>
                                          <p:attrName>ppt_y</p:attrName>
                                        </p:attrNameLst>
                                      </p:cBhvr>
                                      <p:tavLst>
                                        <p:tav tm="0">
                                          <p:val>
                                            <p:strVal val="#ppt_y+.1"/>
                                          </p:val>
                                        </p:tav>
                                        <p:tav tm="100000">
                                          <p:val>
                                            <p:strVal val="#ppt_y"/>
                                          </p:val>
                                        </p:tav>
                                      </p:tavLst>
                                    </p:anim>
                                  </p:childTnLst>
                                </p:cTn>
                              </p:par>
                            </p:childTnLst>
                          </p:cTn>
                        </p:par>
                        <p:par>
                          <p:cTn id="38" fill="hold" nodeType="afterGroup">
                            <p:stCondLst>
                              <p:cond delay="3500"/>
                            </p:stCondLst>
                            <p:childTnLst>
                              <p:par>
                                <p:cTn id="39" presetID="22" presetClass="entr" presetSubtype="4" fill="hold" grpId="0" nodeType="afterEffect">
                                  <p:stCondLst>
                                    <p:cond delay="0"/>
                                  </p:stCondLst>
                                  <p:childTnLst>
                                    <p:set>
                                      <p:cBhvr>
                                        <p:cTn id="40" dur="1" fill="hold">
                                          <p:stCondLst>
                                            <p:cond delay="0"/>
                                          </p:stCondLst>
                                        </p:cTn>
                                        <p:tgtEl>
                                          <p:spTgt spid="485"/>
                                        </p:tgtEl>
                                        <p:attrNameLst>
                                          <p:attrName>style.visibility</p:attrName>
                                        </p:attrNameLst>
                                      </p:cBhvr>
                                      <p:to>
                                        <p:strVal val="visible"/>
                                      </p:to>
                                    </p:set>
                                    <p:animEffect transition="in" filter="wipe(down)">
                                      <p:cBhvr>
                                        <p:cTn id="41" dur="500"/>
                                        <p:tgtEl>
                                          <p:spTgt spid="485"/>
                                        </p:tgtEl>
                                      </p:cBhvr>
                                    </p:animEffect>
                                  </p:childTnLst>
                                </p:cTn>
                              </p:par>
                            </p:childTnLst>
                          </p:cTn>
                        </p:par>
                        <p:par>
                          <p:cTn id="42" fill="hold" nodeType="afterGroup">
                            <p:stCondLst>
                              <p:cond delay="4000"/>
                            </p:stCondLst>
                            <p:childTnLst>
                              <p:par>
                                <p:cTn id="43" presetID="42" presetClass="entr" presetSubtype="0" fill="hold" nodeType="afterEffect">
                                  <p:stCondLst>
                                    <p:cond delay="0"/>
                                  </p:stCondLst>
                                  <p:childTnLst>
                                    <p:set>
                                      <p:cBhvr>
                                        <p:cTn id="44" dur="1" fill="hold">
                                          <p:stCondLst>
                                            <p:cond delay="0"/>
                                          </p:stCondLst>
                                        </p:cTn>
                                        <p:tgtEl>
                                          <p:spTgt spid="500"/>
                                        </p:tgtEl>
                                        <p:attrNameLst>
                                          <p:attrName>style.visibility</p:attrName>
                                        </p:attrNameLst>
                                      </p:cBhvr>
                                      <p:to>
                                        <p:strVal val="visible"/>
                                      </p:to>
                                    </p:set>
                                    <p:animEffect transition="in" filter="fade">
                                      <p:cBhvr>
                                        <p:cTn id="45" dur="500"/>
                                        <p:tgtEl>
                                          <p:spTgt spid="500"/>
                                        </p:tgtEl>
                                      </p:cBhvr>
                                    </p:animEffect>
                                    <p:anim calcmode="lin" valueType="num">
                                      <p:cBhvr>
                                        <p:cTn id="46" dur="500" fill="hold"/>
                                        <p:tgtEl>
                                          <p:spTgt spid="500"/>
                                        </p:tgtEl>
                                        <p:attrNameLst>
                                          <p:attrName>ppt_x</p:attrName>
                                        </p:attrNameLst>
                                      </p:cBhvr>
                                      <p:tavLst>
                                        <p:tav tm="0">
                                          <p:val>
                                            <p:strVal val="#ppt_x"/>
                                          </p:val>
                                        </p:tav>
                                        <p:tav tm="100000">
                                          <p:val>
                                            <p:strVal val="#ppt_x"/>
                                          </p:val>
                                        </p:tav>
                                      </p:tavLst>
                                    </p:anim>
                                    <p:anim calcmode="lin" valueType="num">
                                      <p:cBhvr>
                                        <p:cTn id="47" dur="500" fill="hold"/>
                                        <p:tgtEl>
                                          <p:spTgt spid="500"/>
                                        </p:tgtEl>
                                        <p:attrNameLst>
                                          <p:attrName>ppt_y</p:attrName>
                                        </p:attrNameLst>
                                      </p:cBhvr>
                                      <p:tavLst>
                                        <p:tav tm="0">
                                          <p:val>
                                            <p:strVal val="#ppt_y+.1"/>
                                          </p:val>
                                        </p:tav>
                                        <p:tav tm="100000">
                                          <p:val>
                                            <p:strVal val="#ppt_y"/>
                                          </p:val>
                                        </p:tav>
                                      </p:tavLst>
                                    </p:anim>
                                  </p:childTnLst>
                                </p:cTn>
                              </p:par>
                            </p:childTnLst>
                          </p:cTn>
                        </p:par>
                        <p:par>
                          <p:cTn id="48" fill="hold" nodeType="afterGroup">
                            <p:stCondLst>
                              <p:cond delay="4500"/>
                            </p:stCondLst>
                            <p:childTnLst>
                              <p:par>
                                <p:cTn id="49" presetID="22" presetClass="entr" presetSubtype="4" fill="hold" grpId="0" nodeType="afterEffect">
                                  <p:stCondLst>
                                    <p:cond delay="0"/>
                                  </p:stCondLst>
                                  <p:childTnLst>
                                    <p:set>
                                      <p:cBhvr>
                                        <p:cTn id="50" dur="1" fill="hold">
                                          <p:stCondLst>
                                            <p:cond delay="0"/>
                                          </p:stCondLst>
                                        </p:cTn>
                                        <p:tgtEl>
                                          <p:spTgt spid="486"/>
                                        </p:tgtEl>
                                        <p:attrNameLst>
                                          <p:attrName>style.visibility</p:attrName>
                                        </p:attrNameLst>
                                      </p:cBhvr>
                                      <p:to>
                                        <p:strVal val="visible"/>
                                      </p:to>
                                    </p:set>
                                    <p:animEffect transition="in" filter="wipe(down)">
                                      <p:cBhvr>
                                        <p:cTn id="51" dur="500"/>
                                        <p:tgtEl>
                                          <p:spTgt spid="486"/>
                                        </p:tgtEl>
                                      </p:cBhvr>
                                    </p:animEffect>
                                  </p:childTnLst>
                                </p:cTn>
                              </p:par>
                            </p:childTnLst>
                          </p:cTn>
                        </p:par>
                        <p:par>
                          <p:cTn id="52" fill="hold" nodeType="afterGroup">
                            <p:stCondLst>
                              <p:cond delay="5000"/>
                            </p:stCondLst>
                            <p:childTnLst>
                              <p:par>
                                <p:cTn id="53" presetID="42" presetClass="entr" presetSubtype="0" fill="hold" nodeType="afterEffect">
                                  <p:stCondLst>
                                    <p:cond delay="0"/>
                                  </p:stCondLst>
                                  <p:childTnLst>
                                    <p:set>
                                      <p:cBhvr>
                                        <p:cTn id="54" dur="1" fill="hold">
                                          <p:stCondLst>
                                            <p:cond delay="0"/>
                                          </p:stCondLst>
                                        </p:cTn>
                                        <p:tgtEl>
                                          <p:spTgt spid="503"/>
                                        </p:tgtEl>
                                        <p:attrNameLst>
                                          <p:attrName>style.visibility</p:attrName>
                                        </p:attrNameLst>
                                      </p:cBhvr>
                                      <p:to>
                                        <p:strVal val="visible"/>
                                      </p:to>
                                    </p:set>
                                    <p:animEffect transition="in" filter="fade">
                                      <p:cBhvr>
                                        <p:cTn id="55" dur="500"/>
                                        <p:tgtEl>
                                          <p:spTgt spid="503"/>
                                        </p:tgtEl>
                                      </p:cBhvr>
                                    </p:animEffect>
                                    <p:anim calcmode="lin" valueType="num">
                                      <p:cBhvr>
                                        <p:cTn id="56" dur="500" fill="hold"/>
                                        <p:tgtEl>
                                          <p:spTgt spid="503"/>
                                        </p:tgtEl>
                                        <p:attrNameLst>
                                          <p:attrName>ppt_x</p:attrName>
                                        </p:attrNameLst>
                                      </p:cBhvr>
                                      <p:tavLst>
                                        <p:tav tm="0">
                                          <p:val>
                                            <p:strVal val="#ppt_x"/>
                                          </p:val>
                                        </p:tav>
                                        <p:tav tm="100000">
                                          <p:val>
                                            <p:strVal val="#ppt_x"/>
                                          </p:val>
                                        </p:tav>
                                      </p:tavLst>
                                    </p:anim>
                                    <p:anim calcmode="lin" valueType="num">
                                      <p:cBhvr>
                                        <p:cTn id="57" dur="500" fill="hold"/>
                                        <p:tgtEl>
                                          <p:spTgt spid="503"/>
                                        </p:tgtEl>
                                        <p:attrNameLst>
                                          <p:attrName>ppt_y</p:attrName>
                                        </p:attrNameLst>
                                      </p:cBhvr>
                                      <p:tavLst>
                                        <p:tav tm="0">
                                          <p:val>
                                            <p:strVal val="#ppt_y+.1"/>
                                          </p:val>
                                        </p:tav>
                                        <p:tav tm="100000">
                                          <p:val>
                                            <p:strVal val="#ppt_y"/>
                                          </p:val>
                                        </p:tav>
                                      </p:tavLst>
                                    </p:anim>
                                  </p:childTnLst>
                                </p:cTn>
                              </p:par>
                            </p:childTnLst>
                          </p:cTn>
                        </p:par>
                        <p:par>
                          <p:cTn id="58" fill="hold" nodeType="afterGroup">
                            <p:stCondLst>
                              <p:cond delay="5500"/>
                            </p:stCondLst>
                            <p:childTnLst>
                              <p:par>
                                <p:cTn id="59" presetID="22" presetClass="entr" presetSubtype="4" fill="hold" grpId="0" nodeType="afterEffect">
                                  <p:stCondLst>
                                    <p:cond delay="0"/>
                                  </p:stCondLst>
                                  <p:childTnLst>
                                    <p:set>
                                      <p:cBhvr>
                                        <p:cTn id="60" dur="1" fill="hold">
                                          <p:stCondLst>
                                            <p:cond delay="0"/>
                                          </p:stCondLst>
                                        </p:cTn>
                                        <p:tgtEl>
                                          <p:spTgt spid="487"/>
                                        </p:tgtEl>
                                        <p:attrNameLst>
                                          <p:attrName>style.visibility</p:attrName>
                                        </p:attrNameLst>
                                      </p:cBhvr>
                                      <p:to>
                                        <p:strVal val="visible"/>
                                      </p:to>
                                    </p:set>
                                    <p:animEffect transition="in" filter="wipe(down)">
                                      <p:cBhvr>
                                        <p:cTn id="61" dur="500"/>
                                        <p:tgtEl>
                                          <p:spTgt spid="487"/>
                                        </p:tgtEl>
                                      </p:cBhvr>
                                    </p:animEffect>
                                  </p:childTnLst>
                                </p:cTn>
                              </p:par>
                            </p:childTnLst>
                          </p:cTn>
                        </p:par>
                        <p:par>
                          <p:cTn id="62" fill="hold" nodeType="afterGroup">
                            <p:stCondLst>
                              <p:cond delay="6000"/>
                            </p:stCondLst>
                            <p:childTnLst>
                              <p:par>
                                <p:cTn id="63" presetID="42" presetClass="entr" presetSubtype="0" fill="hold" nodeType="afterEffect">
                                  <p:stCondLst>
                                    <p:cond delay="0"/>
                                  </p:stCondLst>
                                  <p:childTnLst>
                                    <p:set>
                                      <p:cBhvr>
                                        <p:cTn id="64" dur="1" fill="hold">
                                          <p:stCondLst>
                                            <p:cond delay="0"/>
                                          </p:stCondLst>
                                        </p:cTn>
                                        <p:tgtEl>
                                          <p:spTgt spid="506"/>
                                        </p:tgtEl>
                                        <p:attrNameLst>
                                          <p:attrName>style.visibility</p:attrName>
                                        </p:attrNameLst>
                                      </p:cBhvr>
                                      <p:to>
                                        <p:strVal val="visible"/>
                                      </p:to>
                                    </p:set>
                                    <p:animEffect transition="in" filter="fade">
                                      <p:cBhvr>
                                        <p:cTn id="65" dur="500"/>
                                        <p:tgtEl>
                                          <p:spTgt spid="506"/>
                                        </p:tgtEl>
                                      </p:cBhvr>
                                    </p:animEffect>
                                    <p:anim calcmode="lin" valueType="num">
                                      <p:cBhvr>
                                        <p:cTn id="66" dur="500" fill="hold"/>
                                        <p:tgtEl>
                                          <p:spTgt spid="506"/>
                                        </p:tgtEl>
                                        <p:attrNameLst>
                                          <p:attrName>ppt_x</p:attrName>
                                        </p:attrNameLst>
                                      </p:cBhvr>
                                      <p:tavLst>
                                        <p:tav tm="0">
                                          <p:val>
                                            <p:strVal val="#ppt_x"/>
                                          </p:val>
                                        </p:tav>
                                        <p:tav tm="100000">
                                          <p:val>
                                            <p:strVal val="#ppt_x"/>
                                          </p:val>
                                        </p:tav>
                                      </p:tavLst>
                                    </p:anim>
                                    <p:anim calcmode="lin" valueType="num">
                                      <p:cBhvr>
                                        <p:cTn id="67" dur="500" fill="hold"/>
                                        <p:tgtEl>
                                          <p:spTgt spid="506"/>
                                        </p:tgtEl>
                                        <p:attrNameLst>
                                          <p:attrName>ppt_y</p:attrName>
                                        </p:attrNameLst>
                                      </p:cBhvr>
                                      <p:tavLst>
                                        <p:tav tm="0">
                                          <p:val>
                                            <p:strVal val="#ppt_y+.1"/>
                                          </p:val>
                                        </p:tav>
                                        <p:tav tm="100000">
                                          <p:val>
                                            <p:strVal val="#ppt_y"/>
                                          </p:val>
                                        </p:tav>
                                      </p:tavLst>
                                    </p:anim>
                                  </p:childTnLst>
                                </p:cTn>
                              </p:par>
                            </p:childTnLst>
                          </p:cTn>
                        </p:par>
                        <p:par>
                          <p:cTn id="68" fill="hold" nodeType="afterGroup">
                            <p:stCondLst>
                              <p:cond delay="6500"/>
                            </p:stCondLst>
                            <p:childTnLst>
                              <p:par>
                                <p:cTn id="69" presetID="10" presetClass="entr" presetSubtype="0" fill="hold" nodeType="afterEffect">
                                  <p:stCondLst>
                                    <p:cond delay="0"/>
                                  </p:stCondLst>
                                  <p:childTnLst>
                                    <p:set>
                                      <p:cBhvr>
                                        <p:cTn id="70" dur="1" fill="hold">
                                          <p:stCondLst>
                                            <p:cond delay="0"/>
                                          </p:stCondLst>
                                        </p:cTn>
                                        <p:tgtEl>
                                          <p:spTgt spid="2"/>
                                        </p:tgtEl>
                                        <p:attrNameLst>
                                          <p:attrName>style.visibility</p:attrName>
                                        </p:attrNameLst>
                                      </p:cBhvr>
                                      <p:to>
                                        <p:strVal val="visible"/>
                                      </p:to>
                                    </p:set>
                                    <p:animEffect transition="in" filter="fade">
                                      <p:cBhvr>
                                        <p:cTn id="71" dur="500"/>
                                        <p:tgtEl>
                                          <p:spTgt spid="2"/>
                                        </p:tgtEl>
                                      </p:cBhvr>
                                    </p:animEffect>
                                  </p:childTnLst>
                                </p:cTn>
                              </p:par>
                            </p:childTnLst>
                          </p:cTn>
                        </p:par>
                        <p:par>
                          <p:cTn id="72" fill="hold" nodeType="afterGroup">
                            <p:stCondLst>
                              <p:cond delay="7000"/>
                            </p:stCondLst>
                            <p:childTnLst>
                              <p:par>
                                <p:cTn id="73" presetID="10" presetClass="entr" presetSubtype="0" fill="hold" nodeType="afterEffect">
                                  <p:stCondLst>
                                    <p:cond delay="0"/>
                                  </p:stCondLst>
                                  <p:childTnLst>
                                    <p:set>
                                      <p:cBhvr>
                                        <p:cTn id="74" dur="1" fill="hold">
                                          <p:stCondLst>
                                            <p:cond delay="0"/>
                                          </p:stCondLst>
                                        </p:cTn>
                                        <p:tgtEl>
                                          <p:spTgt spid="3"/>
                                        </p:tgtEl>
                                        <p:attrNameLst>
                                          <p:attrName>style.visibility</p:attrName>
                                        </p:attrNameLst>
                                      </p:cBhvr>
                                      <p:to>
                                        <p:strVal val="visible"/>
                                      </p:to>
                                    </p:set>
                                    <p:animEffect transition="in" filter="fade">
                                      <p:cBhvr>
                                        <p:cTn id="75" dur="500"/>
                                        <p:tgtEl>
                                          <p:spTgt spid="3"/>
                                        </p:tgtEl>
                                      </p:cBhvr>
                                    </p:animEffect>
                                  </p:childTnLst>
                                </p:cTn>
                              </p:par>
                            </p:childTnLst>
                          </p:cTn>
                        </p:par>
                        <p:par>
                          <p:cTn id="76" fill="hold" nodeType="afterGroup">
                            <p:stCondLst>
                              <p:cond delay="7500"/>
                            </p:stCondLst>
                            <p:childTnLst>
                              <p:par>
                                <p:cTn id="77" presetID="10" presetClass="entr" presetSubtype="0" fill="hold" nodeType="afterEffect">
                                  <p:stCondLst>
                                    <p:cond delay="0"/>
                                  </p:stCondLst>
                                  <p:childTnLst>
                                    <p:set>
                                      <p:cBhvr>
                                        <p:cTn id="78" dur="1" fill="hold">
                                          <p:stCondLst>
                                            <p:cond delay="0"/>
                                          </p:stCondLst>
                                        </p:cTn>
                                        <p:tgtEl>
                                          <p:spTgt spid="4"/>
                                        </p:tgtEl>
                                        <p:attrNameLst>
                                          <p:attrName>style.visibility</p:attrName>
                                        </p:attrNameLst>
                                      </p:cBhvr>
                                      <p:to>
                                        <p:strVal val="visible"/>
                                      </p:to>
                                    </p:set>
                                    <p:animEffect transition="in" filter="fade">
                                      <p:cBhvr>
                                        <p:cTn id="7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83" grpId="0" animBg="1"/>
      <p:bldP spid="484" grpId="0" animBg="1"/>
      <p:bldP spid="485" grpId="0" animBg="1"/>
      <p:bldP spid="486" grpId="0" animBg="1"/>
      <p:bldP spid="487" grpId="0" animBg="1"/>
    </p:bldLst>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513" name="Group 512"/>
          <p:cNvGrpSpPr/>
          <p:nvPr/>
        </p:nvGrpSpPr>
        <p:grpSpPr>
          <a:xfrm>
            <a:off x="926587" y="4203137"/>
            <a:ext cx="1794925" cy="553998"/>
            <a:chOff x="875675" y="3836208"/>
            <a:chExt cx="1346194" cy="415498"/>
          </a:xfrm>
        </p:grpSpPr>
        <p:sp>
          <p:nvSpPr>
            <p:cNvPr id="65" name="Content Placeholder 2"/>
            <p:cNvSpPr txBox="1"/>
            <p:nvPr/>
          </p:nvSpPr>
          <p:spPr>
            <a:xfrm>
              <a:off x="1021993" y="3836208"/>
              <a:ext cx="1199876" cy="415498"/>
            </a:xfrm>
            <a:prstGeom prst="rect">
              <a:avLst/>
            </a:prstGeom>
          </p:spPr>
          <p:txBody>
            <a:bodyPr vert="horz" wrap="square" lIns="121920" tIns="60960" rIns="121920" bIns="60960" rtlCol="0">
              <a:sp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465" b="1"/>
                <a:t>Mysite.com</a:t>
              </a:r>
              <a:br>
                <a:rPr lang="en-US" sz="1465" b="1"/>
              </a:br>
              <a:r>
                <a:rPr lang="en-US" sz="1335"/>
                <a:t>51,378 Visits</a:t>
              </a:r>
              <a:endParaRPr lang="en-US" sz="265"/>
            </a:p>
          </p:txBody>
        </p:sp>
        <p:sp>
          <p:nvSpPr>
            <p:cNvPr id="474" name="Oval 473"/>
            <p:cNvSpPr/>
            <p:nvPr/>
          </p:nvSpPr>
          <p:spPr>
            <a:xfrm>
              <a:off x="875675" y="3978493"/>
              <a:ext cx="146318" cy="146318"/>
            </a:xfrm>
            <a:prstGeom prst="ellipse">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335"/>
            </a:p>
          </p:txBody>
        </p:sp>
      </p:grpSp>
      <p:sp>
        <p:nvSpPr>
          <p:cNvPr id="27" name="Isosceles Triangle 26"/>
          <p:cNvSpPr/>
          <p:nvPr/>
        </p:nvSpPr>
        <p:spPr>
          <a:xfrm>
            <a:off x="926587" y="2961475"/>
            <a:ext cx="3300541" cy="1113096"/>
          </a:xfrm>
          <a:custGeom>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1" fmla="*/ 0 w 1523036"/>
              <a:gd name="connsiteY0-2" fmla="*/ 1122131 h 1122131"/>
              <a:gd name="connsiteX1-3" fmla="*/ 761518 w 1523036"/>
              <a:gd name="connsiteY1-4" fmla="*/ 0 h 1122131"/>
              <a:gd name="connsiteX2-5" fmla="*/ 1523036 w 1523036"/>
              <a:gd name="connsiteY2-6" fmla="*/ 1122131 h 1122131"/>
              <a:gd name="connsiteX3-7" fmla="*/ 0 w 1523036"/>
              <a:gd name="connsiteY3-8" fmla="*/ 1122131 h 1122131"/>
              <a:gd name="connsiteX0-9" fmla="*/ 0 w 1523036"/>
              <a:gd name="connsiteY0-10" fmla="*/ 1122198 h 1122198"/>
              <a:gd name="connsiteX1-11" fmla="*/ 761518 w 1523036"/>
              <a:gd name="connsiteY1-12" fmla="*/ 67 h 1122198"/>
              <a:gd name="connsiteX2-13" fmla="*/ 1523036 w 1523036"/>
              <a:gd name="connsiteY2-14" fmla="*/ 1122198 h 1122198"/>
              <a:gd name="connsiteX3-15" fmla="*/ 0 w 1523036"/>
              <a:gd name="connsiteY3-16" fmla="*/ 1122198 h 1122198"/>
              <a:gd name="connsiteX0-17" fmla="*/ 0 w 1523036"/>
              <a:gd name="connsiteY0-18" fmla="*/ 1678761 h 1678761"/>
              <a:gd name="connsiteX1-19" fmla="*/ 769469 w 1523036"/>
              <a:gd name="connsiteY1-20" fmla="*/ 39 h 1678761"/>
              <a:gd name="connsiteX2-21" fmla="*/ 1523036 w 1523036"/>
              <a:gd name="connsiteY2-22" fmla="*/ 1678761 h 1678761"/>
              <a:gd name="connsiteX3-23" fmla="*/ 0 w 1523036"/>
              <a:gd name="connsiteY3-24" fmla="*/ 1678761 h 1678761"/>
              <a:gd name="connsiteX0-25" fmla="*/ 0 w 1523036"/>
              <a:gd name="connsiteY0-26" fmla="*/ 1678756 h 1678756"/>
              <a:gd name="connsiteX1-27" fmla="*/ 769469 w 1523036"/>
              <a:gd name="connsiteY1-28" fmla="*/ 34 h 1678756"/>
              <a:gd name="connsiteX2-29" fmla="*/ 1523036 w 1523036"/>
              <a:gd name="connsiteY2-30" fmla="*/ 1678756 h 1678756"/>
              <a:gd name="connsiteX3-31" fmla="*/ 0 w 1523036"/>
              <a:gd name="connsiteY3-32" fmla="*/ 1678756 h 1678756"/>
            </a:gdLst>
            <a:cxnLst>
              <a:cxn ang="0">
                <a:pos x="connsiteX0-1" y="connsiteY0-2"/>
              </a:cxn>
              <a:cxn ang="0">
                <a:pos x="connsiteX1-3" y="connsiteY1-4"/>
              </a:cxn>
              <a:cxn ang="0">
                <a:pos x="connsiteX2-5" y="connsiteY2-6"/>
              </a:cxn>
              <a:cxn ang="0">
                <a:pos x="connsiteX3-7" y="connsiteY3-8"/>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3" name="Isosceles Triangle 26"/>
          <p:cNvSpPr/>
          <p:nvPr/>
        </p:nvSpPr>
        <p:spPr>
          <a:xfrm>
            <a:off x="2303057" y="2717800"/>
            <a:ext cx="3300541" cy="1356771"/>
          </a:xfrm>
          <a:custGeom>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1" fmla="*/ 0 w 1523036"/>
              <a:gd name="connsiteY0-2" fmla="*/ 1122131 h 1122131"/>
              <a:gd name="connsiteX1-3" fmla="*/ 761518 w 1523036"/>
              <a:gd name="connsiteY1-4" fmla="*/ 0 h 1122131"/>
              <a:gd name="connsiteX2-5" fmla="*/ 1523036 w 1523036"/>
              <a:gd name="connsiteY2-6" fmla="*/ 1122131 h 1122131"/>
              <a:gd name="connsiteX3-7" fmla="*/ 0 w 1523036"/>
              <a:gd name="connsiteY3-8" fmla="*/ 1122131 h 1122131"/>
              <a:gd name="connsiteX0-9" fmla="*/ 0 w 1523036"/>
              <a:gd name="connsiteY0-10" fmla="*/ 1122198 h 1122198"/>
              <a:gd name="connsiteX1-11" fmla="*/ 761518 w 1523036"/>
              <a:gd name="connsiteY1-12" fmla="*/ 67 h 1122198"/>
              <a:gd name="connsiteX2-13" fmla="*/ 1523036 w 1523036"/>
              <a:gd name="connsiteY2-14" fmla="*/ 1122198 h 1122198"/>
              <a:gd name="connsiteX3-15" fmla="*/ 0 w 1523036"/>
              <a:gd name="connsiteY3-16" fmla="*/ 1122198 h 1122198"/>
              <a:gd name="connsiteX0-17" fmla="*/ 0 w 1523036"/>
              <a:gd name="connsiteY0-18" fmla="*/ 1678761 h 1678761"/>
              <a:gd name="connsiteX1-19" fmla="*/ 769469 w 1523036"/>
              <a:gd name="connsiteY1-20" fmla="*/ 39 h 1678761"/>
              <a:gd name="connsiteX2-21" fmla="*/ 1523036 w 1523036"/>
              <a:gd name="connsiteY2-22" fmla="*/ 1678761 h 1678761"/>
              <a:gd name="connsiteX3-23" fmla="*/ 0 w 1523036"/>
              <a:gd name="connsiteY3-24" fmla="*/ 1678761 h 1678761"/>
              <a:gd name="connsiteX0-25" fmla="*/ 0 w 1523036"/>
              <a:gd name="connsiteY0-26" fmla="*/ 1678756 h 1678756"/>
              <a:gd name="connsiteX1-27" fmla="*/ 769469 w 1523036"/>
              <a:gd name="connsiteY1-28" fmla="*/ 34 h 1678756"/>
              <a:gd name="connsiteX2-29" fmla="*/ 1523036 w 1523036"/>
              <a:gd name="connsiteY2-30" fmla="*/ 1678756 h 1678756"/>
              <a:gd name="connsiteX3-31" fmla="*/ 0 w 1523036"/>
              <a:gd name="connsiteY3-32" fmla="*/ 1678756 h 1678756"/>
            </a:gdLst>
            <a:cxnLst>
              <a:cxn ang="0">
                <a:pos x="connsiteX0-1" y="connsiteY0-2"/>
              </a:cxn>
              <a:cxn ang="0">
                <a:pos x="connsiteX1-3" y="connsiteY1-4"/>
              </a:cxn>
              <a:cxn ang="0">
                <a:pos x="connsiteX2-5" y="connsiteY2-6"/>
              </a:cxn>
              <a:cxn ang="0">
                <a:pos x="connsiteX3-7" y="connsiteY3-8"/>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chemeClr val="accent2">
              <a:alpha val="8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400"/>
          </a:p>
        </p:txBody>
      </p:sp>
      <p:sp>
        <p:nvSpPr>
          <p:cNvPr id="484" name="Isosceles Triangle 26"/>
          <p:cNvSpPr/>
          <p:nvPr/>
        </p:nvSpPr>
        <p:spPr>
          <a:xfrm>
            <a:off x="3679526" y="3036919"/>
            <a:ext cx="3300541" cy="1037653"/>
          </a:xfrm>
          <a:custGeom>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1" fmla="*/ 0 w 1523036"/>
              <a:gd name="connsiteY0-2" fmla="*/ 1122131 h 1122131"/>
              <a:gd name="connsiteX1-3" fmla="*/ 761518 w 1523036"/>
              <a:gd name="connsiteY1-4" fmla="*/ 0 h 1122131"/>
              <a:gd name="connsiteX2-5" fmla="*/ 1523036 w 1523036"/>
              <a:gd name="connsiteY2-6" fmla="*/ 1122131 h 1122131"/>
              <a:gd name="connsiteX3-7" fmla="*/ 0 w 1523036"/>
              <a:gd name="connsiteY3-8" fmla="*/ 1122131 h 1122131"/>
              <a:gd name="connsiteX0-9" fmla="*/ 0 w 1523036"/>
              <a:gd name="connsiteY0-10" fmla="*/ 1122198 h 1122198"/>
              <a:gd name="connsiteX1-11" fmla="*/ 761518 w 1523036"/>
              <a:gd name="connsiteY1-12" fmla="*/ 67 h 1122198"/>
              <a:gd name="connsiteX2-13" fmla="*/ 1523036 w 1523036"/>
              <a:gd name="connsiteY2-14" fmla="*/ 1122198 h 1122198"/>
              <a:gd name="connsiteX3-15" fmla="*/ 0 w 1523036"/>
              <a:gd name="connsiteY3-16" fmla="*/ 1122198 h 1122198"/>
              <a:gd name="connsiteX0-17" fmla="*/ 0 w 1523036"/>
              <a:gd name="connsiteY0-18" fmla="*/ 1678761 h 1678761"/>
              <a:gd name="connsiteX1-19" fmla="*/ 769469 w 1523036"/>
              <a:gd name="connsiteY1-20" fmla="*/ 39 h 1678761"/>
              <a:gd name="connsiteX2-21" fmla="*/ 1523036 w 1523036"/>
              <a:gd name="connsiteY2-22" fmla="*/ 1678761 h 1678761"/>
              <a:gd name="connsiteX3-23" fmla="*/ 0 w 1523036"/>
              <a:gd name="connsiteY3-24" fmla="*/ 1678761 h 1678761"/>
              <a:gd name="connsiteX0-25" fmla="*/ 0 w 1523036"/>
              <a:gd name="connsiteY0-26" fmla="*/ 1678756 h 1678756"/>
              <a:gd name="connsiteX1-27" fmla="*/ 769469 w 1523036"/>
              <a:gd name="connsiteY1-28" fmla="*/ 34 h 1678756"/>
              <a:gd name="connsiteX2-29" fmla="*/ 1523036 w 1523036"/>
              <a:gd name="connsiteY2-30" fmla="*/ 1678756 h 1678756"/>
              <a:gd name="connsiteX3-31" fmla="*/ 0 w 1523036"/>
              <a:gd name="connsiteY3-32" fmla="*/ 1678756 h 1678756"/>
            </a:gdLst>
            <a:cxnLst>
              <a:cxn ang="0">
                <a:pos x="connsiteX0-1" y="connsiteY0-2"/>
              </a:cxn>
              <a:cxn ang="0">
                <a:pos x="connsiteX1-3" y="connsiteY1-4"/>
              </a:cxn>
              <a:cxn ang="0">
                <a:pos x="connsiteX2-5" y="connsiteY2-6"/>
              </a:cxn>
              <a:cxn ang="0">
                <a:pos x="connsiteX3-7" y="connsiteY3-8"/>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chemeClr val="accent3">
              <a:alpha val="8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400"/>
          </a:p>
        </p:txBody>
      </p:sp>
      <p:sp>
        <p:nvSpPr>
          <p:cNvPr id="485" name="Isosceles Triangle 26"/>
          <p:cNvSpPr/>
          <p:nvPr/>
        </p:nvSpPr>
        <p:spPr>
          <a:xfrm>
            <a:off x="5055995" y="3545926"/>
            <a:ext cx="3300541" cy="528644"/>
          </a:xfrm>
          <a:custGeom>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1" fmla="*/ 0 w 1523036"/>
              <a:gd name="connsiteY0-2" fmla="*/ 1122131 h 1122131"/>
              <a:gd name="connsiteX1-3" fmla="*/ 761518 w 1523036"/>
              <a:gd name="connsiteY1-4" fmla="*/ 0 h 1122131"/>
              <a:gd name="connsiteX2-5" fmla="*/ 1523036 w 1523036"/>
              <a:gd name="connsiteY2-6" fmla="*/ 1122131 h 1122131"/>
              <a:gd name="connsiteX3-7" fmla="*/ 0 w 1523036"/>
              <a:gd name="connsiteY3-8" fmla="*/ 1122131 h 1122131"/>
              <a:gd name="connsiteX0-9" fmla="*/ 0 w 1523036"/>
              <a:gd name="connsiteY0-10" fmla="*/ 1122198 h 1122198"/>
              <a:gd name="connsiteX1-11" fmla="*/ 761518 w 1523036"/>
              <a:gd name="connsiteY1-12" fmla="*/ 67 h 1122198"/>
              <a:gd name="connsiteX2-13" fmla="*/ 1523036 w 1523036"/>
              <a:gd name="connsiteY2-14" fmla="*/ 1122198 h 1122198"/>
              <a:gd name="connsiteX3-15" fmla="*/ 0 w 1523036"/>
              <a:gd name="connsiteY3-16" fmla="*/ 1122198 h 1122198"/>
              <a:gd name="connsiteX0-17" fmla="*/ 0 w 1523036"/>
              <a:gd name="connsiteY0-18" fmla="*/ 1678761 h 1678761"/>
              <a:gd name="connsiteX1-19" fmla="*/ 769469 w 1523036"/>
              <a:gd name="connsiteY1-20" fmla="*/ 39 h 1678761"/>
              <a:gd name="connsiteX2-21" fmla="*/ 1523036 w 1523036"/>
              <a:gd name="connsiteY2-22" fmla="*/ 1678761 h 1678761"/>
              <a:gd name="connsiteX3-23" fmla="*/ 0 w 1523036"/>
              <a:gd name="connsiteY3-24" fmla="*/ 1678761 h 1678761"/>
              <a:gd name="connsiteX0-25" fmla="*/ 0 w 1523036"/>
              <a:gd name="connsiteY0-26" fmla="*/ 1678756 h 1678756"/>
              <a:gd name="connsiteX1-27" fmla="*/ 769469 w 1523036"/>
              <a:gd name="connsiteY1-28" fmla="*/ 34 h 1678756"/>
              <a:gd name="connsiteX2-29" fmla="*/ 1523036 w 1523036"/>
              <a:gd name="connsiteY2-30" fmla="*/ 1678756 h 1678756"/>
              <a:gd name="connsiteX3-31" fmla="*/ 0 w 1523036"/>
              <a:gd name="connsiteY3-32" fmla="*/ 1678756 h 1678756"/>
            </a:gdLst>
            <a:cxnLst>
              <a:cxn ang="0">
                <a:pos x="connsiteX0-1" y="connsiteY0-2"/>
              </a:cxn>
              <a:cxn ang="0">
                <a:pos x="connsiteX1-3" y="connsiteY1-4"/>
              </a:cxn>
              <a:cxn ang="0">
                <a:pos x="connsiteX2-5" y="connsiteY2-6"/>
              </a:cxn>
              <a:cxn ang="0">
                <a:pos x="connsiteX3-7" y="connsiteY3-8"/>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chemeClr val="accent4">
              <a:alpha val="8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2400"/>
          </a:p>
        </p:txBody>
      </p:sp>
      <p:sp>
        <p:nvSpPr>
          <p:cNvPr id="486" name="Isosceles Triangle 26"/>
          <p:cNvSpPr/>
          <p:nvPr/>
        </p:nvSpPr>
        <p:spPr>
          <a:xfrm>
            <a:off x="6432465" y="3396185"/>
            <a:ext cx="3300541" cy="678387"/>
          </a:xfrm>
          <a:custGeom>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1" fmla="*/ 0 w 1523036"/>
              <a:gd name="connsiteY0-2" fmla="*/ 1122131 h 1122131"/>
              <a:gd name="connsiteX1-3" fmla="*/ 761518 w 1523036"/>
              <a:gd name="connsiteY1-4" fmla="*/ 0 h 1122131"/>
              <a:gd name="connsiteX2-5" fmla="*/ 1523036 w 1523036"/>
              <a:gd name="connsiteY2-6" fmla="*/ 1122131 h 1122131"/>
              <a:gd name="connsiteX3-7" fmla="*/ 0 w 1523036"/>
              <a:gd name="connsiteY3-8" fmla="*/ 1122131 h 1122131"/>
              <a:gd name="connsiteX0-9" fmla="*/ 0 w 1523036"/>
              <a:gd name="connsiteY0-10" fmla="*/ 1122198 h 1122198"/>
              <a:gd name="connsiteX1-11" fmla="*/ 761518 w 1523036"/>
              <a:gd name="connsiteY1-12" fmla="*/ 67 h 1122198"/>
              <a:gd name="connsiteX2-13" fmla="*/ 1523036 w 1523036"/>
              <a:gd name="connsiteY2-14" fmla="*/ 1122198 h 1122198"/>
              <a:gd name="connsiteX3-15" fmla="*/ 0 w 1523036"/>
              <a:gd name="connsiteY3-16" fmla="*/ 1122198 h 1122198"/>
              <a:gd name="connsiteX0-17" fmla="*/ 0 w 1523036"/>
              <a:gd name="connsiteY0-18" fmla="*/ 1678761 h 1678761"/>
              <a:gd name="connsiteX1-19" fmla="*/ 769469 w 1523036"/>
              <a:gd name="connsiteY1-20" fmla="*/ 39 h 1678761"/>
              <a:gd name="connsiteX2-21" fmla="*/ 1523036 w 1523036"/>
              <a:gd name="connsiteY2-22" fmla="*/ 1678761 h 1678761"/>
              <a:gd name="connsiteX3-23" fmla="*/ 0 w 1523036"/>
              <a:gd name="connsiteY3-24" fmla="*/ 1678761 h 1678761"/>
              <a:gd name="connsiteX0-25" fmla="*/ 0 w 1523036"/>
              <a:gd name="connsiteY0-26" fmla="*/ 1678756 h 1678756"/>
              <a:gd name="connsiteX1-27" fmla="*/ 769469 w 1523036"/>
              <a:gd name="connsiteY1-28" fmla="*/ 34 h 1678756"/>
              <a:gd name="connsiteX2-29" fmla="*/ 1523036 w 1523036"/>
              <a:gd name="connsiteY2-30" fmla="*/ 1678756 h 1678756"/>
              <a:gd name="connsiteX3-31" fmla="*/ 0 w 1523036"/>
              <a:gd name="connsiteY3-32" fmla="*/ 1678756 h 1678756"/>
            </a:gdLst>
            <a:cxnLst>
              <a:cxn ang="0">
                <a:pos x="connsiteX0-1" y="connsiteY0-2"/>
              </a:cxn>
              <a:cxn ang="0">
                <a:pos x="connsiteX1-3" y="connsiteY1-4"/>
              </a:cxn>
              <a:cxn ang="0">
                <a:pos x="connsiteX2-5" y="connsiteY2-6"/>
              </a:cxn>
              <a:cxn ang="0">
                <a:pos x="connsiteX3-7" y="connsiteY3-8"/>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chemeClr val="accent5">
              <a:alpha val="8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2400"/>
          </a:p>
        </p:txBody>
      </p:sp>
      <p:sp>
        <p:nvSpPr>
          <p:cNvPr id="487" name="Isosceles Triangle 26"/>
          <p:cNvSpPr/>
          <p:nvPr/>
        </p:nvSpPr>
        <p:spPr>
          <a:xfrm>
            <a:off x="7808937" y="3291425"/>
            <a:ext cx="3300541" cy="783148"/>
          </a:xfrm>
          <a:custGeom>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1" fmla="*/ 0 w 1523036"/>
              <a:gd name="connsiteY0-2" fmla="*/ 1122131 h 1122131"/>
              <a:gd name="connsiteX1-3" fmla="*/ 761518 w 1523036"/>
              <a:gd name="connsiteY1-4" fmla="*/ 0 h 1122131"/>
              <a:gd name="connsiteX2-5" fmla="*/ 1523036 w 1523036"/>
              <a:gd name="connsiteY2-6" fmla="*/ 1122131 h 1122131"/>
              <a:gd name="connsiteX3-7" fmla="*/ 0 w 1523036"/>
              <a:gd name="connsiteY3-8" fmla="*/ 1122131 h 1122131"/>
              <a:gd name="connsiteX0-9" fmla="*/ 0 w 1523036"/>
              <a:gd name="connsiteY0-10" fmla="*/ 1122198 h 1122198"/>
              <a:gd name="connsiteX1-11" fmla="*/ 761518 w 1523036"/>
              <a:gd name="connsiteY1-12" fmla="*/ 67 h 1122198"/>
              <a:gd name="connsiteX2-13" fmla="*/ 1523036 w 1523036"/>
              <a:gd name="connsiteY2-14" fmla="*/ 1122198 h 1122198"/>
              <a:gd name="connsiteX3-15" fmla="*/ 0 w 1523036"/>
              <a:gd name="connsiteY3-16" fmla="*/ 1122198 h 1122198"/>
              <a:gd name="connsiteX0-17" fmla="*/ 0 w 1523036"/>
              <a:gd name="connsiteY0-18" fmla="*/ 1678761 h 1678761"/>
              <a:gd name="connsiteX1-19" fmla="*/ 769469 w 1523036"/>
              <a:gd name="connsiteY1-20" fmla="*/ 39 h 1678761"/>
              <a:gd name="connsiteX2-21" fmla="*/ 1523036 w 1523036"/>
              <a:gd name="connsiteY2-22" fmla="*/ 1678761 h 1678761"/>
              <a:gd name="connsiteX3-23" fmla="*/ 0 w 1523036"/>
              <a:gd name="connsiteY3-24" fmla="*/ 1678761 h 1678761"/>
              <a:gd name="connsiteX0-25" fmla="*/ 0 w 1523036"/>
              <a:gd name="connsiteY0-26" fmla="*/ 1678756 h 1678756"/>
              <a:gd name="connsiteX1-27" fmla="*/ 769469 w 1523036"/>
              <a:gd name="connsiteY1-28" fmla="*/ 34 h 1678756"/>
              <a:gd name="connsiteX2-29" fmla="*/ 1523036 w 1523036"/>
              <a:gd name="connsiteY2-30" fmla="*/ 1678756 h 1678756"/>
              <a:gd name="connsiteX3-31" fmla="*/ 0 w 1523036"/>
              <a:gd name="connsiteY3-32" fmla="*/ 1678756 h 1678756"/>
            </a:gdLst>
            <a:cxnLst>
              <a:cxn ang="0">
                <a:pos x="connsiteX0-1" y="connsiteY0-2"/>
              </a:cxn>
              <a:cxn ang="0">
                <a:pos x="connsiteX1-3" y="connsiteY1-4"/>
              </a:cxn>
              <a:cxn ang="0">
                <a:pos x="connsiteX2-5" y="connsiteY2-6"/>
              </a:cxn>
              <a:cxn ang="0">
                <a:pos x="connsiteX3-7" y="connsiteY3-8"/>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chemeClr val="accent6">
              <a:alpha val="8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2400"/>
          </a:p>
        </p:txBody>
      </p:sp>
      <p:grpSp>
        <p:nvGrpSpPr>
          <p:cNvPr id="488" name="Group 487"/>
          <p:cNvGrpSpPr/>
          <p:nvPr/>
        </p:nvGrpSpPr>
        <p:grpSpPr>
          <a:xfrm>
            <a:off x="2389834" y="2211236"/>
            <a:ext cx="393056" cy="618765"/>
            <a:chOff x="819582" y="2176759"/>
            <a:chExt cx="294792" cy="464074"/>
          </a:xfrm>
        </p:grpSpPr>
        <p:sp>
          <p:nvSpPr>
            <p:cNvPr id="489" name="Freeform 7"/>
            <p:cNvSpPr>
              <a:spLocks noEditPoints="1"/>
            </p:cNvSpPr>
            <p:nvPr/>
          </p:nvSpPr>
          <p:spPr bwMode="auto">
            <a:xfrm>
              <a:off x="829066" y="2176759"/>
              <a:ext cx="272155" cy="464074"/>
            </a:xfrm>
            <a:custGeom>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1"/>
            </a:solidFill>
            <a:ln>
              <a:noFill/>
            </a:ln>
          </p:spPr>
          <p:txBody>
            <a:bodyPr vert="horz" wrap="square" lIns="121920" tIns="60960" rIns="121920" bIns="60960" numCol="1" anchor="t" anchorCtr="0" compatLnSpc="1"/>
            <a:lstStyle/>
            <a:p>
              <a:endParaRPr lang="en-US" sz="1865"/>
            </a:p>
          </p:txBody>
        </p:sp>
        <p:sp>
          <p:nvSpPr>
            <p:cNvPr id="490" name="TextBox 489"/>
            <p:cNvSpPr txBox="1"/>
            <p:nvPr/>
          </p:nvSpPr>
          <p:spPr>
            <a:xfrm>
              <a:off x="819582" y="2216099"/>
              <a:ext cx="294792" cy="176924"/>
            </a:xfrm>
            <a:prstGeom prst="rect">
              <a:avLst/>
            </a:prstGeom>
            <a:noFill/>
          </p:spPr>
          <p:txBody>
            <a:bodyPr wrap="none" rtlCol="0">
              <a:spAutoFit/>
            </a:bodyPr>
            <a:lstStyle/>
            <a:p>
              <a:pPr algn="ctr"/>
              <a:r>
                <a:rPr lang="en-US" sz="935" b="1"/>
                <a:t>39%</a:t>
              </a:r>
              <a:endParaRPr lang="en-US" sz="935" b="1"/>
            </a:p>
          </p:txBody>
        </p:sp>
      </p:grpSp>
      <p:grpSp>
        <p:nvGrpSpPr>
          <p:cNvPr id="494" name="Group 493"/>
          <p:cNvGrpSpPr/>
          <p:nvPr/>
        </p:nvGrpSpPr>
        <p:grpSpPr>
          <a:xfrm>
            <a:off x="3767403" y="2006600"/>
            <a:ext cx="393056" cy="618765"/>
            <a:chOff x="819583" y="2176759"/>
            <a:chExt cx="294792" cy="464074"/>
          </a:xfrm>
        </p:grpSpPr>
        <p:sp>
          <p:nvSpPr>
            <p:cNvPr id="495" name="Freeform 7"/>
            <p:cNvSpPr>
              <a:spLocks noEditPoints="1"/>
            </p:cNvSpPr>
            <p:nvPr/>
          </p:nvSpPr>
          <p:spPr bwMode="auto">
            <a:xfrm>
              <a:off x="829066" y="2176759"/>
              <a:ext cx="272155" cy="464074"/>
            </a:xfrm>
            <a:custGeom>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2"/>
            </a:solidFill>
            <a:ln>
              <a:noFill/>
            </a:ln>
          </p:spPr>
          <p:txBody>
            <a:bodyPr vert="horz" wrap="square" lIns="121920" tIns="60960" rIns="121920" bIns="60960" numCol="1" anchor="t" anchorCtr="0" compatLnSpc="1"/>
            <a:lstStyle/>
            <a:p>
              <a:endParaRPr lang="en-US" sz="1865"/>
            </a:p>
          </p:txBody>
        </p:sp>
        <p:sp>
          <p:nvSpPr>
            <p:cNvPr id="496" name="TextBox 495"/>
            <p:cNvSpPr txBox="1"/>
            <p:nvPr/>
          </p:nvSpPr>
          <p:spPr>
            <a:xfrm>
              <a:off x="819583" y="2216099"/>
              <a:ext cx="294792" cy="176924"/>
            </a:xfrm>
            <a:prstGeom prst="rect">
              <a:avLst/>
            </a:prstGeom>
            <a:noFill/>
          </p:spPr>
          <p:txBody>
            <a:bodyPr wrap="none" rtlCol="0">
              <a:spAutoFit/>
            </a:bodyPr>
            <a:lstStyle/>
            <a:p>
              <a:pPr algn="ctr"/>
              <a:r>
                <a:rPr lang="en-US" sz="935" b="1"/>
                <a:t>39%</a:t>
              </a:r>
              <a:endParaRPr lang="en-US" sz="935" b="1"/>
            </a:p>
          </p:txBody>
        </p:sp>
      </p:grpSp>
      <p:grpSp>
        <p:nvGrpSpPr>
          <p:cNvPr id="497" name="Group 496"/>
          <p:cNvGrpSpPr/>
          <p:nvPr/>
        </p:nvGrpSpPr>
        <p:grpSpPr>
          <a:xfrm>
            <a:off x="5142078" y="2313428"/>
            <a:ext cx="393056" cy="618765"/>
            <a:chOff x="819582" y="2176759"/>
            <a:chExt cx="294792" cy="464074"/>
          </a:xfrm>
        </p:grpSpPr>
        <p:sp>
          <p:nvSpPr>
            <p:cNvPr id="498" name="Freeform 7"/>
            <p:cNvSpPr>
              <a:spLocks noEditPoints="1"/>
            </p:cNvSpPr>
            <p:nvPr/>
          </p:nvSpPr>
          <p:spPr bwMode="auto">
            <a:xfrm>
              <a:off x="829066" y="2176759"/>
              <a:ext cx="272155" cy="464074"/>
            </a:xfrm>
            <a:custGeom>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3"/>
            </a:solidFill>
            <a:ln>
              <a:noFill/>
            </a:ln>
          </p:spPr>
          <p:txBody>
            <a:bodyPr vert="horz" wrap="square" lIns="121920" tIns="60960" rIns="121920" bIns="60960" numCol="1" anchor="t" anchorCtr="0" compatLnSpc="1"/>
            <a:lstStyle/>
            <a:p>
              <a:endParaRPr lang="en-US" sz="1865"/>
            </a:p>
          </p:txBody>
        </p:sp>
        <p:sp>
          <p:nvSpPr>
            <p:cNvPr id="499" name="TextBox 498"/>
            <p:cNvSpPr txBox="1"/>
            <p:nvPr/>
          </p:nvSpPr>
          <p:spPr>
            <a:xfrm>
              <a:off x="819582" y="2216099"/>
              <a:ext cx="294792" cy="176924"/>
            </a:xfrm>
            <a:prstGeom prst="rect">
              <a:avLst/>
            </a:prstGeom>
            <a:noFill/>
          </p:spPr>
          <p:txBody>
            <a:bodyPr wrap="none" rtlCol="0">
              <a:spAutoFit/>
            </a:bodyPr>
            <a:lstStyle/>
            <a:p>
              <a:pPr algn="ctr"/>
              <a:r>
                <a:rPr lang="en-US" sz="935" b="1"/>
                <a:t>39%</a:t>
              </a:r>
              <a:endParaRPr lang="en-US" sz="935" b="1"/>
            </a:p>
          </p:txBody>
        </p:sp>
      </p:grpSp>
      <p:grpSp>
        <p:nvGrpSpPr>
          <p:cNvPr id="500" name="Group 499"/>
          <p:cNvGrpSpPr/>
          <p:nvPr/>
        </p:nvGrpSpPr>
        <p:grpSpPr>
          <a:xfrm>
            <a:off x="6492895" y="2819400"/>
            <a:ext cx="393056" cy="618765"/>
            <a:chOff x="819582" y="2176759"/>
            <a:chExt cx="294792" cy="464074"/>
          </a:xfrm>
        </p:grpSpPr>
        <p:sp>
          <p:nvSpPr>
            <p:cNvPr id="501" name="Freeform 7"/>
            <p:cNvSpPr>
              <a:spLocks noEditPoints="1"/>
            </p:cNvSpPr>
            <p:nvPr/>
          </p:nvSpPr>
          <p:spPr bwMode="auto">
            <a:xfrm>
              <a:off x="829066" y="2176759"/>
              <a:ext cx="272155" cy="464074"/>
            </a:xfrm>
            <a:custGeom>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4"/>
            </a:solidFill>
            <a:ln>
              <a:noFill/>
            </a:ln>
          </p:spPr>
          <p:txBody>
            <a:bodyPr vert="horz" wrap="square" lIns="121920" tIns="60960" rIns="121920" bIns="60960" numCol="1" anchor="t" anchorCtr="0" compatLnSpc="1"/>
            <a:lstStyle/>
            <a:p>
              <a:endParaRPr lang="en-US" sz="1865"/>
            </a:p>
          </p:txBody>
        </p:sp>
        <p:sp>
          <p:nvSpPr>
            <p:cNvPr id="502" name="TextBox 501"/>
            <p:cNvSpPr txBox="1"/>
            <p:nvPr/>
          </p:nvSpPr>
          <p:spPr>
            <a:xfrm>
              <a:off x="819582" y="2216099"/>
              <a:ext cx="294792" cy="176924"/>
            </a:xfrm>
            <a:prstGeom prst="rect">
              <a:avLst/>
            </a:prstGeom>
            <a:noFill/>
          </p:spPr>
          <p:txBody>
            <a:bodyPr wrap="none" rtlCol="0">
              <a:spAutoFit/>
            </a:bodyPr>
            <a:lstStyle/>
            <a:p>
              <a:pPr algn="ctr"/>
              <a:r>
                <a:rPr lang="en-US" sz="935" b="1"/>
                <a:t>39%</a:t>
              </a:r>
              <a:endParaRPr lang="en-US" sz="935" b="1"/>
            </a:p>
          </p:txBody>
        </p:sp>
      </p:grpSp>
      <p:grpSp>
        <p:nvGrpSpPr>
          <p:cNvPr id="503" name="Group 502"/>
          <p:cNvGrpSpPr/>
          <p:nvPr/>
        </p:nvGrpSpPr>
        <p:grpSpPr>
          <a:xfrm>
            <a:off x="7888310" y="2616200"/>
            <a:ext cx="393056" cy="618765"/>
            <a:chOff x="819582" y="2176759"/>
            <a:chExt cx="294792" cy="464074"/>
          </a:xfrm>
        </p:grpSpPr>
        <p:sp>
          <p:nvSpPr>
            <p:cNvPr id="504" name="Freeform 7"/>
            <p:cNvSpPr>
              <a:spLocks noEditPoints="1"/>
            </p:cNvSpPr>
            <p:nvPr/>
          </p:nvSpPr>
          <p:spPr bwMode="auto">
            <a:xfrm>
              <a:off x="829066" y="2176759"/>
              <a:ext cx="272155" cy="464074"/>
            </a:xfrm>
            <a:custGeom>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5"/>
            </a:solidFill>
            <a:ln>
              <a:noFill/>
            </a:ln>
          </p:spPr>
          <p:txBody>
            <a:bodyPr vert="horz" wrap="square" lIns="121920" tIns="60960" rIns="121920" bIns="60960" numCol="1" anchor="t" anchorCtr="0" compatLnSpc="1"/>
            <a:lstStyle/>
            <a:p>
              <a:endParaRPr lang="en-US" sz="1865"/>
            </a:p>
          </p:txBody>
        </p:sp>
        <p:sp>
          <p:nvSpPr>
            <p:cNvPr id="505" name="TextBox 504"/>
            <p:cNvSpPr txBox="1"/>
            <p:nvPr/>
          </p:nvSpPr>
          <p:spPr>
            <a:xfrm>
              <a:off x="819582" y="2216099"/>
              <a:ext cx="294792" cy="176924"/>
            </a:xfrm>
            <a:prstGeom prst="rect">
              <a:avLst/>
            </a:prstGeom>
            <a:noFill/>
          </p:spPr>
          <p:txBody>
            <a:bodyPr wrap="none" rtlCol="0">
              <a:spAutoFit/>
            </a:bodyPr>
            <a:lstStyle/>
            <a:p>
              <a:pPr algn="ctr"/>
              <a:r>
                <a:rPr lang="en-US" sz="935" b="1"/>
                <a:t>39%</a:t>
              </a:r>
              <a:endParaRPr lang="en-US" sz="935" b="1"/>
            </a:p>
          </p:txBody>
        </p:sp>
      </p:grpSp>
      <p:grpSp>
        <p:nvGrpSpPr>
          <p:cNvPr id="506" name="Group 505"/>
          <p:cNvGrpSpPr/>
          <p:nvPr/>
        </p:nvGrpSpPr>
        <p:grpSpPr>
          <a:xfrm>
            <a:off x="9252080" y="2607035"/>
            <a:ext cx="393056" cy="618765"/>
            <a:chOff x="819583" y="2176759"/>
            <a:chExt cx="294792" cy="464074"/>
          </a:xfrm>
        </p:grpSpPr>
        <p:sp>
          <p:nvSpPr>
            <p:cNvPr id="507" name="Freeform 7"/>
            <p:cNvSpPr>
              <a:spLocks noEditPoints="1"/>
            </p:cNvSpPr>
            <p:nvPr/>
          </p:nvSpPr>
          <p:spPr bwMode="auto">
            <a:xfrm>
              <a:off x="829066" y="2176759"/>
              <a:ext cx="272155" cy="464074"/>
            </a:xfrm>
            <a:custGeom>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6"/>
            </a:solidFill>
            <a:ln>
              <a:noFill/>
            </a:ln>
          </p:spPr>
          <p:txBody>
            <a:bodyPr vert="horz" wrap="square" lIns="121920" tIns="60960" rIns="121920" bIns="60960" numCol="1" anchor="t" anchorCtr="0" compatLnSpc="1"/>
            <a:lstStyle/>
            <a:p>
              <a:endParaRPr lang="en-US" sz="1865"/>
            </a:p>
          </p:txBody>
        </p:sp>
        <p:sp>
          <p:nvSpPr>
            <p:cNvPr id="508" name="TextBox 507"/>
            <p:cNvSpPr txBox="1"/>
            <p:nvPr/>
          </p:nvSpPr>
          <p:spPr>
            <a:xfrm>
              <a:off x="819583" y="2216099"/>
              <a:ext cx="294792" cy="176924"/>
            </a:xfrm>
            <a:prstGeom prst="rect">
              <a:avLst/>
            </a:prstGeom>
            <a:noFill/>
          </p:spPr>
          <p:txBody>
            <a:bodyPr wrap="none" rtlCol="0">
              <a:spAutoFit/>
            </a:bodyPr>
            <a:lstStyle/>
            <a:p>
              <a:pPr algn="ctr"/>
              <a:r>
                <a:rPr lang="en-US" sz="935" b="1"/>
                <a:t>39%</a:t>
              </a:r>
              <a:endParaRPr lang="en-US" sz="935" b="1"/>
            </a:p>
          </p:txBody>
        </p:sp>
      </p:grpSp>
      <p:grpSp>
        <p:nvGrpSpPr>
          <p:cNvPr id="514" name="Group 513"/>
          <p:cNvGrpSpPr/>
          <p:nvPr/>
        </p:nvGrpSpPr>
        <p:grpSpPr>
          <a:xfrm>
            <a:off x="2653787" y="4203137"/>
            <a:ext cx="1794925" cy="553998"/>
            <a:chOff x="875675" y="3836208"/>
            <a:chExt cx="1346194" cy="415498"/>
          </a:xfrm>
        </p:grpSpPr>
        <p:sp>
          <p:nvSpPr>
            <p:cNvPr id="515" name="Content Placeholder 2"/>
            <p:cNvSpPr txBox="1"/>
            <p:nvPr/>
          </p:nvSpPr>
          <p:spPr>
            <a:xfrm>
              <a:off x="1021993" y="3836208"/>
              <a:ext cx="1199876" cy="415498"/>
            </a:xfrm>
            <a:prstGeom prst="rect">
              <a:avLst/>
            </a:prstGeom>
          </p:spPr>
          <p:txBody>
            <a:bodyPr vert="horz" wrap="square" lIns="121920" tIns="60960" rIns="121920" bIns="60960" rtlCol="0">
              <a:sp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465" b="1"/>
                <a:t>Mysite.com</a:t>
              </a:r>
              <a:br>
                <a:rPr lang="en-US" sz="1465" b="1"/>
              </a:br>
              <a:r>
                <a:rPr lang="en-US" sz="1335"/>
                <a:t>51,378 Visits</a:t>
              </a:r>
              <a:endParaRPr lang="en-US" sz="265"/>
            </a:p>
          </p:txBody>
        </p:sp>
        <p:sp>
          <p:nvSpPr>
            <p:cNvPr id="516" name="Oval 515"/>
            <p:cNvSpPr/>
            <p:nvPr/>
          </p:nvSpPr>
          <p:spPr>
            <a:xfrm>
              <a:off x="875675" y="3978493"/>
              <a:ext cx="146318" cy="146318"/>
            </a:xfrm>
            <a:prstGeom prst="ellipse">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335"/>
            </a:p>
          </p:txBody>
        </p:sp>
      </p:grpSp>
      <p:grpSp>
        <p:nvGrpSpPr>
          <p:cNvPr id="517" name="Group 516"/>
          <p:cNvGrpSpPr/>
          <p:nvPr/>
        </p:nvGrpSpPr>
        <p:grpSpPr>
          <a:xfrm>
            <a:off x="4380987" y="4203137"/>
            <a:ext cx="1794925" cy="553998"/>
            <a:chOff x="875675" y="3836208"/>
            <a:chExt cx="1346194" cy="415498"/>
          </a:xfrm>
        </p:grpSpPr>
        <p:sp>
          <p:nvSpPr>
            <p:cNvPr id="518" name="Content Placeholder 2"/>
            <p:cNvSpPr txBox="1"/>
            <p:nvPr/>
          </p:nvSpPr>
          <p:spPr>
            <a:xfrm>
              <a:off x="1021993" y="3836208"/>
              <a:ext cx="1199876" cy="415498"/>
            </a:xfrm>
            <a:prstGeom prst="rect">
              <a:avLst/>
            </a:prstGeom>
          </p:spPr>
          <p:txBody>
            <a:bodyPr vert="horz" wrap="square" lIns="121920" tIns="60960" rIns="121920" bIns="60960" rtlCol="0">
              <a:sp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465" b="1"/>
                <a:t>Mysite.com</a:t>
              </a:r>
              <a:br>
                <a:rPr lang="en-US" sz="1465" b="1"/>
              </a:br>
              <a:r>
                <a:rPr lang="en-US" sz="1335"/>
                <a:t>51,378 Visits</a:t>
              </a:r>
              <a:endParaRPr lang="en-US" sz="265"/>
            </a:p>
          </p:txBody>
        </p:sp>
        <p:sp>
          <p:nvSpPr>
            <p:cNvPr id="519" name="Oval 518"/>
            <p:cNvSpPr/>
            <p:nvPr/>
          </p:nvSpPr>
          <p:spPr>
            <a:xfrm>
              <a:off x="875675" y="3978493"/>
              <a:ext cx="146318" cy="146318"/>
            </a:xfrm>
            <a:prstGeom prst="ellipse">
              <a:avLst/>
            </a:prstGeom>
            <a:solidFill>
              <a:schemeClr val="accent3"/>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335"/>
            </a:p>
          </p:txBody>
        </p:sp>
      </p:grpSp>
      <p:grpSp>
        <p:nvGrpSpPr>
          <p:cNvPr id="520" name="Group 519"/>
          <p:cNvGrpSpPr/>
          <p:nvPr/>
        </p:nvGrpSpPr>
        <p:grpSpPr>
          <a:xfrm>
            <a:off x="6108187" y="4203137"/>
            <a:ext cx="1794925" cy="553998"/>
            <a:chOff x="875675" y="3836208"/>
            <a:chExt cx="1346194" cy="415498"/>
          </a:xfrm>
        </p:grpSpPr>
        <p:sp>
          <p:nvSpPr>
            <p:cNvPr id="521" name="Content Placeholder 2"/>
            <p:cNvSpPr txBox="1"/>
            <p:nvPr/>
          </p:nvSpPr>
          <p:spPr>
            <a:xfrm>
              <a:off x="1021993" y="3836208"/>
              <a:ext cx="1199876" cy="415498"/>
            </a:xfrm>
            <a:prstGeom prst="rect">
              <a:avLst/>
            </a:prstGeom>
          </p:spPr>
          <p:txBody>
            <a:bodyPr vert="horz" wrap="square" lIns="121920" tIns="60960" rIns="121920" bIns="60960" rtlCol="0">
              <a:sp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465" b="1"/>
                <a:t>Mysite.com</a:t>
              </a:r>
              <a:br>
                <a:rPr lang="en-US" sz="1465" b="1"/>
              </a:br>
              <a:r>
                <a:rPr lang="en-US" sz="1335"/>
                <a:t>51,378 Visits</a:t>
              </a:r>
              <a:endParaRPr lang="en-US" sz="265"/>
            </a:p>
          </p:txBody>
        </p:sp>
        <p:sp>
          <p:nvSpPr>
            <p:cNvPr id="522" name="Oval 521"/>
            <p:cNvSpPr/>
            <p:nvPr/>
          </p:nvSpPr>
          <p:spPr>
            <a:xfrm>
              <a:off x="875675" y="3978493"/>
              <a:ext cx="146318" cy="146318"/>
            </a:xfrm>
            <a:prstGeom prst="ellipse">
              <a:avLst/>
            </a:prstGeom>
            <a:solidFill>
              <a:schemeClr val="accent4"/>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335"/>
            </a:p>
          </p:txBody>
        </p:sp>
      </p:grpSp>
      <p:grpSp>
        <p:nvGrpSpPr>
          <p:cNvPr id="523" name="Group 522"/>
          <p:cNvGrpSpPr/>
          <p:nvPr/>
        </p:nvGrpSpPr>
        <p:grpSpPr>
          <a:xfrm>
            <a:off x="7835387" y="4203137"/>
            <a:ext cx="1794925" cy="553998"/>
            <a:chOff x="875675" y="3836208"/>
            <a:chExt cx="1346194" cy="415498"/>
          </a:xfrm>
        </p:grpSpPr>
        <p:sp>
          <p:nvSpPr>
            <p:cNvPr id="524" name="Content Placeholder 2"/>
            <p:cNvSpPr txBox="1"/>
            <p:nvPr/>
          </p:nvSpPr>
          <p:spPr>
            <a:xfrm>
              <a:off x="1021993" y="3836208"/>
              <a:ext cx="1199876" cy="415498"/>
            </a:xfrm>
            <a:prstGeom prst="rect">
              <a:avLst/>
            </a:prstGeom>
          </p:spPr>
          <p:txBody>
            <a:bodyPr vert="horz" wrap="square" lIns="121920" tIns="60960" rIns="121920" bIns="60960" rtlCol="0">
              <a:sp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465" b="1"/>
                <a:t>Mysite.com</a:t>
              </a:r>
              <a:br>
                <a:rPr lang="en-US" sz="1465" b="1"/>
              </a:br>
              <a:r>
                <a:rPr lang="en-US" sz="1335"/>
                <a:t>51,378 Visits</a:t>
              </a:r>
              <a:endParaRPr lang="en-US" sz="265"/>
            </a:p>
          </p:txBody>
        </p:sp>
        <p:sp>
          <p:nvSpPr>
            <p:cNvPr id="525" name="Oval 524"/>
            <p:cNvSpPr/>
            <p:nvPr/>
          </p:nvSpPr>
          <p:spPr>
            <a:xfrm>
              <a:off x="875675" y="3978493"/>
              <a:ext cx="146318" cy="146318"/>
            </a:xfrm>
            <a:prstGeom prst="ellipse">
              <a:avLst/>
            </a:prstGeom>
            <a:solidFill>
              <a:schemeClr val="accent5"/>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335"/>
            </a:p>
          </p:txBody>
        </p:sp>
      </p:grpSp>
      <p:grpSp>
        <p:nvGrpSpPr>
          <p:cNvPr id="526" name="Group 525"/>
          <p:cNvGrpSpPr/>
          <p:nvPr/>
        </p:nvGrpSpPr>
        <p:grpSpPr>
          <a:xfrm>
            <a:off x="9562589" y="4203137"/>
            <a:ext cx="1794925" cy="553998"/>
            <a:chOff x="875675" y="3836208"/>
            <a:chExt cx="1346194" cy="415498"/>
          </a:xfrm>
        </p:grpSpPr>
        <p:sp>
          <p:nvSpPr>
            <p:cNvPr id="527" name="Content Placeholder 2"/>
            <p:cNvSpPr txBox="1"/>
            <p:nvPr/>
          </p:nvSpPr>
          <p:spPr>
            <a:xfrm>
              <a:off x="1021993" y="3836208"/>
              <a:ext cx="1199876" cy="415498"/>
            </a:xfrm>
            <a:prstGeom prst="rect">
              <a:avLst/>
            </a:prstGeom>
          </p:spPr>
          <p:txBody>
            <a:bodyPr vert="horz" wrap="square" lIns="121920" tIns="60960" rIns="121920" bIns="60960" rtlCol="0">
              <a:sp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465" b="1"/>
                <a:t>Mysite.com</a:t>
              </a:r>
              <a:br>
                <a:rPr lang="en-US" sz="1465" b="1"/>
              </a:br>
              <a:r>
                <a:rPr lang="en-US" sz="1335"/>
                <a:t>51,378 Visits</a:t>
              </a:r>
              <a:endParaRPr lang="en-US" sz="265"/>
            </a:p>
          </p:txBody>
        </p:sp>
        <p:sp>
          <p:nvSpPr>
            <p:cNvPr id="528" name="Oval 527"/>
            <p:cNvSpPr/>
            <p:nvPr/>
          </p:nvSpPr>
          <p:spPr>
            <a:xfrm>
              <a:off x="875675" y="3978493"/>
              <a:ext cx="146318" cy="146318"/>
            </a:xfrm>
            <a:prstGeom prst="ellipse">
              <a:avLst/>
            </a:prstGeom>
            <a:solidFill>
              <a:schemeClr val="accent6"/>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335"/>
            </a:p>
          </p:txBody>
        </p:sp>
      </p:grpSp>
      <p:sp>
        <p:nvSpPr>
          <p:cNvPr id="60" name="Content Placeholder 2"/>
          <p:cNvSpPr txBox="1"/>
          <p:nvPr/>
        </p:nvSpPr>
        <p:spPr>
          <a:xfrm>
            <a:off x="811340" y="5156201"/>
            <a:ext cx="10572497" cy="1089660"/>
          </a:xfrm>
          <a:prstGeom prst="rect">
            <a:avLst/>
          </a:prstGeom>
        </p:spPr>
        <p:txBody>
          <a:bodyPr vert="horz" lIns="121920" tIns="60960" rIns="121920" bIns="60960" rtlCol="0">
            <a:norm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50000"/>
              </a:lnSpc>
              <a:buNone/>
            </a:pPr>
            <a:r>
              <a:rPr lang="en-US" sz="1200"/>
              <a:t>Lorem ipsum dolor sit amet, consectetur adipiscing elit. Fusce suscipit neque non libero aliquam, ut facilisis lacus pretium. Sed imperdiet tincidunt velit laoreet facilisis. Praesent tempus ipsum suscipit, dictum nulla a, sagittis sapien. Curabitur a nisl facilisis lectus posuere pharetra porta sed neque. Fusce porttitor venenatis ipsum at ullamcorper. Suspendisse sodales leo vehicula libero pharetra, ac porttitor metus mollis.</a:t>
            </a:r>
            <a:endParaRPr lang="en-US" sz="1200"/>
          </a:p>
        </p:txBody>
      </p:sp>
      <p:cxnSp>
        <p:nvCxnSpPr>
          <p:cNvPr id="61" name="Straight Connector 60"/>
          <p:cNvCxnSpPr/>
          <p:nvPr/>
        </p:nvCxnSpPr>
        <p:spPr>
          <a:xfrm flipH="1">
            <a:off x="892108" y="4851400"/>
            <a:ext cx="10206769" cy="0"/>
          </a:xfrm>
          <a:prstGeom prst="line">
            <a:avLst/>
          </a:prstGeom>
          <a:ln>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afterEffect">
                                  <p:stCondLst>
                                    <p:cond delay="0"/>
                                  </p:stCondLst>
                                  <p:childTnLst>
                                    <p:set>
                                      <p:cBhvr>
                                        <p:cTn id="6" dur="1" fill="hold">
                                          <p:stCondLst>
                                            <p:cond delay="0"/>
                                          </p:stCondLst>
                                        </p:cTn>
                                        <p:tgtEl>
                                          <p:spTgt spid="513"/>
                                        </p:tgtEl>
                                        <p:attrNameLst>
                                          <p:attrName>style.visibility</p:attrName>
                                        </p:attrNameLst>
                                      </p:cBhvr>
                                      <p:to>
                                        <p:strVal val="visible"/>
                                      </p:to>
                                    </p:set>
                                    <p:animEffect transition="in" filter="fade">
                                      <p:cBhvr>
                                        <p:cTn id="7" dur="500"/>
                                        <p:tgtEl>
                                          <p:spTgt spid="513"/>
                                        </p:tgtEl>
                                      </p:cBhvr>
                                    </p:animEffect>
                                  </p:childTnLst>
                                </p:cTn>
                              </p:par>
                            </p:childTnLst>
                          </p:cTn>
                        </p:par>
                        <p:par>
                          <p:cTn id="8" fill="hold" nodeType="afterGroup">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down)">
                                      <p:cBhvr>
                                        <p:cTn id="11" dur="500"/>
                                        <p:tgtEl>
                                          <p:spTgt spid="27"/>
                                        </p:tgtEl>
                                      </p:cBhvr>
                                    </p:animEffect>
                                  </p:childTnLst>
                                </p:cTn>
                              </p:par>
                            </p:childTnLst>
                          </p:cTn>
                        </p:par>
                        <p:par>
                          <p:cTn id="12" fill="hold" nodeType="afterGroup">
                            <p:stCondLst>
                              <p:cond delay="1000"/>
                            </p:stCondLst>
                            <p:childTnLst>
                              <p:par>
                                <p:cTn id="13" presetID="42" presetClass="entr" presetSubtype="0" fill="hold" nodeType="afterEffect">
                                  <p:stCondLst>
                                    <p:cond delay="0"/>
                                  </p:stCondLst>
                                  <p:childTnLst>
                                    <p:set>
                                      <p:cBhvr>
                                        <p:cTn id="14" dur="1" fill="hold">
                                          <p:stCondLst>
                                            <p:cond delay="0"/>
                                          </p:stCondLst>
                                        </p:cTn>
                                        <p:tgtEl>
                                          <p:spTgt spid="488"/>
                                        </p:tgtEl>
                                        <p:attrNameLst>
                                          <p:attrName>style.visibility</p:attrName>
                                        </p:attrNameLst>
                                      </p:cBhvr>
                                      <p:to>
                                        <p:strVal val="visible"/>
                                      </p:to>
                                    </p:set>
                                    <p:animEffect transition="in" filter="fade">
                                      <p:cBhvr>
                                        <p:cTn id="15" dur="1000"/>
                                        <p:tgtEl>
                                          <p:spTgt spid="488"/>
                                        </p:tgtEl>
                                      </p:cBhvr>
                                    </p:animEffect>
                                    <p:anim calcmode="lin" valueType="num">
                                      <p:cBhvr>
                                        <p:cTn id="16" dur="1000" fill="hold"/>
                                        <p:tgtEl>
                                          <p:spTgt spid="488"/>
                                        </p:tgtEl>
                                        <p:attrNameLst>
                                          <p:attrName>ppt_x</p:attrName>
                                        </p:attrNameLst>
                                      </p:cBhvr>
                                      <p:tavLst>
                                        <p:tav tm="0">
                                          <p:val>
                                            <p:strVal val="#ppt_x"/>
                                          </p:val>
                                        </p:tav>
                                        <p:tav tm="100000">
                                          <p:val>
                                            <p:strVal val="#ppt_x"/>
                                          </p:val>
                                        </p:tav>
                                      </p:tavLst>
                                    </p:anim>
                                    <p:anim calcmode="lin" valueType="num">
                                      <p:cBhvr>
                                        <p:cTn id="17" dur="1000" fill="hold"/>
                                        <p:tgtEl>
                                          <p:spTgt spid="488"/>
                                        </p:tgtEl>
                                        <p:attrNameLst>
                                          <p:attrName>ppt_y</p:attrName>
                                        </p:attrNameLst>
                                      </p:cBhvr>
                                      <p:tavLst>
                                        <p:tav tm="0">
                                          <p:val>
                                            <p:strVal val="#ppt_y+.1"/>
                                          </p:val>
                                        </p:tav>
                                        <p:tav tm="100000">
                                          <p:val>
                                            <p:strVal val="#ppt_y"/>
                                          </p:val>
                                        </p:tav>
                                      </p:tavLst>
                                    </p:anim>
                                  </p:childTnLst>
                                </p:cTn>
                              </p:par>
                            </p:childTnLst>
                          </p:cTn>
                        </p:par>
                        <p:par>
                          <p:cTn id="18" fill="hold" nodeType="afterGroup">
                            <p:stCondLst>
                              <p:cond delay="2000"/>
                            </p:stCondLst>
                            <p:childTnLst>
                              <p:par>
                                <p:cTn id="19" presetID="10" presetClass="entr" presetSubtype="0" fill="hold" nodeType="afterEffect">
                                  <p:stCondLst>
                                    <p:cond delay="0"/>
                                  </p:stCondLst>
                                  <p:childTnLst>
                                    <p:set>
                                      <p:cBhvr>
                                        <p:cTn id="20" dur="1" fill="hold">
                                          <p:stCondLst>
                                            <p:cond delay="0"/>
                                          </p:stCondLst>
                                        </p:cTn>
                                        <p:tgtEl>
                                          <p:spTgt spid="514"/>
                                        </p:tgtEl>
                                        <p:attrNameLst>
                                          <p:attrName>style.visibility</p:attrName>
                                        </p:attrNameLst>
                                      </p:cBhvr>
                                      <p:to>
                                        <p:strVal val="visible"/>
                                      </p:to>
                                    </p:set>
                                    <p:animEffect transition="in" filter="fade">
                                      <p:cBhvr>
                                        <p:cTn id="21" dur="500"/>
                                        <p:tgtEl>
                                          <p:spTgt spid="514"/>
                                        </p:tgtEl>
                                      </p:cBhvr>
                                    </p:animEffect>
                                  </p:childTnLst>
                                </p:cTn>
                              </p:par>
                            </p:childTnLst>
                          </p:cTn>
                        </p:par>
                        <p:par>
                          <p:cTn id="22" fill="hold" nodeType="afterGroup">
                            <p:stCondLst>
                              <p:cond delay="2500"/>
                            </p:stCondLst>
                            <p:childTnLst>
                              <p:par>
                                <p:cTn id="23" presetID="22" presetClass="entr" presetSubtype="4" fill="hold" grpId="0" nodeType="afterEffect">
                                  <p:stCondLst>
                                    <p:cond delay="0"/>
                                  </p:stCondLst>
                                  <p:childTnLst>
                                    <p:set>
                                      <p:cBhvr>
                                        <p:cTn id="24" dur="1" fill="hold">
                                          <p:stCondLst>
                                            <p:cond delay="0"/>
                                          </p:stCondLst>
                                        </p:cTn>
                                        <p:tgtEl>
                                          <p:spTgt spid="483"/>
                                        </p:tgtEl>
                                        <p:attrNameLst>
                                          <p:attrName>style.visibility</p:attrName>
                                        </p:attrNameLst>
                                      </p:cBhvr>
                                      <p:to>
                                        <p:strVal val="visible"/>
                                      </p:to>
                                    </p:set>
                                    <p:animEffect transition="in" filter="wipe(down)">
                                      <p:cBhvr>
                                        <p:cTn id="25" dur="500"/>
                                        <p:tgtEl>
                                          <p:spTgt spid="483"/>
                                        </p:tgtEl>
                                      </p:cBhvr>
                                    </p:animEffect>
                                  </p:childTnLst>
                                </p:cTn>
                              </p:par>
                            </p:childTnLst>
                          </p:cTn>
                        </p:par>
                        <p:par>
                          <p:cTn id="26" fill="hold" nodeType="afterGroup">
                            <p:stCondLst>
                              <p:cond delay="3000"/>
                            </p:stCondLst>
                            <p:childTnLst>
                              <p:par>
                                <p:cTn id="27" presetID="42" presetClass="entr" presetSubtype="0" fill="hold" nodeType="afterEffect">
                                  <p:stCondLst>
                                    <p:cond delay="0"/>
                                  </p:stCondLst>
                                  <p:childTnLst>
                                    <p:set>
                                      <p:cBhvr>
                                        <p:cTn id="28" dur="1" fill="hold">
                                          <p:stCondLst>
                                            <p:cond delay="0"/>
                                          </p:stCondLst>
                                        </p:cTn>
                                        <p:tgtEl>
                                          <p:spTgt spid="494"/>
                                        </p:tgtEl>
                                        <p:attrNameLst>
                                          <p:attrName>style.visibility</p:attrName>
                                        </p:attrNameLst>
                                      </p:cBhvr>
                                      <p:to>
                                        <p:strVal val="visible"/>
                                      </p:to>
                                    </p:set>
                                    <p:animEffect transition="in" filter="fade">
                                      <p:cBhvr>
                                        <p:cTn id="29" dur="1000"/>
                                        <p:tgtEl>
                                          <p:spTgt spid="494"/>
                                        </p:tgtEl>
                                      </p:cBhvr>
                                    </p:animEffect>
                                    <p:anim calcmode="lin" valueType="num">
                                      <p:cBhvr>
                                        <p:cTn id="30" dur="1000" fill="hold"/>
                                        <p:tgtEl>
                                          <p:spTgt spid="494"/>
                                        </p:tgtEl>
                                        <p:attrNameLst>
                                          <p:attrName>ppt_x</p:attrName>
                                        </p:attrNameLst>
                                      </p:cBhvr>
                                      <p:tavLst>
                                        <p:tav tm="0">
                                          <p:val>
                                            <p:strVal val="#ppt_x"/>
                                          </p:val>
                                        </p:tav>
                                        <p:tav tm="100000">
                                          <p:val>
                                            <p:strVal val="#ppt_x"/>
                                          </p:val>
                                        </p:tav>
                                      </p:tavLst>
                                    </p:anim>
                                    <p:anim calcmode="lin" valueType="num">
                                      <p:cBhvr>
                                        <p:cTn id="31" dur="1000" fill="hold"/>
                                        <p:tgtEl>
                                          <p:spTgt spid="494"/>
                                        </p:tgtEl>
                                        <p:attrNameLst>
                                          <p:attrName>ppt_y</p:attrName>
                                        </p:attrNameLst>
                                      </p:cBhvr>
                                      <p:tavLst>
                                        <p:tav tm="0">
                                          <p:val>
                                            <p:strVal val="#ppt_y+.1"/>
                                          </p:val>
                                        </p:tav>
                                        <p:tav tm="100000">
                                          <p:val>
                                            <p:strVal val="#ppt_y"/>
                                          </p:val>
                                        </p:tav>
                                      </p:tavLst>
                                    </p:anim>
                                  </p:childTnLst>
                                </p:cTn>
                              </p:par>
                            </p:childTnLst>
                          </p:cTn>
                        </p:par>
                        <p:par>
                          <p:cTn id="32" fill="hold" nodeType="afterGroup">
                            <p:stCondLst>
                              <p:cond delay="4000"/>
                            </p:stCondLst>
                            <p:childTnLst>
                              <p:par>
                                <p:cTn id="33" presetID="10" presetClass="entr" presetSubtype="0" fill="hold" nodeType="afterEffect">
                                  <p:stCondLst>
                                    <p:cond delay="0"/>
                                  </p:stCondLst>
                                  <p:childTnLst>
                                    <p:set>
                                      <p:cBhvr>
                                        <p:cTn id="34" dur="1" fill="hold">
                                          <p:stCondLst>
                                            <p:cond delay="0"/>
                                          </p:stCondLst>
                                        </p:cTn>
                                        <p:tgtEl>
                                          <p:spTgt spid="517"/>
                                        </p:tgtEl>
                                        <p:attrNameLst>
                                          <p:attrName>style.visibility</p:attrName>
                                        </p:attrNameLst>
                                      </p:cBhvr>
                                      <p:to>
                                        <p:strVal val="visible"/>
                                      </p:to>
                                    </p:set>
                                    <p:animEffect transition="in" filter="fade">
                                      <p:cBhvr>
                                        <p:cTn id="35" dur="500"/>
                                        <p:tgtEl>
                                          <p:spTgt spid="517"/>
                                        </p:tgtEl>
                                      </p:cBhvr>
                                    </p:animEffect>
                                  </p:childTnLst>
                                </p:cTn>
                              </p:par>
                            </p:childTnLst>
                          </p:cTn>
                        </p:par>
                        <p:par>
                          <p:cTn id="36" fill="hold" nodeType="afterGroup">
                            <p:stCondLst>
                              <p:cond delay="4500"/>
                            </p:stCondLst>
                            <p:childTnLst>
                              <p:par>
                                <p:cTn id="37" presetID="22" presetClass="entr" presetSubtype="4" fill="hold" grpId="0" nodeType="afterEffect">
                                  <p:stCondLst>
                                    <p:cond delay="0"/>
                                  </p:stCondLst>
                                  <p:childTnLst>
                                    <p:set>
                                      <p:cBhvr>
                                        <p:cTn id="38" dur="1" fill="hold">
                                          <p:stCondLst>
                                            <p:cond delay="0"/>
                                          </p:stCondLst>
                                        </p:cTn>
                                        <p:tgtEl>
                                          <p:spTgt spid="484"/>
                                        </p:tgtEl>
                                        <p:attrNameLst>
                                          <p:attrName>style.visibility</p:attrName>
                                        </p:attrNameLst>
                                      </p:cBhvr>
                                      <p:to>
                                        <p:strVal val="visible"/>
                                      </p:to>
                                    </p:set>
                                    <p:animEffect transition="in" filter="wipe(down)">
                                      <p:cBhvr>
                                        <p:cTn id="39" dur="500"/>
                                        <p:tgtEl>
                                          <p:spTgt spid="484"/>
                                        </p:tgtEl>
                                      </p:cBhvr>
                                    </p:animEffect>
                                  </p:childTnLst>
                                </p:cTn>
                              </p:par>
                            </p:childTnLst>
                          </p:cTn>
                        </p:par>
                        <p:par>
                          <p:cTn id="40" fill="hold" nodeType="afterGroup">
                            <p:stCondLst>
                              <p:cond delay="5000"/>
                            </p:stCondLst>
                            <p:childTnLst>
                              <p:par>
                                <p:cTn id="41" presetID="42" presetClass="entr" presetSubtype="0" fill="hold" nodeType="afterEffect">
                                  <p:stCondLst>
                                    <p:cond delay="0"/>
                                  </p:stCondLst>
                                  <p:childTnLst>
                                    <p:set>
                                      <p:cBhvr>
                                        <p:cTn id="42" dur="1" fill="hold">
                                          <p:stCondLst>
                                            <p:cond delay="0"/>
                                          </p:stCondLst>
                                        </p:cTn>
                                        <p:tgtEl>
                                          <p:spTgt spid="497"/>
                                        </p:tgtEl>
                                        <p:attrNameLst>
                                          <p:attrName>style.visibility</p:attrName>
                                        </p:attrNameLst>
                                      </p:cBhvr>
                                      <p:to>
                                        <p:strVal val="visible"/>
                                      </p:to>
                                    </p:set>
                                    <p:animEffect transition="in" filter="fade">
                                      <p:cBhvr>
                                        <p:cTn id="43" dur="1000"/>
                                        <p:tgtEl>
                                          <p:spTgt spid="497"/>
                                        </p:tgtEl>
                                      </p:cBhvr>
                                    </p:animEffect>
                                    <p:anim calcmode="lin" valueType="num">
                                      <p:cBhvr>
                                        <p:cTn id="44" dur="1000" fill="hold"/>
                                        <p:tgtEl>
                                          <p:spTgt spid="497"/>
                                        </p:tgtEl>
                                        <p:attrNameLst>
                                          <p:attrName>ppt_x</p:attrName>
                                        </p:attrNameLst>
                                      </p:cBhvr>
                                      <p:tavLst>
                                        <p:tav tm="0">
                                          <p:val>
                                            <p:strVal val="#ppt_x"/>
                                          </p:val>
                                        </p:tav>
                                        <p:tav tm="100000">
                                          <p:val>
                                            <p:strVal val="#ppt_x"/>
                                          </p:val>
                                        </p:tav>
                                      </p:tavLst>
                                    </p:anim>
                                    <p:anim calcmode="lin" valueType="num">
                                      <p:cBhvr>
                                        <p:cTn id="45" dur="1000" fill="hold"/>
                                        <p:tgtEl>
                                          <p:spTgt spid="497"/>
                                        </p:tgtEl>
                                        <p:attrNameLst>
                                          <p:attrName>ppt_y</p:attrName>
                                        </p:attrNameLst>
                                      </p:cBhvr>
                                      <p:tavLst>
                                        <p:tav tm="0">
                                          <p:val>
                                            <p:strVal val="#ppt_y+.1"/>
                                          </p:val>
                                        </p:tav>
                                        <p:tav tm="100000">
                                          <p:val>
                                            <p:strVal val="#ppt_y"/>
                                          </p:val>
                                        </p:tav>
                                      </p:tavLst>
                                    </p:anim>
                                  </p:childTnLst>
                                </p:cTn>
                              </p:par>
                            </p:childTnLst>
                          </p:cTn>
                        </p:par>
                        <p:par>
                          <p:cTn id="46" fill="hold" nodeType="afterGroup">
                            <p:stCondLst>
                              <p:cond delay="6000"/>
                            </p:stCondLst>
                            <p:childTnLst>
                              <p:par>
                                <p:cTn id="47" presetID="10" presetClass="entr" presetSubtype="0" fill="hold" nodeType="afterEffect">
                                  <p:stCondLst>
                                    <p:cond delay="0"/>
                                  </p:stCondLst>
                                  <p:childTnLst>
                                    <p:set>
                                      <p:cBhvr>
                                        <p:cTn id="48" dur="1" fill="hold">
                                          <p:stCondLst>
                                            <p:cond delay="0"/>
                                          </p:stCondLst>
                                        </p:cTn>
                                        <p:tgtEl>
                                          <p:spTgt spid="520"/>
                                        </p:tgtEl>
                                        <p:attrNameLst>
                                          <p:attrName>style.visibility</p:attrName>
                                        </p:attrNameLst>
                                      </p:cBhvr>
                                      <p:to>
                                        <p:strVal val="visible"/>
                                      </p:to>
                                    </p:set>
                                    <p:animEffect transition="in" filter="fade">
                                      <p:cBhvr>
                                        <p:cTn id="49" dur="500"/>
                                        <p:tgtEl>
                                          <p:spTgt spid="520"/>
                                        </p:tgtEl>
                                      </p:cBhvr>
                                    </p:animEffect>
                                  </p:childTnLst>
                                </p:cTn>
                              </p:par>
                            </p:childTnLst>
                          </p:cTn>
                        </p:par>
                        <p:par>
                          <p:cTn id="50" fill="hold" nodeType="afterGroup">
                            <p:stCondLst>
                              <p:cond delay="6500"/>
                            </p:stCondLst>
                            <p:childTnLst>
                              <p:par>
                                <p:cTn id="51" presetID="22" presetClass="entr" presetSubtype="4" fill="hold" grpId="0" nodeType="afterEffect">
                                  <p:stCondLst>
                                    <p:cond delay="0"/>
                                  </p:stCondLst>
                                  <p:childTnLst>
                                    <p:set>
                                      <p:cBhvr>
                                        <p:cTn id="52" dur="1" fill="hold">
                                          <p:stCondLst>
                                            <p:cond delay="0"/>
                                          </p:stCondLst>
                                        </p:cTn>
                                        <p:tgtEl>
                                          <p:spTgt spid="485"/>
                                        </p:tgtEl>
                                        <p:attrNameLst>
                                          <p:attrName>style.visibility</p:attrName>
                                        </p:attrNameLst>
                                      </p:cBhvr>
                                      <p:to>
                                        <p:strVal val="visible"/>
                                      </p:to>
                                    </p:set>
                                    <p:animEffect transition="in" filter="wipe(down)">
                                      <p:cBhvr>
                                        <p:cTn id="53" dur="500"/>
                                        <p:tgtEl>
                                          <p:spTgt spid="485"/>
                                        </p:tgtEl>
                                      </p:cBhvr>
                                    </p:animEffect>
                                  </p:childTnLst>
                                </p:cTn>
                              </p:par>
                            </p:childTnLst>
                          </p:cTn>
                        </p:par>
                        <p:par>
                          <p:cTn id="54" fill="hold" nodeType="afterGroup">
                            <p:stCondLst>
                              <p:cond delay="7000"/>
                            </p:stCondLst>
                            <p:childTnLst>
                              <p:par>
                                <p:cTn id="55" presetID="42" presetClass="entr" presetSubtype="0" fill="hold" nodeType="afterEffect">
                                  <p:stCondLst>
                                    <p:cond delay="0"/>
                                  </p:stCondLst>
                                  <p:childTnLst>
                                    <p:set>
                                      <p:cBhvr>
                                        <p:cTn id="56" dur="1" fill="hold">
                                          <p:stCondLst>
                                            <p:cond delay="0"/>
                                          </p:stCondLst>
                                        </p:cTn>
                                        <p:tgtEl>
                                          <p:spTgt spid="500"/>
                                        </p:tgtEl>
                                        <p:attrNameLst>
                                          <p:attrName>style.visibility</p:attrName>
                                        </p:attrNameLst>
                                      </p:cBhvr>
                                      <p:to>
                                        <p:strVal val="visible"/>
                                      </p:to>
                                    </p:set>
                                    <p:animEffect transition="in" filter="fade">
                                      <p:cBhvr>
                                        <p:cTn id="57" dur="1000"/>
                                        <p:tgtEl>
                                          <p:spTgt spid="500"/>
                                        </p:tgtEl>
                                      </p:cBhvr>
                                    </p:animEffect>
                                    <p:anim calcmode="lin" valueType="num">
                                      <p:cBhvr>
                                        <p:cTn id="58" dur="1000" fill="hold"/>
                                        <p:tgtEl>
                                          <p:spTgt spid="500"/>
                                        </p:tgtEl>
                                        <p:attrNameLst>
                                          <p:attrName>ppt_x</p:attrName>
                                        </p:attrNameLst>
                                      </p:cBhvr>
                                      <p:tavLst>
                                        <p:tav tm="0">
                                          <p:val>
                                            <p:strVal val="#ppt_x"/>
                                          </p:val>
                                        </p:tav>
                                        <p:tav tm="100000">
                                          <p:val>
                                            <p:strVal val="#ppt_x"/>
                                          </p:val>
                                        </p:tav>
                                      </p:tavLst>
                                    </p:anim>
                                    <p:anim calcmode="lin" valueType="num">
                                      <p:cBhvr>
                                        <p:cTn id="59" dur="1000" fill="hold"/>
                                        <p:tgtEl>
                                          <p:spTgt spid="500"/>
                                        </p:tgtEl>
                                        <p:attrNameLst>
                                          <p:attrName>ppt_y</p:attrName>
                                        </p:attrNameLst>
                                      </p:cBhvr>
                                      <p:tavLst>
                                        <p:tav tm="0">
                                          <p:val>
                                            <p:strVal val="#ppt_y+.1"/>
                                          </p:val>
                                        </p:tav>
                                        <p:tav tm="100000">
                                          <p:val>
                                            <p:strVal val="#ppt_y"/>
                                          </p:val>
                                        </p:tav>
                                      </p:tavLst>
                                    </p:anim>
                                  </p:childTnLst>
                                </p:cTn>
                              </p:par>
                            </p:childTnLst>
                          </p:cTn>
                        </p:par>
                        <p:par>
                          <p:cTn id="60" fill="hold" nodeType="afterGroup">
                            <p:stCondLst>
                              <p:cond delay="8000"/>
                            </p:stCondLst>
                            <p:childTnLst>
                              <p:par>
                                <p:cTn id="61" presetID="10" presetClass="entr" presetSubtype="0" fill="hold" nodeType="afterEffect">
                                  <p:stCondLst>
                                    <p:cond delay="0"/>
                                  </p:stCondLst>
                                  <p:childTnLst>
                                    <p:set>
                                      <p:cBhvr>
                                        <p:cTn id="62" dur="1" fill="hold">
                                          <p:stCondLst>
                                            <p:cond delay="0"/>
                                          </p:stCondLst>
                                        </p:cTn>
                                        <p:tgtEl>
                                          <p:spTgt spid="523"/>
                                        </p:tgtEl>
                                        <p:attrNameLst>
                                          <p:attrName>style.visibility</p:attrName>
                                        </p:attrNameLst>
                                      </p:cBhvr>
                                      <p:to>
                                        <p:strVal val="visible"/>
                                      </p:to>
                                    </p:set>
                                    <p:animEffect transition="in" filter="fade">
                                      <p:cBhvr>
                                        <p:cTn id="63" dur="500"/>
                                        <p:tgtEl>
                                          <p:spTgt spid="523"/>
                                        </p:tgtEl>
                                      </p:cBhvr>
                                    </p:animEffect>
                                  </p:childTnLst>
                                </p:cTn>
                              </p:par>
                            </p:childTnLst>
                          </p:cTn>
                        </p:par>
                        <p:par>
                          <p:cTn id="64" fill="hold" nodeType="afterGroup">
                            <p:stCondLst>
                              <p:cond delay="8500"/>
                            </p:stCondLst>
                            <p:childTnLst>
                              <p:par>
                                <p:cTn id="65" presetID="22" presetClass="entr" presetSubtype="4" fill="hold" grpId="0" nodeType="afterEffect">
                                  <p:stCondLst>
                                    <p:cond delay="0"/>
                                  </p:stCondLst>
                                  <p:childTnLst>
                                    <p:set>
                                      <p:cBhvr>
                                        <p:cTn id="66" dur="1" fill="hold">
                                          <p:stCondLst>
                                            <p:cond delay="0"/>
                                          </p:stCondLst>
                                        </p:cTn>
                                        <p:tgtEl>
                                          <p:spTgt spid="486"/>
                                        </p:tgtEl>
                                        <p:attrNameLst>
                                          <p:attrName>style.visibility</p:attrName>
                                        </p:attrNameLst>
                                      </p:cBhvr>
                                      <p:to>
                                        <p:strVal val="visible"/>
                                      </p:to>
                                    </p:set>
                                    <p:animEffect transition="in" filter="wipe(down)">
                                      <p:cBhvr>
                                        <p:cTn id="67" dur="500"/>
                                        <p:tgtEl>
                                          <p:spTgt spid="486"/>
                                        </p:tgtEl>
                                      </p:cBhvr>
                                    </p:animEffect>
                                  </p:childTnLst>
                                </p:cTn>
                              </p:par>
                            </p:childTnLst>
                          </p:cTn>
                        </p:par>
                        <p:par>
                          <p:cTn id="68" fill="hold" nodeType="afterGroup">
                            <p:stCondLst>
                              <p:cond delay="9000"/>
                            </p:stCondLst>
                            <p:childTnLst>
                              <p:par>
                                <p:cTn id="69" presetID="42" presetClass="entr" presetSubtype="0" fill="hold" nodeType="afterEffect">
                                  <p:stCondLst>
                                    <p:cond delay="0"/>
                                  </p:stCondLst>
                                  <p:childTnLst>
                                    <p:set>
                                      <p:cBhvr>
                                        <p:cTn id="70" dur="1" fill="hold">
                                          <p:stCondLst>
                                            <p:cond delay="0"/>
                                          </p:stCondLst>
                                        </p:cTn>
                                        <p:tgtEl>
                                          <p:spTgt spid="503"/>
                                        </p:tgtEl>
                                        <p:attrNameLst>
                                          <p:attrName>style.visibility</p:attrName>
                                        </p:attrNameLst>
                                      </p:cBhvr>
                                      <p:to>
                                        <p:strVal val="visible"/>
                                      </p:to>
                                    </p:set>
                                    <p:animEffect transition="in" filter="fade">
                                      <p:cBhvr>
                                        <p:cTn id="71" dur="1000"/>
                                        <p:tgtEl>
                                          <p:spTgt spid="503"/>
                                        </p:tgtEl>
                                      </p:cBhvr>
                                    </p:animEffect>
                                    <p:anim calcmode="lin" valueType="num">
                                      <p:cBhvr>
                                        <p:cTn id="72" dur="1000" fill="hold"/>
                                        <p:tgtEl>
                                          <p:spTgt spid="503"/>
                                        </p:tgtEl>
                                        <p:attrNameLst>
                                          <p:attrName>ppt_x</p:attrName>
                                        </p:attrNameLst>
                                      </p:cBhvr>
                                      <p:tavLst>
                                        <p:tav tm="0">
                                          <p:val>
                                            <p:strVal val="#ppt_x"/>
                                          </p:val>
                                        </p:tav>
                                        <p:tav tm="100000">
                                          <p:val>
                                            <p:strVal val="#ppt_x"/>
                                          </p:val>
                                        </p:tav>
                                      </p:tavLst>
                                    </p:anim>
                                    <p:anim calcmode="lin" valueType="num">
                                      <p:cBhvr>
                                        <p:cTn id="73" dur="1000" fill="hold"/>
                                        <p:tgtEl>
                                          <p:spTgt spid="503"/>
                                        </p:tgtEl>
                                        <p:attrNameLst>
                                          <p:attrName>ppt_y</p:attrName>
                                        </p:attrNameLst>
                                      </p:cBhvr>
                                      <p:tavLst>
                                        <p:tav tm="0">
                                          <p:val>
                                            <p:strVal val="#ppt_y+.1"/>
                                          </p:val>
                                        </p:tav>
                                        <p:tav tm="100000">
                                          <p:val>
                                            <p:strVal val="#ppt_y"/>
                                          </p:val>
                                        </p:tav>
                                      </p:tavLst>
                                    </p:anim>
                                  </p:childTnLst>
                                </p:cTn>
                              </p:par>
                            </p:childTnLst>
                          </p:cTn>
                        </p:par>
                        <p:par>
                          <p:cTn id="74" fill="hold" nodeType="afterGroup">
                            <p:stCondLst>
                              <p:cond delay="10000"/>
                            </p:stCondLst>
                            <p:childTnLst>
                              <p:par>
                                <p:cTn id="75" presetID="10" presetClass="entr" presetSubtype="0" fill="hold" nodeType="afterEffect">
                                  <p:stCondLst>
                                    <p:cond delay="0"/>
                                  </p:stCondLst>
                                  <p:childTnLst>
                                    <p:set>
                                      <p:cBhvr>
                                        <p:cTn id="76" dur="1" fill="hold">
                                          <p:stCondLst>
                                            <p:cond delay="0"/>
                                          </p:stCondLst>
                                        </p:cTn>
                                        <p:tgtEl>
                                          <p:spTgt spid="526"/>
                                        </p:tgtEl>
                                        <p:attrNameLst>
                                          <p:attrName>style.visibility</p:attrName>
                                        </p:attrNameLst>
                                      </p:cBhvr>
                                      <p:to>
                                        <p:strVal val="visible"/>
                                      </p:to>
                                    </p:set>
                                    <p:animEffect transition="in" filter="fade">
                                      <p:cBhvr>
                                        <p:cTn id="77" dur="500"/>
                                        <p:tgtEl>
                                          <p:spTgt spid="526"/>
                                        </p:tgtEl>
                                      </p:cBhvr>
                                    </p:animEffect>
                                  </p:childTnLst>
                                </p:cTn>
                              </p:par>
                            </p:childTnLst>
                          </p:cTn>
                        </p:par>
                        <p:par>
                          <p:cTn id="78" fill="hold" nodeType="afterGroup">
                            <p:stCondLst>
                              <p:cond delay="10500"/>
                            </p:stCondLst>
                            <p:childTnLst>
                              <p:par>
                                <p:cTn id="79" presetID="22" presetClass="entr" presetSubtype="4" fill="hold" grpId="0" nodeType="afterEffect">
                                  <p:stCondLst>
                                    <p:cond delay="0"/>
                                  </p:stCondLst>
                                  <p:childTnLst>
                                    <p:set>
                                      <p:cBhvr>
                                        <p:cTn id="80" dur="1" fill="hold">
                                          <p:stCondLst>
                                            <p:cond delay="0"/>
                                          </p:stCondLst>
                                        </p:cTn>
                                        <p:tgtEl>
                                          <p:spTgt spid="487"/>
                                        </p:tgtEl>
                                        <p:attrNameLst>
                                          <p:attrName>style.visibility</p:attrName>
                                        </p:attrNameLst>
                                      </p:cBhvr>
                                      <p:to>
                                        <p:strVal val="visible"/>
                                      </p:to>
                                    </p:set>
                                    <p:animEffect transition="in" filter="wipe(down)">
                                      <p:cBhvr>
                                        <p:cTn id="81" dur="500"/>
                                        <p:tgtEl>
                                          <p:spTgt spid="487"/>
                                        </p:tgtEl>
                                      </p:cBhvr>
                                    </p:animEffect>
                                  </p:childTnLst>
                                </p:cTn>
                              </p:par>
                            </p:childTnLst>
                          </p:cTn>
                        </p:par>
                        <p:par>
                          <p:cTn id="82" fill="hold" nodeType="afterGroup">
                            <p:stCondLst>
                              <p:cond delay="11000"/>
                            </p:stCondLst>
                            <p:childTnLst>
                              <p:par>
                                <p:cTn id="83" presetID="42" presetClass="entr" presetSubtype="0" fill="hold" nodeType="afterEffect">
                                  <p:stCondLst>
                                    <p:cond delay="0"/>
                                  </p:stCondLst>
                                  <p:childTnLst>
                                    <p:set>
                                      <p:cBhvr>
                                        <p:cTn id="84" dur="1" fill="hold">
                                          <p:stCondLst>
                                            <p:cond delay="0"/>
                                          </p:stCondLst>
                                        </p:cTn>
                                        <p:tgtEl>
                                          <p:spTgt spid="506"/>
                                        </p:tgtEl>
                                        <p:attrNameLst>
                                          <p:attrName>style.visibility</p:attrName>
                                        </p:attrNameLst>
                                      </p:cBhvr>
                                      <p:to>
                                        <p:strVal val="visible"/>
                                      </p:to>
                                    </p:set>
                                    <p:animEffect transition="in" filter="fade">
                                      <p:cBhvr>
                                        <p:cTn id="85" dur="1000"/>
                                        <p:tgtEl>
                                          <p:spTgt spid="506"/>
                                        </p:tgtEl>
                                      </p:cBhvr>
                                    </p:animEffect>
                                    <p:anim calcmode="lin" valueType="num">
                                      <p:cBhvr>
                                        <p:cTn id="86" dur="1000" fill="hold"/>
                                        <p:tgtEl>
                                          <p:spTgt spid="506"/>
                                        </p:tgtEl>
                                        <p:attrNameLst>
                                          <p:attrName>ppt_x</p:attrName>
                                        </p:attrNameLst>
                                      </p:cBhvr>
                                      <p:tavLst>
                                        <p:tav tm="0">
                                          <p:val>
                                            <p:strVal val="#ppt_x"/>
                                          </p:val>
                                        </p:tav>
                                        <p:tav tm="100000">
                                          <p:val>
                                            <p:strVal val="#ppt_x"/>
                                          </p:val>
                                        </p:tav>
                                      </p:tavLst>
                                    </p:anim>
                                    <p:anim calcmode="lin" valueType="num">
                                      <p:cBhvr>
                                        <p:cTn id="87" dur="1000" fill="hold"/>
                                        <p:tgtEl>
                                          <p:spTgt spid="506"/>
                                        </p:tgtEl>
                                        <p:attrNameLst>
                                          <p:attrName>ppt_y</p:attrName>
                                        </p:attrNameLst>
                                      </p:cBhvr>
                                      <p:tavLst>
                                        <p:tav tm="0">
                                          <p:val>
                                            <p:strVal val="#ppt_y+.1"/>
                                          </p:val>
                                        </p:tav>
                                        <p:tav tm="100000">
                                          <p:val>
                                            <p:strVal val="#ppt_y"/>
                                          </p:val>
                                        </p:tav>
                                      </p:tavLst>
                                    </p:anim>
                                  </p:childTnLst>
                                </p:cTn>
                              </p:par>
                            </p:childTnLst>
                          </p:cTn>
                        </p:par>
                        <p:par>
                          <p:cTn id="88" fill="hold" nodeType="afterGroup">
                            <p:stCondLst>
                              <p:cond delay="12000"/>
                            </p:stCondLst>
                            <p:childTnLst>
                              <p:par>
                                <p:cTn id="89" presetID="16" presetClass="entr" presetSubtype="37" fill="hold"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barn(outVertical)">
                                      <p:cBhvr>
                                        <p:cTn id="91" dur="500"/>
                                        <p:tgtEl>
                                          <p:spTgt spid="61"/>
                                        </p:tgtEl>
                                      </p:cBhvr>
                                    </p:animEffect>
                                  </p:childTnLst>
                                </p:cTn>
                              </p:par>
                            </p:childTnLst>
                          </p:cTn>
                        </p:par>
                        <p:par>
                          <p:cTn id="92" fill="hold" nodeType="afterGroup">
                            <p:stCondLst>
                              <p:cond delay="12500"/>
                            </p:stCondLst>
                            <p:childTnLst>
                              <p:par>
                                <p:cTn id="93" presetID="10"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83" grpId="0" animBg="1"/>
      <p:bldP spid="484" grpId="0" animBg="1"/>
      <p:bldP spid="485" grpId="0" animBg="1"/>
      <p:bldP spid="486" grpId="0" animBg="1"/>
      <p:bldP spid="487" grpId="0" animBg="1"/>
      <p:bldP spid="60" grpId="0"/>
    </p:bldLst>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4" name="Group 3"/>
          <p:cNvGrpSpPr/>
          <p:nvPr/>
        </p:nvGrpSpPr>
        <p:grpSpPr>
          <a:xfrm>
            <a:off x="937190" y="3513185"/>
            <a:ext cx="2743200" cy="784772"/>
            <a:chOff x="701702" y="2634888"/>
            <a:chExt cx="2057400" cy="588579"/>
          </a:xfrm>
        </p:grpSpPr>
        <p:sp>
          <p:nvSpPr>
            <p:cNvPr id="2" name="Rounded Rectangle 1"/>
            <p:cNvSpPr/>
            <p:nvPr/>
          </p:nvSpPr>
          <p:spPr>
            <a:xfrm>
              <a:off x="701702" y="2766267"/>
              <a:ext cx="2057400" cy="4572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6" name="Freeform 11"/>
            <p:cNvSpPr>
              <a:spLocks noEditPoints="1"/>
            </p:cNvSpPr>
            <p:nvPr/>
          </p:nvSpPr>
          <p:spPr bwMode="auto">
            <a:xfrm>
              <a:off x="844860" y="2916242"/>
              <a:ext cx="164895" cy="164457"/>
            </a:xfrm>
            <a:custGeom>
              <a:gdLst>
                <a:gd name="T0" fmla="*/ 7 w 319"/>
                <a:gd name="T1" fmla="*/ 291 h 318"/>
                <a:gd name="T2" fmla="*/ 26 w 319"/>
                <a:gd name="T3" fmla="*/ 310 h 318"/>
                <a:gd name="T4" fmla="*/ 53 w 319"/>
                <a:gd name="T5" fmla="*/ 310 h 318"/>
                <a:gd name="T6" fmla="*/ 129 w 319"/>
                <a:gd name="T7" fmla="*/ 234 h 318"/>
                <a:gd name="T8" fmla="*/ 191 w 319"/>
                <a:gd name="T9" fmla="*/ 251 h 318"/>
                <a:gd name="T10" fmla="*/ 319 w 319"/>
                <a:gd name="T11" fmla="*/ 124 h 318"/>
                <a:gd name="T12" fmla="*/ 195 w 319"/>
                <a:gd name="T13" fmla="*/ 0 h 318"/>
                <a:gd name="T14" fmla="*/ 67 w 319"/>
                <a:gd name="T15" fmla="*/ 127 h 318"/>
                <a:gd name="T16" fmla="*/ 85 w 319"/>
                <a:gd name="T17" fmla="*/ 192 h 318"/>
                <a:gd name="T18" fmla="*/ 10 w 319"/>
                <a:gd name="T19" fmla="*/ 267 h 318"/>
                <a:gd name="T20" fmla="*/ 7 w 319"/>
                <a:gd name="T21" fmla="*/ 291 h 318"/>
                <a:gd name="T22" fmla="*/ 191 w 319"/>
                <a:gd name="T23" fmla="*/ 213 h 318"/>
                <a:gd name="T24" fmla="*/ 106 w 319"/>
                <a:gd name="T25" fmla="*/ 127 h 318"/>
                <a:gd name="T26" fmla="*/ 195 w 319"/>
                <a:gd name="T27" fmla="*/ 38 h 318"/>
                <a:gd name="T28" fmla="*/ 281 w 319"/>
                <a:gd name="T29" fmla="*/ 124 h 318"/>
                <a:gd name="T30" fmla="*/ 191 w 319"/>
                <a:gd name="T31" fmla="*/ 213 h 3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9" h="318">
                  <a:moveTo>
                    <a:pt x="7" y="291"/>
                  </a:moveTo>
                  <a:cubicBezTo>
                    <a:pt x="26" y="310"/>
                    <a:pt x="26" y="310"/>
                    <a:pt x="26" y="310"/>
                  </a:cubicBezTo>
                  <a:cubicBezTo>
                    <a:pt x="33" y="318"/>
                    <a:pt x="46" y="318"/>
                    <a:pt x="53" y="310"/>
                  </a:cubicBezTo>
                  <a:cubicBezTo>
                    <a:pt x="129" y="234"/>
                    <a:pt x="129" y="234"/>
                    <a:pt x="129" y="234"/>
                  </a:cubicBezTo>
                  <a:cubicBezTo>
                    <a:pt x="147" y="245"/>
                    <a:pt x="169" y="251"/>
                    <a:pt x="191" y="251"/>
                  </a:cubicBezTo>
                  <a:cubicBezTo>
                    <a:pt x="260" y="251"/>
                    <a:pt x="319" y="192"/>
                    <a:pt x="319" y="124"/>
                  </a:cubicBezTo>
                  <a:cubicBezTo>
                    <a:pt x="319" y="55"/>
                    <a:pt x="263" y="0"/>
                    <a:pt x="195" y="0"/>
                  </a:cubicBezTo>
                  <a:cubicBezTo>
                    <a:pt x="127" y="0"/>
                    <a:pt x="67" y="59"/>
                    <a:pt x="67" y="127"/>
                  </a:cubicBezTo>
                  <a:cubicBezTo>
                    <a:pt x="67" y="151"/>
                    <a:pt x="74" y="173"/>
                    <a:pt x="85" y="192"/>
                  </a:cubicBezTo>
                  <a:cubicBezTo>
                    <a:pt x="10" y="267"/>
                    <a:pt x="10" y="267"/>
                    <a:pt x="10" y="267"/>
                  </a:cubicBezTo>
                  <a:cubicBezTo>
                    <a:pt x="2" y="275"/>
                    <a:pt x="0" y="284"/>
                    <a:pt x="7" y="291"/>
                  </a:cubicBezTo>
                  <a:close/>
                  <a:moveTo>
                    <a:pt x="191" y="213"/>
                  </a:moveTo>
                  <a:cubicBezTo>
                    <a:pt x="144" y="213"/>
                    <a:pt x="106" y="175"/>
                    <a:pt x="106" y="127"/>
                  </a:cubicBezTo>
                  <a:cubicBezTo>
                    <a:pt x="106" y="80"/>
                    <a:pt x="148" y="38"/>
                    <a:pt x="195" y="38"/>
                  </a:cubicBezTo>
                  <a:cubicBezTo>
                    <a:pt x="242" y="38"/>
                    <a:pt x="281" y="76"/>
                    <a:pt x="281" y="124"/>
                  </a:cubicBezTo>
                  <a:cubicBezTo>
                    <a:pt x="281" y="171"/>
                    <a:pt x="239" y="213"/>
                    <a:pt x="191" y="213"/>
                  </a:cubicBezTo>
                  <a:close/>
                </a:path>
              </a:pathLst>
            </a:custGeom>
            <a:solidFill>
              <a:schemeClr val="bg1"/>
            </a:solidFill>
            <a:ln>
              <a:noFill/>
            </a:ln>
          </p:spPr>
          <p:txBody>
            <a:bodyPr vert="horz" wrap="square" lIns="121920" tIns="60960" rIns="121920" bIns="60960" numCol="1" anchor="t" anchorCtr="0" compatLnSpc="1"/>
            <a:lstStyle/>
            <a:p>
              <a:endParaRPr lang="en-US" sz="2400"/>
            </a:p>
          </p:txBody>
        </p:sp>
        <p:sp>
          <p:nvSpPr>
            <p:cNvPr id="68" name="Content Placeholder 2"/>
            <p:cNvSpPr txBox="1"/>
            <p:nvPr/>
          </p:nvSpPr>
          <p:spPr>
            <a:xfrm>
              <a:off x="998551" y="2865061"/>
              <a:ext cx="1524301" cy="275513"/>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465" b="1">
                  <a:solidFill>
                    <a:schemeClr val="bg1"/>
                  </a:solidFill>
                </a:rPr>
                <a:t>Identify the Potential</a:t>
              </a:r>
              <a:endParaRPr lang="en-US" sz="1065">
                <a:solidFill>
                  <a:schemeClr val="bg1"/>
                </a:solidFill>
              </a:endParaRPr>
            </a:p>
          </p:txBody>
        </p:sp>
        <p:sp>
          <p:nvSpPr>
            <p:cNvPr id="3" name="Isosceles Triangle 2"/>
            <p:cNvSpPr/>
            <p:nvPr/>
          </p:nvSpPr>
          <p:spPr>
            <a:xfrm>
              <a:off x="1544209" y="2634888"/>
              <a:ext cx="152400" cy="131379"/>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5" name="Group 4"/>
          <p:cNvGrpSpPr/>
          <p:nvPr/>
        </p:nvGrpSpPr>
        <p:grpSpPr>
          <a:xfrm>
            <a:off x="3409456" y="3688357"/>
            <a:ext cx="2743200" cy="787521"/>
            <a:chOff x="2555902" y="2766267"/>
            <a:chExt cx="2057400" cy="590641"/>
          </a:xfrm>
        </p:grpSpPr>
        <p:sp>
          <p:nvSpPr>
            <p:cNvPr id="58" name="Rounded Rectangle 57"/>
            <p:cNvSpPr/>
            <p:nvPr/>
          </p:nvSpPr>
          <p:spPr>
            <a:xfrm>
              <a:off x="2555902" y="2766267"/>
              <a:ext cx="2057400" cy="4572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Content Placeholder 2"/>
            <p:cNvSpPr txBox="1"/>
            <p:nvPr/>
          </p:nvSpPr>
          <p:spPr>
            <a:xfrm>
              <a:off x="2963548" y="2865061"/>
              <a:ext cx="1524301" cy="275513"/>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465" b="1">
                  <a:solidFill>
                    <a:schemeClr val="bg1"/>
                  </a:solidFill>
                </a:rPr>
                <a:t>Plan and Organize</a:t>
              </a:r>
              <a:endParaRPr lang="en-US" sz="1065">
                <a:solidFill>
                  <a:schemeClr val="bg1"/>
                </a:solidFill>
              </a:endParaRPr>
            </a:p>
          </p:txBody>
        </p:sp>
        <p:sp>
          <p:nvSpPr>
            <p:cNvPr id="75" name="Isosceles Triangle 74"/>
            <p:cNvSpPr/>
            <p:nvPr/>
          </p:nvSpPr>
          <p:spPr>
            <a:xfrm flipV="1">
              <a:off x="3505049" y="3225529"/>
              <a:ext cx="152400" cy="131379"/>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1" name="Freeform 23"/>
            <p:cNvSpPr/>
            <p:nvPr/>
          </p:nvSpPr>
          <p:spPr bwMode="auto">
            <a:xfrm>
              <a:off x="2766779" y="2900251"/>
              <a:ext cx="168248" cy="196007"/>
            </a:xfrm>
            <a:custGeom>
              <a:gdLst>
                <a:gd name="T0" fmla="*/ 274 w 281"/>
                <a:gd name="T1" fmla="*/ 106 h 396"/>
                <a:gd name="T2" fmla="*/ 94 w 281"/>
                <a:gd name="T3" fmla="*/ 13 h 396"/>
                <a:gd name="T4" fmla="*/ 7 w 281"/>
                <a:gd name="T5" fmla="*/ 47 h 396"/>
                <a:gd name="T6" fmla="*/ 1 w 281"/>
                <a:gd name="T7" fmla="*/ 68 h 396"/>
                <a:gd name="T8" fmla="*/ 3 w 281"/>
                <a:gd name="T9" fmla="*/ 278 h 396"/>
                <a:gd name="T10" fmla="*/ 14 w 281"/>
                <a:gd name="T11" fmla="*/ 291 h 396"/>
                <a:gd name="T12" fmla="*/ 179 w 281"/>
                <a:gd name="T13" fmla="*/ 394 h 396"/>
                <a:gd name="T14" fmla="*/ 187 w 281"/>
                <a:gd name="T15" fmla="*/ 396 h 396"/>
                <a:gd name="T16" fmla="*/ 193 w 281"/>
                <a:gd name="T17" fmla="*/ 395 h 396"/>
                <a:gd name="T18" fmla="*/ 201 w 281"/>
                <a:gd name="T19" fmla="*/ 384 h 396"/>
                <a:gd name="T20" fmla="*/ 201 w 281"/>
                <a:gd name="T21" fmla="*/ 164 h 396"/>
                <a:gd name="T22" fmla="*/ 194 w 281"/>
                <a:gd name="T23" fmla="*/ 152 h 396"/>
                <a:gd name="T24" fmla="*/ 30 w 281"/>
                <a:gd name="T25" fmla="*/ 61 h 396"/>
                <a:gd name="T26" fmla="*/ 53 w 281"/>
                <a:gd name="T27" fmla="*/ 43 h 396"/>
                <a:gd name="T28" fmla="*/ 80 w 281"/>
                <a:gd name="T29" fmla="*/ 39 h 396"/>
                <a:gd name="T30" fmla="*/ 242 w 281"/>
                <a:gd name="T31" fmla="*/ 126 h 396"/>
                <a:gd name="T32" fmla="*/ 246 w 281"/>
                <a:gd name="T33" fmla="*/ 133 h 396"/>
                <a:gd name="T34" fmla="*/ 246 w 281"/>
                <a:gd name="T35" fmla="*/ 342 h 396"/>
                <a:gd name="T36" fmla="*/ 265 w 281"/>
                <a:gd name="T37" fmla="*/ 356 h 396"/>
                <a:gd name="T38" fmla="*/ 281 w 281"/>
                <a:gd name="T39" fmla="*/ 342 h 396"/>
                <a:gd name="T40" fmla="*/ 281 w 281"/>
                <a:gd name="T41" fmla="*/ 117 h 396"/>
                <a:gd name="T42" fmla="*/ 274 w 281"/>
                <a:gd name="T43" fmla="*/ 106 h 39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1" h="396">
                  <a:moveTo>
                    <a:pt x="274" y="106"/>
                  </a:moveTo>
                  <a:cubicBezTo>
                    <a:pt x="94" y="13"/>
                    <a:pt x="94" y="13"/>
                    <a:pt x="94" y="13"/>
                  </a:cubicBezTo>
                  <a:cubicBezTo>
                    <a:pt x="69" y="0"/>
                    <a:pt x="21" y="25"/>
                    <a:pt x="7" y="47"/>
                  </a:cubicBezTo>
                  <a:cubicBezTo>
                    <a:pt x="0" y="57"/>
                    <a:pt x="1" y="64"/>
                    <a:pt x="1" y="68"/>
                  </a:cubicBezTo>
                  <a:cubicBezTo>
                    <a:pt x="3" y="278"/>
                    <a:pt x="3" y="278"/>
                    <a:pt x="3" y="278"/>
                  </a:cubicBezTo>
                  <a:cubicBezTo>
                    <a:pt x="3" y="282"/>
                    <a:pt x="9" y="288"/>
                    <a:pt x="14" y="291"/>
                  </a:cubicBezTo>
                  <a:cubicBezTo>
                    <a:pt x="24" y="297"/>
                    <a:pt x="175" y="392"/>
                    <a:pt x="179" y="394"/>
                  </a:cubicBezTo>
                  <a:cubicBezTo>
                    <a:pt x="181" y="396"/>
                    <a:pt x="184" y="396"/>
                    <a:pt x="187" y="396"/>
                  </a:cubicBezTo>
                  <a:cubicBezTo>
                    <a:pt x="189" y="396"/>
                    <a:pt x="191" y="396"/>
                    <a:pt x="193" y="395"/>
                  </a:cubicBezTo>
                  <a:cubicBezTo>
                    <a:pt x="198" y="393"/>
                    <a:pt x="201" y="388"/>
                    <a:pt x="201" y="384"/>
                  </a:cubicBezTo>
                  <a:cubicBezTo>
                    <a:pt x="201" y="164"/>
                    <a:pt x="201" y="164"/>
                    <a:pt x="201" y="164"/>
                  </a:cubicBezTo>
                  <a:cubicBezTo>
                    <a:pt x="201" y="159"/>
                    <a:pt x="198" y="155"/>
                    <a:pt x="194" y="152"/>
                  </a:cubicBezTo>
                  <a:cubicBezTo>
                    <a:pt x="30" y="61"/>
                    <a:pt x="30" y="61"/>
                    <a:pt x="30" y="61"/>
                  </a:cubicBezTo>
                  <a:cubicBezTo>
                    <a:pt x="32" y="57"/>
                    <a:pt x="39" y="50"/>
                    <a:pt x="53" y="43"/>
                  </a:cubicBezTo>
                  <a:cubicBezTo>
                    <a:pt x="67" y="36"/>
                    <a:pt x="77" y="38"/>
                    <a:pt x="80" y="39"/>
                  </a:cubicBezTo>
                  <a:cubicBezTo>
                    <a:pt x="80" y="39"/>
                    <a:pt x="237" y="123"/>
                    <a:pt x="242" y="126"/>
                  </a:cubicBezTo>
                  <a:cubicBezTo>
                    <a:pt x="246" y="128"/>
                    <a:pt x="246" y="129"/>
                    <a:pt x="246" y="133"/>
                  </a:cubicBezTo>
                  <a:cubicBezTo>
                    <a:pt x="246" y="137"/>
                    <a:pt x="246" y="342"/>
                    <a:pt x="246" y="342"/>
                  </a:cubicBezTo>
                  <a:cubicBezTo>
                    <a:pt x="246" y="352"/>
                    <a:pt x="257" y="356"/>
                    <a:pt x="265" y="356"/>
                  </a:cubicBezTo>
                  <a:cubicBezTo>
                    <a:pt x="272" y="356"/>
                    <a:pt x="281" y="349"/>
                    <a:pt x="281" y="342"/>
                  </a:cubicBezTo>
                  <a:cubicBezTo>
                    <a:pt x="281" y="117"/>
                    <a:pt x="281" y="117"/>
                    <a:pt x="281" y="117"/>
                  </a:cubicBezTo>
                  <a:cubicBezTo>
                    <a:pt x="281" y="112"/>
                    <a:pt x="278" y="108"/>
                    <a:pt x="274" y="106"/>
                  </a:cubicBezTo>
                  <a:close/>
                </a:path>
              </a:pathLst>
            </a:custGeom>
            <a:solidFill>
              <a:schemeClr val="bg1"/>
            </a:solidFill>
            <a:ln>
              <a:noFill/>
            </a:ln>
          </p:spPr>
          <p:txBody>
            <a:bodyPr vert="horz" wrap="square" lIns="121920" tIns="60960" rIns="121920" bIns="60960" numCol="1" anchor="t" anchorCtr="0" compatLnSpc="1"/>
            <a:lstStyle/>
            <a:p>
              <a:endParaRPr lang="en-US" sz="2400"/>
            </a:p>
          </p:txBody>
        </p:sp>
      </p:grpSp>
      <p:sp>
        <p:nvSpPr>
          <p:cNvPr id="97" name="Content Placeholder 2"/>
          <p:cNvSpPr txBox="1"/>
          <p:nvPr/>
        </p:nvSpPr>
        <p:spPr>
          <a:xfrm>
            <a:off x="964674" y="2342278"/>
            <a:ext cx="2598116" cy="1089660"/>
          </a:xfrm>
          <a:prstGeom prst="rect">
            <a:avLst/>
          </a:prstGeom>
        </p:spPr>
        <p:txBody>
          <a:bodyPr vert="horz" lIns="121920" tIns="60960" rIns="121920" bIns="6096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50000"/>
              </a:lnSpc>
              <a:buNone/>
            </a:pPr>
            <a:r>
              <a:rPr lang="en-US" sz="1200"/>
              <a:t>Lorem ipsum dolor sit amet, consectetur adipiscing elit. Fusce suscipit neque non libero aliquam, ut facilisis lacus pretium. Sed imperdiet tincidunt velit.</a:t>
            </a:r>
            <a:endParaRPr lang="en-US" sz="1200"/>
          </a:p>
        </p:txBody>
      </p:sp>
      <p:sp>
        <p:nvSpPr>
          <p:cNvPr id="98" name="Content Placeholder 2"/>
          <p:cNvSpPr txBox="1"/>
          <p:nvPr/>
        </p:nvSpPr>
        <p:spPr>
          <a:xfrm>
            <a:off x="3354388" y="4503818"/>
            <a:ext cx="2598116" cy="1089660"/>
          </a:xfrm>
          <a:prstGeom prst="rect">
            <a:avLst/>
          </a:prstGeom>
        </p:spPr>
        <p:txBody>
          <a:bodyPr vert="horz" lIns="121920" tIns="60960" rIns="121920" bIns="6096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50000"/>
              </a:lnSpc>
              <a:buNone/>
            </a:pPr>
            <a:r>
              <a:rPr lang="en-US" sz="1200"/>
              <a:t>Lorem ipsum dolor sit amet, consectetur adipiscing elit. Fusce suscipit neque non libero aliquam, ut facilisis lacus pretium. Sed imperdiet tincidunt velit.</a:t>
            </a:r>
            <a:endParaRPr lang="en-US" sz="1200"/>
          </a:p>
        </p:txBody>
      </p:sp>
      <p:sp>
        <p:nvSpPr>
          <p:cNvPr id="99" name="Content Placeholder 2"/>
          <p:cNvSpPr txBox="1"/>
          <p:nvPr/>
        </p:nvSpPr>
        <p:spPr>
          <a:xfrm>
            <a:off x="8426532" y="4503818"/>
            <a:ext cx="2598116" cy="1089660"/>
          </a:xfrm>
          <a:prstGeom prst="rect">
            <a:avLst/>
          </a:prstGeom>
        </p:spPr>
        <p:txBody>
          <a:bodyPr vert="horz" lIns="121920" tIns="60960" rIns="121920" bIns="6096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50000"/>
              </a:lnSpc>
              <a:buNone/>
            </a:pPr>
            <a:r>
              <a:rPr lang="en-US" sz="1200"/>
              <a:t>Lorem ipsum dolor sit amet, consectetur adipiscing elit. Fusce suscipit neque non libero aliquam, ut facilisis lacus pretium. Sed imperdiet tincidunt velit.</a:t>
            </a:r>
            <a:endParaRPr lang="en-US" sz="1200"/>
          </a:p>
        </p:txBody>
      </p:sp>
      <p:sp>
        <p:nvSpPr>
          <p:cNvPr id="100" name="Content Placeholder 2"/>
          <p:cNvSpPr txBox="1"/>
          <p:nvPr/>
        </p:nvSpPr>
        <p:spPr>
          <a:xfrm>
            <a:off x="5869798" y="2342278"/>
            <a:ext cx="2598116" cy="1089660"/>
          </a:xfrm>
          <a:prstGeom prst="rect">
            <a:avLst/>
          </a:prstGeom>
        </p:spPr>
        <p:txBody>
          <a:bodyPr vert="horz" lIns="121920" tIns="60960" rIns="121920" bIns="6096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50000"/>
              </a:lnSpc>
              <a:buNone/>
            </a:pPr>
            <a:r>
              <a:rPr lang="en-US" sz="1200"/>
              <a:t>Lorem ipsum dolor sit amet, consectetur adipiscing elit. Fusce suscipit neque non libero aliquam, ut facilisis lacus pretium. Sed imperdiet tincidunt velit.</a:t>
            </a:r>
            <a:endParaRPr lang="en-US" sz="1200"/>
          </a:p>
        </p:txBody>
      </p:sp>
      <p:sp>
        <p:nvSpPr>
          <p:cNvPr id="102" name="Title 1"/>
          <p:cNvSpPr txBox="1"/>
          <p:nvPr/>
        </p:nvSpPr>
        <p:spPr>
          <a:xfrm>
            <a:off x="1269802" y="4433095"/>
            <a:ext cx="1693639" cy="1231106"/>
          </a:xfrm>
          <a:prstGeom prst="rect">
            <a:avLst/>
          </a:prstGeom>
        </p:spPr>
        <p:txBody>
          <a:bodyPr vert="horz" wrap="square" lIns="121920" tIns="60960" rIns="121920" bIns="60960" rtlCol="0" anchor="ctr">
            <a:spAutoFit/>
          </a:bodyPr>
          <a:lstStyle>
            <a:lvl1pPr algn="ctr" defTabSz="914400" rtl="0" eaLnBrk="1" latinLnBrk="0" hangingPunct="1">
              <a:spcBef>
                <a:spcPct val="0"/>
              </a:spcBef>
              <a:buNone/>
              <a:defRPr sz="2800" kern="1200">
                <a:solidFill>
                  <a:schemeClr val="tx1"/>
                </a:solidFill>
                <a:latin typeface="+mj-lt"/>
                <a:ea typeface="+mj-ea"/>
                <a:cs typeface="+mj-cs"/>
              </a:defRPr>
            </a:lvl1pPr>
          </a:lstStyle>
          <a:p>
            <a:r>
              <a:rPr lang="en-US" sz="7200">
                <a:latin typeface="Source Sans Pro Light" pitchFamily="34" charset="0"/>
              </a:rPr>
              <a:t>01</a:t>
            </a:r>
            <a:endParaRPr lang="en-US" sz="7200">
              <a:latin typeface="Source Sans Pro Light" pitchFamily="34" charset="0"/>
            </a:endParaRPr>
          </a:p>
        </p:txBody>
      </p:sp>
      <p:sp>
        <p:nvSpPr>
          <p:cNvPr id="103" name="Title 1"/>
          <p:cNvSpPr txBox="1"/>
          <p:nvPr/>
        </p:nvSpPr>
        <p:spPr>
          <a:xfrm>
            <a:off x="6316441" y="4433095"/>
            <a:ext cx="1693639" cy="1231106"/>
          </a:xfrm>
          <a:prstGeom prst="rect">
            <a:avLst/>
          </a:prstGeom>
        </p:spPr>
        <p:txBody>
          <a:bodyPr vert="horz" wrap="square" lIns="121920" tIns="60960" rIns="121920" bIns="60960" rtlCol="0" anchor="ctr">
            <a:spAutoFit/>
          </a:bodyPr>
          <a:lstStyle>
            <a:lvl1pPr algn="ctr" defTabSz="914400" rtl="0" eaLnBrk="1" latinLnBrk="0" hangingPunct="1">
              <a:spcBef>
                <a:spcPct val="0"/>
              </a:spcBef>
              <a:buNone/>
              <a:defRPr sz="2800" kern="1200">
                <a:solidFill>
                  <a:schemeClr val="tx1"/>
                </a:solidFill>
                <a:latin typeface="+mj-lt"/>
                <a:ea typeface="+mj-ea"/>
                <a:cs typeface="+mj-cs"/>
              </a:defRPr>
            </a:lvl1pPr>
          </a:lstStyle>
          <a:p>
            <a:r>
              <a:rPr lang="en-US" sz="7200">
                <a:latin typeface="Source Sans Pro Light" pitchFamily="34" charset="0"/>
              </a:rPr>
              <a:t>03</a:t>
            </a:r>
            <a:endParaRPr lang="en-US" sz="7200">
              <a:latin typeface="Source Sans Pro Light" pitchFamily="34" charset="0"/>
            </a:endParaRPr>
          </a:p>
        </p:txBody>
      </p:sp>
      <p:sp>
        <p:nvSpPr>
          <p:cNvPr id="104" name="Title 1"/>
          <p:cNvSpPr txBox="1"/>
          <p:nvPr/>
        </p:nvSpPr>
        <p:spPr>
          <a:xfrm>
            <a:off x="3794349" y="2200832"/>
            <a:ext cx="1693639" cy="1231106"/>
          </a:xfrm>
          <a:prstGeom prst="rect">
            <a:avLst/>
          </a:prstGeom>
        </p:spPr>
        <p:txBody>
          <a:bodyPr vert="horz" wrap="square" lIns="121920" tIns="60960" rIns="121920" bIns="60960" rtlCol="0" anchor="ctr">
            <a:spAutoFit/>
          </a:bodyPr>
          <a:lstStyle>
            <a:lvl1pPr algn="ctr" defTabSz="914400" rtl="0" eaLnBrk="1" latinLnBrk="0" hangingPunct="1">
              <a:spcBef>
                <a:spcPct val="0"/>
              </a:spcBef>
              <a:buNone/>
              <a:defRPr sz="2800" kern="1200">
                <a:solidFill>
                  <a:schemeClr val="tx1"/>
                </a:solidFill>
                <a:latin typeface="+mj-lt"/>
                <a:ea typeface="+mj-ea"/>
                <a:cs typeface="+mj-cs"/>
              </a:defRPr>
            </a:lvl1pPr>
          </a:lstStyle>
          <a:p>
            <a:r>
              <a:rPr lang="en-US" sz="7200">
                <a:latin typeface="Source Sans Pro Light" pitchFamily="34" charset="0"/>
              </a:rPr>
              <a:t>02</a:t>
            </a:r>
            <a:endParaRPr lang="en-US" sz="7200">
              <a:latin typeface="Source Sans Pro Light" pitchFamily="34" charset="0"/>
            </a:endParaRPr>
          </a:p>
        </p:txBody>
      </p:sp>
      <p:sp>
        <p:nvSpPr>
          <p:cNvPr id="105" name="Title 1"/>
          <p:cNvSpPr txBox="1"/>
          <p:nvPr/>
        </p:nvSpPr>
        <p:spPr>
          <a:xfrm>
            <a:off x="8878770" y="2200832"/>
            <a:ext cx="1693639" cy="1231106"/>
          </a:xfrm>
          <a:prstGeom prst="rect">
            <a:avLst/>
          </a:prstGeom>
        </p:spPr>
        <p:txBody>
          <a:bodyPr vert="horz" wrap="square" lIns="121920" tIns="60960" rIns="121920" bIns="60960" rtlCol="0" anchor="ctr">
            <a:spAutoFit/>
          </a:bodyPr>
          <a:lstStyle>
            <a:lvl1pPr algn="ctr" defTabSz="914400" rtl="0" eaLnBrk="1" latinLnBrk="0" hangingPunct="1">
              <a:spcBef>
                <a:spcPct val="0"/>
              </a:spcBef>
              <a:buNone/>
              <a:defRPr sz="2800" kern="1200">
                <a:solidFill>
                  <a:schemeClr val="tx1"/>
                </a:solidFill>
                <a:latin typeface="+mj-lt"/>
                <a:ea typeface="+mj-ea"/>
                <a:cs typeface="+mj-cs"/>
              </a:defRPr>
            </a:lvl1pPr>
          </a:lstStyle>
          <a:p>
            <a:r>
              <a:rPr lang="en-US" sz="7200">
                <a:latin typeface="Source Sans Pro Light" pitchFamily="34" charset="0"/>
              </a:rPr>
              <a:t>04</a:t>
            </a:r>
            <a:endParaRPr lang="en-US" sz="7200">
              <a:latin typeface="Source Sans Pro Light" pitchFamily="34" charset="0"/>
            </a:endParaRPr>
          </a:p>
        </p:txBody>
      </p:sp>
      <p:grpSp>
        <p:nvGrpSpPr>
          <p:cNvPr id="7" name="Group 6"/>
          <p:cNvGrpSpPr/>
          <p:nvPr/>
        </p:nvGrpSpPr>
        <p:grpSpPr>
          <a:xfrm>
            <a:off x="5881723" y="3513185"/>
            <a:ext cx="2743200" cy="784772"/>
            <a:chOff x="4410102" y="2634888"/>
            <a:chExt cx="2057400" cy="588579"/>
          </a:xfrm>
        </p:grpSpPr>
        <p:sp>
          <p:nvSpPr>
            <p:cNvPr id="59" name="Rounded Rectangle 58"/>
            <p:cNvSpPr/>
            <p:nvPr/>
          </p:nvSpPr>
          <p:spPr>
            <a:xfrm>
              <a:off x="4410102" y="2766267"/>
              <a:ext cx="2057400" cy="45720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0" name="Content Placeholder 2"/>
            <p:cNvSpPr txBox="1"/>
            <p:nvPr/>
          </p:nvSpPr>
          <p:spPr>
            <a:xfrm>
              <a:off x="4871095" y="2865061"/>
              <a:ext cx="1337003" cy="275513"/>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465" b="1">
                  <a:solidFill>
                    <a:schemeClr val="bg1"/>
                  </a:solidFill>
                </a:rPr>
                <a:t>Prepare Resources</a:t>
              </a:r>
              <a:endParaRPr lang="en-US" sz="1065">
                <a:solidFill>
                  <a:schemeClr val="bg1"/>
                </a:solidFill>
              </a:endParaRPr>
            </a:p>
          </p:txBody>
        </p:sp>
        <p:sp>
          <p:nvSpPr>
            <p:cNvPr id="73" name="Isosceles Triangle 72"/>
            <p:cNvSpPr/>
            <p:nvPr/>
          </p:nvSpPr>
          <p:spPr>
            <a:xfrm>
              <a:off x="5299252" y="2634888"/>
              <a:ext cx="152400" cy="131379"/>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Freeform 11"/>
            <p:cNvSpPr>
              <a:spLocks noEditPoints="1"/>
            </p:cNvSpPr>
            <p:nvPr/>
          </p:nvSpPr>
          <p:spPr bwMode="auto">
            <a:xfrm>
              <a:off x="4648200" y="2916242"/>
              <a:ext cx="214312" cy="182529"/>
            </a:xfrm>
            <a:custGeom>
              <a:gdLst>
                <a:gd name="T0" fmla="*/ 182 w 400"/>
                <a:gd name="T1" fmla="*/ 180 h 340"/>
                <a:gd name="T2" fmla="*/ 218 w 400"/>
                <a:gd name="T3" fmla="*/ 180 h 340"/>
                <a:gd name="T4" fmla="*/ 218 w 400"/>
                <a:gd name="T5" fmla="*/ 220 h 340"/>
                <a:gd name="T6" fmla="*/ 400 w 400"/>
                <a:gd name="T7" fmla="*/ 220 h 340"/>
                <a:gd name="T8" fmla="*/ 396 w 400"/>
                <a:gd name="T9" fmla="*/ 103 h 340"/>
                <a:gd name="T10" fmla="*/ 356 w 400"/>
                <a:gd name="T11" fmla="*/ 60 h 340"/>
                <a:gd name="T12" fmla="*/ 292 w 400"/>
                <a:gd name="T13" fmla="*/ 60 h 340"/>
                <a:gd name="T14" fmla="*/ 268 w 400"/>
                <a:gd name="T15" fmla="*/ 15 h 340"/>
                <a:gd name="T16" fmla="*/ 244 w 400"/>
                <a:gd name="T17" fmla="*/ 0 h 340"/>
                <a:gd name="T18" fmla="*/ 155 w 400"/>
                <a:gd name="T19" fmla="*/ 0 h 340"/>
                <a:gd name="T20" fmla="*/ 132 w 400"/>
                <a:gd name="T21" fmla="*/ 15 h 340"/>
                <a:gd name="T22" fmla="*/ 108 w 400"/>
                <a:gd name="T23" fmla="*/ 60 h 340"/>
                <a:gd name="T24" fmla="*/ 44 w 400"/>
                <a:gd name="T25" fmla="*/ 60 h 340"/>
                <a:gd name="T26" fmla="*/ 4 w 400"/>
                <a:gd name="T27" fmla="*/ 103 h 340"/>
                <a:gd name="T28" fmla="*/ 0 w 400"/>
                <a:gd name="T29" fmla="*/ 220 h 340"/>
                <a:gd name="T30" fmla="*/ 182 w 400"/>
                <a:gd name="T31" fmla="*/ 220 h 340"/>
                <a:gd name="T32" fmla="*/ 182 w 400"/>
                <a:gd name="T33" fmla="*/ 180 h 340"/>
                <a:gd name="T34" fmla="*/ 153 w 400"/>
                <a:gd name="T35" fmla="*/ 38 h 340"/>
                <a:gd name="T36" fmla="*/ 169 w 400"/>
                <a:gd name="T37" fmla="*/ 28 h 340"/>
                <a:gd name="T38" fmla="*/ 230 w 400"/>
                <a:gd name="T39" fmla="*/ 28 h 340"/>
                <a:gd name="T40" fmla="*/ 247 w 400"/>
                <a:gd name="T41" fmla="*/ 38 h 340"/>
                <a:gd name="T42" fmla="*/ 258 w 400"/>
                <a:gd name="T43" fmla="*/ 60 h 340"/>
                <a:gd name="T44" fmla="*/ 141 w 400"/>
                <a:gd name="T45" fmla="*/ 60 h 340"/>
                <a:gd name="T46" fmla="*/ 153 w 400"/>
                <a:gd name="T47" fmla="*/ 38 h 340"/>
                <a:gd name="T48" fmla="*/ 218 w 400"/>
                <a:gd name="T49" fmla="*/ 280 h 340"/>
                <a:gd name="T50" fmla="*/ 182 w 400"/>
                <a:gd name="T51" fmla="*/ 280 h 340"/>
                <a:gd name="T52" fmla="*/ 182 w 400"/>
                <a:gd name="T53" fmla="*/ 240 h 340"/>
                <a:gd name="T54" fmla="*/ 10 w 400"/>
                <a:gd name="T55" fmla="*/ 240 h 340"/>
                <a:gd name="T56" fmla="*/ 14 w 400"/>
                <a:gd name="T57" fmla="*/ 306 h 340"/>
                <a:gd name="T58" fmla="*/ 50 w 400"/>
                <a:gd name="T59" fmla="*/ 340 h 340"/>
                <a:gd name="T60" fmla="*/ 350 w 400"/>
                <a:gd name="T61" fmla="*/ 340 h 340"/>
                <a:gd name="T62" fmla="*/ 386 w 400"/>
                <a:gd name="T63" fmla="*/ 306 h 340"/>
                <a:gd name="T64" fmla="*/ 390 w 400"/>
                <a:gd name="T65" fmla="*/ 240 h 340"/>
                <a:gd name="T66" fmla="*/ 218 w 400"/>
                <a:gd name="T67" fmla="*/ 240 h 340"/>
                <a:gd name="T68" fmla="*/ 218 w 400"/>
                <a:gd name="T69" fmla="*/ 280 h 3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0" h="340">
                  <a:moveTo>
                    <a:pt x="182" y="180"/>
                  </a:moveTo>
                  <a:cubicBezTo>
                    <a:pt x="218" y="180"/>
                    <a:pt x="218" y="180"/>
                    <a:pt x="218" y="180"/>
                  </a:cubicBezTo>
                  <a:cubicBezTo>
                    <a:pt x="218" y="220"/>
                    <a:pt x="218" y="220"/>
                    <a:pt x="218" y="220"/>
                  </a:cubicBezTo>
                  <a:cubicBezTo>
                    <a:pt x="400" y="220"/>
                    <a:pt x="400" y="220"/>
                    <a:pt x="400" y="220"/>
                  </a:cubicBezTo>
                  <a:cubicBezTo>
                    <a:pt x="400" y="220"/>
                    <a:pt x="397" y="131"/>
                    <a:pt x="396" y="103"/>
                  </a:cubicBezTo>
                  <a:cubicBezTo>
                    <a:pt x="395" y="76"/>
                    <a:pt x="385" y="60"/>
                    <a:pt x="356" y="60"/>
                  </a:cubicBezTo>
                  <a:cubicBezTo>
                    <a:pt x="292" y="60"/>
                    <a:pt x="292" y="60"/>
                    <a:pt x="292" y="60"/>
                  </a:cubicBezTo>
                  <a:cubicBezTo>
                    <a:pt x="282" y="41"/>
                    <a:pt x="271" y="21"/>
                    <a:pt x="268" y="15"/>
                  </a:cubicBezTo>
                  <a:cubicBezTo>
                    <a:pt x="261" y="2"/>
                    <a:pt x="259" y="0"/>
                    <a:pt x="244" y="0"/>
                  </a:cubicBezTo>
                  <a:cubicBezTo>
                    <a:pt x="155" y="0"/>
                    <a:pt x="155" y="0"/>
                    <a:pt x="155" y="0"/>
                  </a:cubicBezTo>
                  <a:cubicBezTo>
                    <a:pt x="141" y="0"/>
                    <a:pt x="138" y="2"/>
                    <a:pt x="132" y="15"/>
                  </a:cubicBezTo>
                  <a:cubicBezTo>
                    <a:pt x="129" y="21"/>
                    <a:pt x="118" y="41"/>
                    <a:pt x="108" y="60"/>
                  </a:cubicBezTo>
                  <a:cubicBezTo>
                    <a:pt x="44" y="60"/>
                    <a:pt x="44" y="60"/>
                    <a:pt x="44" y="60"/>
                  </a:cubicBezTo>
                  <a:cubicBezTo>
                    <a:pt x="14" y="60"/>
                    <a:pt x="5" y="76"/>
                    <a:pt x="4" y="103"/>
                  </a:cubicBezTo>
                  <a:cubicBezTo>
                    <a:pt x="3" y="129"/>
                    <a:pt x="0" y="220"/>
                    <a:pt x="0" y="220"/>
                  </a:cubicBezTo>
                  <a:cubicBezTo>
                    <a:pt x="182" y="220"/>
                    <a:pt x="182" y="220"/>
                    <a:pt x="182" y="220"/>
                  </a:cubicBezTo>
                  <a:lnTo>
                    <a:pt x="182" y="180"/>
                  </a:lnTo>
                  <a:close/>
                  <a:moveTo>
                    <a:pt x="153" y="38"/>
                  </a:moveTo>
                  <a:cubicBezTo>
                    <a:pt x="157" y="30"/>
                    <a:pt x="159" y="28"/>
                    <a:pt x="169" y="28"/>
                  </a:cubicBezTo>
                  <a:cubicBezTo>
                    <a:pt x="230" y="28"/>
                    <a:pt x="230" y="28"/>
                    <a:pt x="230" y="28"/>
                  </a:cubicBezTo>
                  <a:cubicBezTo>
                    <a:pt x="241" y="28"/>
                    <a:pt x="242" y="30"/>
                    <a:pt x="247" y="38"/>
                  </a:cubicBezTo>
                  <a:cubicBezTo>
                    <a:pt x="248" y="41"/>
                    <a:pt x="253" y="50"/>
                    <a:pt x="258" y="60"/>
                  </a:cubicBezTo>
                  <a:cubicBezTo>
                    <a:pt x="141" y="60"/>
                    <a:pt x="141" y="60"/>
                    <a:pt x="141" y="60"/>
                  </a:cubicBezTo>
                  <a:cubicBezTo>
                    <a:pt x="146" y="50"/>
                    <a:pt x="151" y="41"/>
                    <a:pt x="153" y="38"/>
                  </a:cubicBezTo>
                  <a:close/>
                  <a:moveTo>
                    <a:pt x="218" y="280"/>
                  </a:moveTo>
                  <a:cubicBezTo>
                    <a:pt x="182" y="280"/>
                    <a:pt x="182" y="280"/>
                    <a:pt x="182" y="280"/>
                  </a:cubicBezTo>
                  <a:cubicBezTo>
                    <a:pt x="182" y="240"/>
                    <a:pt x="182" y="240"/>
                    <a:pt x="182" y="240"/>
                  </a:cubicBezTo>
                  <a:cubicBezTo>
                    <a:pt x="10" y="240"/>
                    <a:pt x="10" y="240"/>
                    <a:pt x="10" y="240"/>
                  </a:cubicBezTo>
                  <a:cubicBezTo>
                    <a:pt x="10" y="240"/>
                    <a:pt x="12" y="276"/>
                    <a:pt x="14" y="306"/>
                  </a:cubicBezTo>
                  <a:cubicBezTo>
                    <a:pt x="14" y="319"/>
                    <a:pt x="18" y="340"/>
                    <a:pt x="50" y="340"/>
                  </a:cubicBezTo>
                  <a:cubicBezTo>
                    <a:pt x="350" y="340"/>
                    <a:pt x="350" y="340"/>
                    <a:pt x="350" y="340"/>
                  </a:cubicBezTo>
                  <a:cubicBezTo>
                    <a:pt x="381" y="340"/>
                    <a:pt x="385" y="319"/>
                    <a:pt x="386" y="306"/>
                  </a:cubicBezTo>
                  <a:cubicBezTo>
                    <a:pt x="388" y="275"/>
                    <a:pt x="390" y="240"/>
                    <a:pt x="390" y="240"/>
                  </a:cubicBezTo>
                  <a:cubicBezTo>
                    <a:pt x="218" y="240"/>
                    <a:pt x="218" y="240"/>
                    <a:pt x="218" y="240"/>
                  </a:cubicBezTo>
                  <a:lnTo>
                    <a:pt x="218" y="280"/>
                  </a:lnTo>
                  <a:close/>
                </a:path>
              </a:pathLst>
            </a:custGeom>
            <a:solidFill>
              <a:schemeClr val="bg1"/>
            </a:solidFill>
            <a:ln>
              <a:noFill/>
            </a:ln>
          </p:spPr>
          <p:txBody>
            <a:bodyPr vert="horz" wrap="square" lIns="121920" tIns="60960" rIns="121920" bIns="60960" numCol="1" anchor="t" anchorCtr="0" compatLnSpc="1"/>
            <a:lstStyle/>
            <a:p>
              <a:endParaRPr lang="en-US" sz="2400"/>
            </a:p>
          </p:txBody>
        </p:sp>
      </p:grpSp>
      <p:grpSp>
        <p:nvGrpSpPr>
          <p:cNvPr id="11" name="Group 10"/>
          <p:cNvGrpSpPr/>
          <p:nvPr/>
        </p:nvGrpSpPr>
        <p:grpSpPr>
          <a:xfrm>
            <a:off x="8353990" y="3688357"/>
            <a:ext cx="2743200" cy="787521"/>
            <a:chOff x="6264302" y="2766267"/>
            <a:chExt cx="2057400" cy="590641"/>
          </a:xfrm>
        </p:grpSpPr>
        <p:sp>
          <p:nvSpPr>
            <p:cNvPr id="62" name="Rounded Rectangle 61"/>
            <p:cNvSpPr/>
            <p:nvPr/>
          </p:nvSpPr>
          <p:spPr>
            <a:xfrm>
              <a:off x="6264302" y="2766267"/>
              <a:ext cx="2057400" cy="4572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1" name="Content Placeholder 2"/>
            <p:cNvSpPr txBox="1"/>
            <p:nvPr/>
          </p:nvSpPr>
          <p:spPr>
            <a:xfrm>
              <a:off x="6781499" y="2865061"/>
              <a:ext cx="1524301" cy="275513"/>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465" b="1">
                  <a:solidFill>
                    <a:schemeClr val="bg1"/>
                  </a:solidFill>
                </a:rPr>
                <a:t>Market for Success</a:t>
              </a:r>
              <a:endParaRPr lang="en-US" sz="1065">
                <a:solidFill>
                  <a:schemeClr val="bg1"/>
                </a:solidFill>
              </a:endParaRPr>
            </a:p>
          </p:txBody>
        </p:sp>
        <p:sp>
          <p:nvSpPr>
            <p:cNvPr id="74" name="Isosceles Triangle 73"/>
            <p:cNvSpPr/>
            <p:nvPr/>
          </p:nvSpPr>
          <p:spPr>
            <a:xfrm flipV="1">
              <a:off x="7216802" y="3225529"/>
              <a:ext cx="152400" cy="131379"/>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5" name="Freeform 17"/>
            <p:cNvSpPr>
              <a:spLocks noEditPoints="1"/>
            </p:cNvSpPr>
            <p:nvPr/>
          </p:nvSpPr>
          <p:spPr bwMode="auto">
            <a:xfrm>
              <a:off x="6484944" y="2895572"/>
              <a:ext cx="246059" cy="198589"/>
            </a:xfrm>
            <a:custGeom>
              <a:gdLst>
                <a:gd name="T0" fmla="*/ 360 w 371"/>
                <a:gd name="T1" fmla="*/ 3 h 299"/>
                <a:gd name="T2" fmla="*/ 7 w 371"/>
                <a:gd name="T3" fmla="*/ 127 h 299"/>
                <a:gd name="T4" fmla="*/ 6 w 371"/>
                <a:gd name="T5" fmla="*/ 137 h 299"/>
                <a:gd name="T6" fmla="*/ 82 w 371"/>
                <a:gd name="T7" fmla="*/ 167 h 299"/>
                <a:gd name="T8" fmla="*/ 82 w 371"/>
                <a:gd name="T9" fmla="*/ 167 h 299"/>
                <a:gd name="T10" fmla="*/ 127 w 371"/>
                <a:gd name="T11" fmla="*/ 185 h 299"/>
                <a:gd name="T12" fmla="*/ 347 w 371"/>
                <a:gd name="T13" fmla="*/ 24 h 299"/>
                <a:gd name="T14" fmla="*/ 351 w 371"/>
                <a:gd name="T15" fmla="*/ 28 h 299"/>
                <a:gd name="T16" fmla="*/ 194 w 371"/>
                <a:gd name="T17" fmla="*/ 198 h 299"/>
                <a:gd name="T18" fmla="*/ 194 w 371"/>
                <a:gd name="T19" fmla="*/ 198 h 299"/>
                <a:gd name="T20" fmla="*/ 185 w 371"/>
                <a:gd name="T21" fmla="*/ 208 h 299"/>
                <a:gd name="T22" fmla="*/ 197 w 371"/>
                <a:gd name="T23" fmla="*/ 215 h 299"/>
                <a:gd name="T24" fmla="*/ 197 w 371"/>
                <a:gd name="T25" fmla="*/ 215 h 299"/>
                <a:gd name="T26" fmla="*/ 296 w 371"/>
                <a:gd name="T27" fmla="*/ 268 h 299"/>
                <a:gd name="T28" fmla="*/ 311 w 371"/>
                <a:gd name="T29" fmla="*/ 262 h 299"/>
                <a:gd name="T30" fmla="*/ 369 w 371"/>
                <a:gd name="T31" fmla="*/ 11 h 299"/>
                <a:gd name="T32" fmla="*/ 360 w 371"/>
                <a:gd name="T33" fmla="*/ 3 h 299"/>
                <a:gd name="T34" fmla="*/ 127 w 371"/>
                <a:gd name="T35" fmla="*/ 293 h 299"/>
                <a:gd name="T36" fmla="*/ 133 w 371"/>
                <a:gd name="T37" fmla="*/ 296 h 299"/>
                <a:gd name="T38" fmla="*/ 190 w 371"/>
                <a:gd name="T39" fmla="*/ 245 h 299"/>
                <a:gd name="T40" fmla="*/ 127 w 371"/>
                <a:gd name="T41" fmla="*/ 212 h 299"/>
                <a:gd name="T42" fmla="*/ 127 w 371"/>
                <a:gd name="T43" fmla="*/ 293 h 2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1" h="299">
                  <a:moveTo>
                    <a:pt x="360" y="3"/>
                  </a:moveTo>
                  <a:cubicBezTo>
                    <a:pt x="353" y="5"/>
                    <a:pt x="13" y="125"/>
                    <a:pt x="7" y="127"/>
                  </a:cubicBezTo>
                  <a:cubicBezTo>
                    <a:pt x="1" y="129"/>
                    <a:pt x="0" y="134"/>
                    <a:pt x="6" y="137"/>
                  </a:cubicBezTo>
                  <a:cubicBezTo>
                    <a:pt x="14" y="140"/>
                    <a:pt x="82" y="167"/>
                    <a:pt x="82" y="167"/>
                  </a:cubicBezTo>
                  <a:cubicBezTo>
                    <a:pt x="82" y="167"/>
                    <a:pt x="82" y="167"/>
                    <a:pt x="82" y="167"/>
                  </a:cubicBezTo>
                  <a:cubicBezTo>
                    <a:pt x="127" y="185"/>
                    <a:pt x="127" y="185"/>
                    <a:pt x="127" y="185"/>
                  </a:cubicBezTo>
                  <a:cubicBezTo>
                    <a:pt x="127" y="185"/>
                    <a:pt x="344" y="26"/>
                    <a:pt x="347" y="24"/>
                  </a:cubicBezTo>
                  <a:cubicBezTo>
                    <a:pt x="350" y="22"/>
                    <a:pt x="353" y="26"/>
                    <a:pt x="351" y="28"/>
                  </a:cubicBezTo>
                  <a:cubicBezTo>
                    <a:pt x="349" y="30"/>
                    <a:pt x="194" y="198"/>
                    <a:pt x="194" y="198"/>
                  </a:cubicBezTo>
                  <a:cubicBezTo>
                    <a:pt x="194" y="198"/>
                    <a:pt x="194" y="198"/>
                    <a:pt x="194" y="198"/>
                  </a:cubicBezTo>
                  <a:cubicBezTo>
                    <a:pt x="185" y="208"/>
                    <a:pt x="185" y="208"/>
                    <a:pt x="185" y="208"/>
                  </a:cubicBezTo>
                  <a:cubicBezTo>
                    <a:pt x="197" y="215"/>
                    <a:pt x="197" y="215"/>
                    <a:pt x="197" y="215"/>
                  </a:cubicBezTo>
                  <a:cubicBezTo>
                    <a:pt x="197" y="215"/>
                    <a:pt x="197" y="215"/>
                    <a:pt x="197" y="215"/>
                  </a:cubicBezTo>
                  <a:cubicBezTo>
                    <a:pt x="197" y="215"/>
                    <a:pt x="290" y="265"/>
                    <a:pt x="296" y="268"/>
                  </a:cubicBezTo>
                  <a:cubicBezTo>
                    <a:pt x="302" y="272"/>
                    <a:pt x="310" y="269"/>
                    <a:pt x="311" y="262"/>
                  </a:cubicBezTo>
                  <a:cubicBezTo>
                    <a:pt x="313" y="253"/>
                    <a:pt x="368" y="16"/>
                    <a:pt x="369" y="11"/>
                  </a:cubicBezTo>
                  <a:cubicBezTo>
                    <a:pt x="371" y="4"/>
                    <a:pt x="367" y="0"/>
                    <a:pt x="360" y="3"/>
                  </a:cubicBezTo>
                  <a:close/>
                  <a:moveTo>
                    <a:pt x="127" y="293"/>
                  </a:moveTo>
                  <a:cubicBezTo>
                    <a:pt x="127" y="298"/>
                    <a:pt x="130" y="299"/>
                    <a:pt x="133" y="296"/>
                  </a:cubicBezTo>
                  <a:cubicBezTo>
                    <a:pt x="138" y="291"/>
                    <a:pt x="190" y="245"/>
                    <a:pt x="190" y="245"/>
                  </a:cubicBezTo>
                  <a:cubicBezTo>
                    <a:pt x="127" y="212"/>
                    <a:pt x="127" y="212"/>
                    <a:pt x="127" y="212"/>
                  </a:cubicBezTo>
                  <a:lnTo>
                    <a:pt x="127" y="293"/>
                  </a:lnTo>
                  <a:close/>
                </a:path>
              </a:pathLst>
            </a:custGeom>
            <a:solidFill>
              <a:schemeClr val="bg1"/>
            </a:solidFill>
            <a:ln>
              <a:noFill/>
            </a:ln>
          </p:spPr>
          <p:txBody>
            <a:bodyPr vert="horz" wrap="square" lIns="121920" tIns="60960" rIns="121920" bIns="60960" numCol="1" anchor="t" anchorCtr="0" compatLnSpc="1"/>
            <a:lstStyle/>
            <a:p>
              <a:endParaRPr lang="en-US" sz="2400"/>
            </a:p>
          </p:txBody>
        </p:sp>
      </p:grpSp>
    </p:spTree>
  </p:cSld>
  <p:clrMapOvr>
    <a:masterClrMapping/>
  </p:clrMapOvr>
  <mc:AlternateContent>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fade">
                                      <p:cBhvr>
                                        <p:cTn id="7" dur="500"/>
                                        <p:tgtEl>
                                          <p:spTgt spid="102"/>
                                        </p:tgtEl>
                                      </p:cBhvr>
                                    </p:animEffect>
                                  </p:childTnLst>
                                </p:cTn>
                              </p:par>
                            </p:childTnLst>
                          </p:cTn>
                        </p:par>
                        <p:par>
                          <p:cTn id="8" fill="hold" nodeType="afterGroup">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500"/>
                                        <p:tgtEl>
                                          <p:spTgt spid="97"/>
                                        </p:tgtEl>
                                      </p:cBhvr>
                                    </p:animEffect>
                                  </p:childTnLst>
                                </p:cTn>
                              </p:par>
                            </p:childTnLst>
                          </p:cTn>
                        </p:par>
                        <p:par>
                          <p:cTn id="16" fill="hold" nodeType="afterGroup">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04"/>
                                        </p:tgtEl>
                                        <p:attrNameLst>
                                          <p:attrName>style.visibility</p:attrName>
                                        </p:attrNameLst>
                                      </p:cBhvr>
                                      <p:to>
                                        <p:strVal val="visible"/>
                                      </p:to>
                                    </p:set>
                                    <p:animEffect transition="in" filter="fade">
                                      <p:cBhvr>
                                        <p:cTn id="19" dur="500"/>
                                        <p:tgtEl>
                                          <p:spTgt spid="104"/>
                                        </p:tgtEl>
                                      </p:cBhvr>
                                    </p:animEffect>
                                  </p:childTnLst>
                                </p:cTn>
                              </p:par>
                            </p:childTnLst>
                          </p:cTn>
                        </p:par>
                        <p:par>
                          <p:cTn id="20" fill="hold" nodeType="afterGroup">
                            <p:stCondLst>
                              <p:cond delay="2000"/>
                            </p:stCondLst>
                            <p:childTnLst>
                              <p:par>
                                <p:cTn id="21" presetID="22" presetClass="entr" presetSubtype="1"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up)">
                                      <p:cBhvr>
                                        <p:cTn id="23" dur="500"/>
                                        <p:tgtEl>
                                          <p:spTgt spid="5"/>
                                        </p:tgtEl>
                                      </p:cBhvr>
                                    </p:animEffect>
                                  </p:childTnLst>
                                </p:cTn>
                              </p:par>
                            </p:childTnLst>
                          </p:cTn>
                        </p:par>
                        <p:par>
                          <p:cTn id="24" fill="hold" nodeType="afterGroup">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98"/>
                                        </p:tgtEl>
                                        <p:attrNameLst>
                                          <p:attrName>style.visibility</p:attrName>
                                        </p:attrNameLst>
                                      </p:cBhvr>
                                      <p:to>
                                        <p:strVal val="visible"/>
                                      </p:to>
                                    </p:set>
                                    <p:animEffect transition="in" filter="fade">
                                      <p:cBhvr>
                                        <p:cTn id="27" dur="500"/>
                                        <p:tgtEl>
                                          <p:spTgt spid="98"/>
                                        </p:tgtEl>
                                      </p:cBhvr>
                                    </p:animEffect>
                                  </p:childTnLst>
                                </p:cTn>
                              </p:par>
                            </p:childTnLst>
                          </p:cTn>
                        </p:par>
                        <p:par>
                          <p:cTn id="28" fill="hold" nodeType="afterGroup">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03"/>
                                        </p:tgtEl>
                                        <p:attrNameLst>
                                          <p:attrName>style.visibility</p:attrName>
                                        </p:attrNameLst>
                                      </p:cBhvr>
                                      <p:to>
                                        <p:strVal val="visible"/>
                                      </p:to>
                                    </p:set>
                                    <p:animEffect transition="in" filter="fade">
                                      <p:cBhvr>
                                        <p:cTn id="31" dur="500"/>
                                        <p:tgtEl>
                                          <p:spTgt spid="103"/>
                                        </p:tgtEl>
                                      </p:cBhvr>
                                    </p:animEffect>
                                  </p:childTnLst>
                                </p:cTn>
                              </p:par>
                            </p:childTnLst>
                          </p:cTn>
                        </p:par>
                        <p:par>
                          <p:cTn id="32" fill="hold" nodeType="afterGroup">
                            <p:stCondLst>
                              <p:cond delay="3500"/>
                            </p:stCondLst>
                            <p:childTnLst>
                              <p:par>
                                <p:cTn id="33" presetID="22" presetClass="entr" presetSubtype="4" fill="hold" nodeType="after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down)">
                                      <p:cBhvr>
                                        <p:cTn id="35" dur="500"/>
                                        <p:tgtEl>
                                          <p:spTgt spid="7"/>
                                        </p:tgtEl>
                                      </p:cBhvr>
                                    </p:animEffect>
                                  </p:childTnLst>
                                </p:cTn>
                              </p:par>
                            </p:childTnLst>
                          </p:cTn>
                        </p:par>
                        <p:par>
                          <p:cTn id="36" fill="hold" nodeType="afterGroup">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100"/>
                                        </p:tgtEl>
                                        <p:attrNameLst>
                                          <p:attrName>style.visibility</p:attrName>
                                        </p:attrNameLst>
                                      </p:cBhvr>
                                      <p:to>
                                        <p:strVal val="visible"/>
                                      </p:to>
                                    </p:set>
                                    <p:animEffect transition="in" filter="fade">
                                      <p:cBhvr>
                                        <p:cTn id="39" dur="500"/>
                                        <p:tgtEl>
                                          <p:spTgt spid="100"/>
                                        </p:tgtEl>
                                      </p:cBhvr>
                                    </p:animEffect>
                                  </p:childTnLst>
                                </p:cTn>
                              </p:par>
                            </p:childTnLst>
                          </p:cTn>
                        </p:par>
                        <p:par>
                          <p:cTn id="40" fill="hold" nodeType="afterGroup">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105"/>
                                        </p:tgtEl>
                                        <p:attrNameLst>
                                          <p:attrName>style.visibility</p:attrName>
                                        </p:attrNameLst>
                                      </p:cBhvr>
                                      <p:to>
                                        <p:strVal val="visible"/>
                                      </p:to>
                                    </p:set>
                                    <p:animEffect transition="in" filter="fade">
                                      <p:cBhvr>
                                        <p:cTn id="43" dur="500"/>
                                        <p:tgtEl>
                                          <p:spTgt spid="105"/>
                                        </p:tgtEl>
                                      </p:cBhvr>
                                    </p:animEffect>
                                  </p:childTnLst>
                                </p:cTn>
                              </p:par>
                            </p:childTnLst>
                          </p:cTn>
                        </p:par>
                        <p:par>
                          <p:cTn id="44" fill="hold" nodeType="afterGroup">
                            <p:stCondLst>
                              <p:cond delay="5000"/>
                            </p:stCondLst>
                            <p:childTnLst>
                              <p:par>
                                <p:cTn id="45" presetID="22" presetClass="entr" presetSubtype="1" fill="hold" nodeType="after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up)">
                                      <p:cBhvr>
                                        <p:cTn id="47" dur="500"/>
                                        <p:tgtEl>
                                          <p:spTgt spid="11"/>
                                        </p:tgtEl>
                                      </p:cBhvr>
                                    </p:animEffect>
                                  </p:childTnLst>
                                </p:cTn>
                              </p:par>
                            </p:childTnLst>
                          </p:cTn>
                        </p:par>
                        <p:par>
                          <p:cTn id="48" fill="hold" nodeType="afterGroup">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99"/>
                                        </p:tgtEl>
                                        <p:attrNameLst>
                                          <p:attrName>style.visibility</p:attrName>
                                        </p:attrNameLst>
                                      </p:cBhvr>
                                      <p:to>
                                        <p:strVal val="visible"/>
                                      </p:to>
                                    </p:set>
                                    <p:animEffect transition="in" filter="fade">
                                      <p:cBhvr>
                                        <p:cTn id="51"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p:bldP spid="98" grpId="0"/>
      <p:bldP spid="99" grpId="0"/>
      <p:bldP spid="100" grpId="0"/>
      <p:bldP spid="102" grpId="0"/>
      <p:bldP spid="103" grpId="0"/>
      <p:bldP spid="104" grpId="0"/>
      <p:bldP spid="105" grpId="0"/>
    </p:bldLst>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dpi="0" rotWithShape="1">
          <a:blip r:embed="rId3">
            <a:lum/>
          </a:blip>
          <a:stretch>
            <a:fillRect l="-6000" r="-6000"/>
          </a:stretch>
        </a:blipFill>
        <a:effectLst/>
      </p:bgPr>
    </p:bg>
    <p:spTree>
      <p:nvGrpSpPr>
        <p:cNvPr id="1" name=""/>
        <p:cNvGrpSpPr/>
        <p:nvPr/>
      </p:nvGrpSpPr>
      <p:grpSpPr>
        <a:xfrm>
          <a:off x="0" y="0"/>
          <a:ext cx="0" cy="0"/>
        </a:xfrm>
      </p:grpSpPr>
      <p:sp>
        <p:nvSpPr>
          <p:cNvPr id="26" name="Text Box 18"/>
          <p:cNvSpPr txBox="1">
            <a:spLocks noChangeArrowheads="1"/>
          </p:cNvSpPr>
          <p:nvPr/>
        </p:nvSpPr>
        <p:spPr bwMode="gray">
          <a:xfrm>
            <a:off x="4945761" y="473251"/>
            <a:ext cx="211168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4800">
                <a:solidFill>
                  <a:schemeClr val="accent1"/>
                </a:solidFill>
                <a:latin typeface="微软雅黑" panose="020b0503020204020204" pitchFamily="34" charset="-122"/>
                <a:ea typeface="微软雅黑" panose="020b0503020204020204" pitchFamily="34" charset="-122"/>
              </a:rPr>
              <a:t>目录页</a:t>
            </a:r>
            <a:endParaRPr lang="zh-CN" altLang="en-US" sz="4800">
              <a:solidFill>
                <a:schemeClr val="accent1"/>
              </a:solidFill>
              <a:latin typeface="微软雅黑" panose="020b0503020204020204" pitchFamily="34" charset="-122"/>
              <a:ea typeface="微软雅黑" panose="020b0503020204020204" pitchFamily="34" charset="-122"/>
            </a:endParaRPr>
          </a:p>
        </p:txBody>
      </p:sp>
      <p:sp>
        <p:nvSpPr>
          <p:cNvPr id="5" name="圆角矩形 4"/>
          <p:cNvSpPr/>
          <p:nvPr/>
        </p:nvSpPr>
        <p:spPr>
          <a:xfrm>
            <a:off x="1850537" y="2184361"/>
            <a:ext cx="3922715" cy="1295807"/>
          </a:xfrm>
          <a:prstGeom prst="roundRect">
            <a:avLst/>
          </a:prstGeom>
          <a:no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chemeClr val="bg1"/>
              </a:solidFill>
            </a:endParaRPr>
          </a:p>
        </p:txBody>
      </p:sp>
      <p:grpSp>
        <p:nvGrpSpPr>
          <p:cNvPr id="6" name="组合 5"/>
          <p:cNvGrpSpPr/>
          <p:nvPr/>
        </p:nvGrpSpPr>
        <p:grpSpPr>
          <a:xfrm>
            <a:off x="2320905" y="2320160"/>
            <a:ext cx="3032669" cy="1065647"/>
            <a:chOff x="2106378" y="1730685"/>
            <a:chExt cx="2275094" cy="799446"/>
          </a:xfrm>
        </p:grpSpPr>
        <p:sp>
          <p:nvSpPr>
            <p:cNvPr id="7" name="TextBox 4"/>
            <p:cNvSpPr txBox="1"/>
            <p:nvPr/>
          </p:nvSpPr>
          <p:spPr>
            <a:xfrm>
              <a:off x="2595617" y="1809559"/>
              <a:ext cx="1637708" cy="315423"/>
            </a:xfrm>
            <a:prstGeom prst="rect">
              <a:avLst/>
            </a:prstGeom>
            <a:noFill/>
          </p:spPr>
          <p:txBody>
            <a:bodyPr wrap="none" rtlCol="0">
              <a:spAutoFit/>
            </a:bodyPr>
            <a:lstStyle/>
            <a:p>
              <a:r>
                <a:rPr lang="zh-CN" altLang="en-US" sz="2130">
                  <a:solidFill>
                    <a:schemeClr val="accent1"/>
                  </a:solidFill>
                  <a:latin typeface="微软雅黑" panose="020b0503020204020204" pitchFamily="34" charset="-122"/>
                  <a:ea typeface="微软雅黑" panose="020b0503020204020204" pitchFamily="34" charset="-122"/>
                </a:rPr>
                <a:t>添加目录一标题 </a:t>
              </a:r>
              <a:endParaRPr lang="zh-CN" altLang="en-US" sz="2130">
                <a:solidFill>
                  <a:schemeClr val="accent1"/>
                </a:solidFill>
                <a:latin typeface="微软雅黑" panose="020b0503020204020204" pitchFamily="34" charset="-122"/>
                <a:ea typeface="微软雅黑" panose="020b0503020204020204" pitchFamily="34" charset="-122"/>
              </a:endParaRPr>
            </a:p>
          </p:txBody>
        </p:sp>
        <p:sp>
          <p:nvSpPr>
            <p:cNvPr id="8" name="椭圆 7"/>
            <p:cNvSpPr/>
            <p:nvPr/>
          </p:nvSpPr>
          <p:spPr>
            <a:xfrm>
              <a:off x="2195969" y="1730685"/>
              <a:ext cx="369332" cy="369332"/>
            </a:xfrm>
            <a:prstGeom prst="ellipse">
              <a:avLst/>
            </a:prstGeom>
            <a:solidFill>
              <a:schemeClr val="accent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8" tIns="60944" rIns="121888" bIns="60944" numCol="1" spcCol="0" rtlCol="0" fromWordArt="0" anchor="ctr" anchorCtr="0" forceAA="0" compatLnSpc="1">
              <a:noAutofit/>
            </a:bodyPr>
            <a:lstStyle/>
            <a:p>
              <a:pPr algn="ctr"/>
              <a:endParaRPr lang="zh-CN" altLang="en-US" sz="2400"/>
            </a:p>
          </p:txBody>
        </p:sp>
        <p:sp>
          <p:nvSpPr>
            <p:cNvPr id="9" name="TextBox 4"/>
            <p:cNvSpPr txBox="1"/>
            <p:nvPr/>
          </p:nvSpPr>
          <p:spPr>
            <a:xfrm>
              <a:off x="2167226" y="1750528"/>
              <a:ext cx="378950" cy="315423"/>
            </a:xfrm>
            <a:prstGeom prst="rect">
              <a:avLst/>
            </a:prstGeom>
            <a:noFill/>
          </p:spPr>
          <p:txBody>
            <a:bodyPr wrap="none" rtlCol="0">
              <a:spAutoFit/>
            </a:bodyPr>
            <a:lstStyle/>
            <a:p>
              <a:r>
                <a:rPr lang="en-US" altLang="zh-CN" sz="2130">
                  <a:solidFill>
                    <a:srgbClr val="FFFFFF"/>
                  </a:solidFill>
                  <a:latin typeface="微软雅黑" panose="020b0503020204020204" pitchFamily="34" charset="-122"/>
                  <a:ea typeface="微软雅黑" panose="020b0503020204020204" pitchFamily="34" charset="-122"/>
                </a:rPr>
                <a:t>01</a:t>
              </a:r>
              <a:endParaRPr lang="zh-CN" altLang="en-US" sz="1465">
                <a:solidFill>
                  <a:srgbClr val="FFFFFF"/>
                </a:solidFill>
                <a:latin typeface="微软雅黑" panose="020b0503020204020204" pitchFamily="34" charset="-122"/>
                <a:ea typeface="微软雅黑" panose="020b0503020204020204" pitchFamily="34" charset="-122"/>
              </a:endParaRPr>
            </a:p>
          </p:txBody>
        </p:sp>
        <p:sp>
          <p:nvSpPr>
            <p:cNvPr id="33" name="TextBox 4"/>
            <p:cNvSpPr txBox="1"/>
            <p:nvPr/>
          </p:nvSpPr>
          <p:spPr>
            <a:xfrm>
              <a:off x="2106378" y="2276215"/>
              <a:ext cx="2275094" cy="253916"/>
            </a:xfrm>
            <a:prstGeom prst="rect">
              <a:avLst/>
            </a:prstGeom>
            <a:noFill/>
          </p:spPr>
          <p:txBody>
            <a:bodyPr wrap="none" rtlCol="0">
              <a:spAutoFit/>
            </a:bodyPr>
            <a:lstStyle/>
            <a:p>
              <a:r>
                <a:rPr lang="en-US" altLang="zh-CN" sz="1600">
                  <a:solidFill>
                    <a:schemeClr val="accent1"/>
                  </a:solidFill>
                  <a:latin typeface="微软雅黑" panose="020b0503020204020204" pitchFamily="34" charset="-122"/>
                  <a:ea typeface="微软雅黑" panose="020b0503020204020204" pitchFamily="34" charset="-122"/>
                </a:rPr>
                <a:t>ADD DIRECTORY ONE TITLES</a:t>
              </a:r>
              <a:endParaRPr lang="zh-CN" altLang="en-US" sz="1600">
                <a:solidFill>
                  <a:schemeClr val="accent1"/>
                </a:solidFill>
                <a:latin typeface="微软雅黑" panose="020b0503020204020204" pitchFamily="34" charset="-122"/>
                <a:ea typeface="微软雅黑" panose="020b0503020204020204" pitchFamily="34" charset="-122"/>
              </a:endParaRPr>
            </a:p>
          </p:txBody>
        </p:sp>
      </p:grpSp>
      <p:sp>
        <p:nvSpPr>
          <p:cNvPr id="40" name="圆角矩形 39"/>
          <p:cNvSpPr/>
          <p:nvPr/>
        </p:nvSpPr>
        <p:spPr>
          <a:xfrm>
            <a:off x="6745345" y="2184361"/>
            <a:ext cx="3922715" cy="1295807"/>
          </a:xfrm>
          <a:prstGeom prst="roundRect">
            <a:avLst/>
          </a:prstGeom>
          <a:no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chemeClr val="bg1"/>
              </a:solidFill>
            </a:endParaRPr>
          </a:p>
        </p:txBody>
      </p:sp>
      <p:grpSp>
        <p:nvGrpSpPr>
          <p:cNvPr id="41" name="组合 40"/>
          <p:cNvGrpSpPr/>
          <p:nvPr/>
        </p:nvGrpSpPr>
        <p:grpSpPr>
          <a:xfrm>
            <a:off x="7215713" y="2320160"/>
            <a:ext cx="3032669" cy="1065647"/>
            <a:chOff x="2106378" y="1730685"/>
            <a:chExt cx="2275094" cy="799446"/>
          </a:xfrm>
        </p:grpSpPr>
        <p:sp>
          <p:nvSpPr>
            <p:cNvPr id="42" name="TextBox 4"/>
            <p:cNvSpPr txBox="1"/>
            <p:nvPr/>
          </p:nvSpPr>
          <p:spPr>
            <a:xfrm>
              <a:off x="2595617" y="1809559"/>
              <a:ext cx="1637708" cy="315423"/>
            </a:xfrm>
            <a:prstGeom prst="rect">
              <a:avLst/>
            </a:prstGeom>
            <a:noFill/>
          </p:spPr>
          <p:txBody>
            <a:bodyPr wrap="none" rtlCol="0">
              <a:spAutoFit/>
            </a:bodyPr>
            <a:lstStyle/>
            <a:p>
              <a:r>
                <a:rPr lang="zh-CN" altLang="en-US" sz="2130">
                  <a:solidFill>
                    <a:schemeClr val="accent2"/>
                  </a:solidFill>
                  <a:latin typeface="微软雅黑" panose="020b0503020204020204" pitchFamily="34" charset="-122"/>
                  <a:ea typeface="微软雅黑" panose="020b0503020204020204" pitchFamily="34" charset="-122"/>
                </a:rPr>
                <a:t>添加目录一标题 </a:t>
              </a:r>
              <a:endParaRPr lang="zh-CN" altLang="en-US" sz="2130">
                <a:solidFill>
                  <a:schemeClr val="accent2"/>
                </a:solidFill>
                <a:latin typeface="微软雅黑" panose="020b0503020204020204" pitchFamily="34" charset="-122"/>
                <a:ea typeface="微软雅黑" panose="020b0503020204020204" pitchFamily="34" charset="-122"/>
              </a:endParaRPr>
            </a:p>
          </p:txBody>
        </p:sp>
        <p:sp>
          <p:nvSpPr>
            <p:cNvPr id="43" name="椭圆 42"/>
            <p:cNvSpPr/>
            <p:nvPr/>
          </p:nvSpPr>
          <p:spPr>
            <a:xfrm>
              <a:off x="2195969" y="1730685"/>
              <a:ext cx="369332" cy="369332"/>
            </a:xfrm>
            <a:prstGeom prst="ellipse">
              <a:avLst/>
            </a:prstGeom>
            <a:solidFill>
              <a:schemeClr val="accent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8" tIns="60944" rIns="121888" bIns="60944" numCol="1" spcCol="0" rtlCol="0" fromWordArt="0" anchor="ctr" anchorCtr="0" forceAA="0" compatLnSpc="1">
              <a:noAutofit/>
            </a:bodyPr>
            <a:lstStyle/>
            <a:p>
              <a:pPr algn="ctr"/>
              <a:endParaRPr lang="zh-CN" altLang="en-US" sz="2400"/>
            </a:p>
          </p:txBody>
        </p:sp>
        <p:sp>
          <p:nvSpPr>
            <p:cNvPr id="44" name="TextBox 4"/>
            <p:cNvSpPr txBox="1"/>
            <p:nvPr/>
          </p:nvSpPr>
          <p:spPr>
            <a:xfrm>
              <a:off x="2167226" y="1750528"/>
              <a:ext cx="378950" cy="315424"/>
            </a:xfrm>
            <a:prstGeom prst="rect">
              <a:avLst/>
            </a:prstGeom>
            <a:noFill/>
          </p:spPr>
          <p:txBody>
            <a:bodyPr wrap="none" rtlCol="0">
              <a:spAutoFit/>
            </a:bodyPr>
            <a:lstStyle/>
            <a:p>
              <a:r>
                <a:rPr lang="en-US" altLang="zh-CN" sz="2130">
                  <a:solidFill>
                    <a:srgbClr val="FFFFFF"/>
                  </a:solidFill>
                  <a:latin typeface="微软雅黑" panose="020b0503020204020204" pitchFamily="34" charset="-122"/>
                  <a:ea typeface="微软雅黑" panose="020b0503020204020204" pitchFamily="34" charset="-122"/>
                </a:rPr>
                <a:t>02</a:t>
              </a:r>
              <a:endParaRPr lang="zh-CN" altLang="en-US" sz="1465">
                <a:solidFill>
                  <a:srgbClr val="FFFFFF"/>
                </a:solidFill>
                <a:latin typeface="微软雅黑" panose="020b0503020204020204" pitchFamily="34" charset="-122"/>
                <a:ea typeface="微软雅黑" panose="020b0503020204020204" pitchFamily="34" charset="-122"/>
              </a:endParaRPr>
            </a:p>
          </p:txBody>
        </p:sp>
        <p:sp>
          <p:nvSpPr>
            <p:cNvPr id="45" name="TextBox 4"/>
            <p:cNvSpPr txBox="1"/>
            <p:nvPr/>
          </p:nvSpPr>
          <p:spPr>
            <a:xfrm>
              <a:off x="2106378" y="2276215"/>
              <a:ext cx="2275094" cy="253916"/>
            </a:xfrm>
            <a:prstGeom prst="rect">
              <a:avLst/>
            </a:prstGeom>
            <a:noFill/>
          </p:spPr>
          <p:txBody>
            <a:bodyPr wrap="none" rtlCol="0">
              <a:spAutoFit/>
            </a:bodyPr>
            <a:lstStyle/>
            <a:p>
              <a:r>
                <a:rPr lang="en-US" altLang="zh-CN" sz="1600">
                  <a:solidFill>
                    <a:schemeClr val="accent2"/>
                  </a:solidFill>
                  <a:latin typeface="微软雅黑" panose="020b0503020204020204" pitchFamily="34" charset="-122"/>
                  <a:ea typeface="微软雅黑" panose="020b0503020204020204" pitchFamily="34" charset="-122"/>
                </a:rPr>
                <a:t>ADD DIRECTORY ONE TITLES</a:t>
              </a:r>
              <a:endParaRPr lang="zh-CN" altLang="en-US" sz="1600">
                <a:solidFill>
                  <a:schemeClr val="accent2"/>
                </a:solidFill>
                <a:latin typeface="微软雅黑" panose="020b0503020204020204" pitchFamily="34" charset="-122"/>
                <a:ea typeface="微软雅黑" panose="020b0503020204020204" pitchFamily="34" charset="-122"/>
              </a:endParaRPr>
            </a:p>
          </p:txBody>
        </p:sp>
      </p:grpSp>
      <p:sp>
        <p:nvSpPr>
          <p:cNvPr id="46" name="圆角矩形 45"/>
          <p:cNvSpPr/>
          <p:nvPr/>
        </p:nvSpPr>
        <p:spPr>
          <a:xfrm>
            <a:off x="1850537" y="3932376"/>
            <a:ext cx="3922715" cy="1295807"/>
          </a:xfrm>
          <a:prstGeom prst="roundRect">
            <a:avLst/>
          </a:prstGeom>
          <a:noFill/>
          <a:ln w="31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chemeClr val="bg1"/>
              </a:solidFill>
            </a:endParaRPr>
          </a:p>
        </p:txBody>
      </p:sp>
      <p:grpSp>
        <p:nvGrpSpPr>
          <p:cNvPr id="47" name="组合 46"/>
          <p:cNvGrpSpPr/>
          <p:nvPr/>
        </p:nvGrpSpPr>
        <p:grpSpPr>
          <a:xfrm>
            <a:off x="2320905" y="4068174"/>
            <a:ext cx="3032669" cy="1065647"/>
            <a:chOff x="2106378" y="1730685"/>
            <a:chExt cx="2275094" cy="799446"/>
          </a:xfrm>
        </p:grpSpPr>
        <p:sp>
          <p:nvSpPr>
            <p:cNvPr id="48" name="TextBox 4"/>
            <p:cNvSpPr txBox="1"/>
            <p:nvPr/>
          </p:nvSpPr>
          <p:spPr>
            <a:xfrm>
              <a:off x="2595617" y="1809559"/>
              <a:ext cx="1637708" cy="315423"/>
            </a:xfrm>
            <a:prstGeom prst="rect">
              <a:avLst/>
            </a:prstGeom>
            <a:noFill/>
          </p:spPr>
          <p:txBody>
            <a:bodyPr wrap="none" rtlCol="0">
              <a:spAutoFit/>
            </a:bodyPr>
            <a:lstStyle/>
            <a:p>
              <a:r>
                <a:rPr lang="zh-CN" altLang="en-US" sz="2130">
                  <a:solidFill>
                    <a:schemeClr val="accent3"/>
                  </a:solidFill>
                  <a:latin typeface="微软雅黑" panose="020b0503020204020204" pitchFamily="34" charset="-122"/>
                  <a:ea typeface="微软雅黑" panose="020b0503020204020204" pitchFamily="34" charset="-122"/>
                </a:rPr>
                <a:t>添加目录一标题 </a:t>
              </a:r>
              <a:endParaRPr lang="zh-CN" altLang="en-US" sz="2130">
                <a:solidFill>
                  <a:schemeClr val="accent3"/>
                </a:solidFill>
                <a:latin typeface="微软雅黑" panose="020b0503020204020204" pitchFamily="34" charset="-122"/>
                <a:ea typeface="微软雅黑" panose="020b0503020204020204" pitchFamily="34" charset="-122"/>
              </a:endParaRPr>
            </a:p>
          </p:txBody>
        </p:sp>
        <p:sp>
          <p:nvSpPr>
            <p:cNvPr id="49" name="椭圆 48"/>
            <p:cNvSpPr/>
            <p:nvPr/>
          </p:nvSpPr>
          <p:spPr>
            <a:xfrm>
              <a:off x="2195969" y="1730685"/>
              <a:ext cx="369332" cy="369332"/>
            </a:xfrm>
            <a:prstGeom prst="ellipse">
              <a:avLst/>
            </a:prstGeom>
            <a:solidFill>
              <a:schemeClr val="accent3"/>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8" tIns="60944" rIns="121888" bIns="60944" numCol="1" spcCol="0" rtlCol="0" fromWordArt="0" anchor="ctr" anchorCtr="0" forceAA="0" compatLnSpc="1">
              <a:noAutofit/>
            </a:bodyPr>
            <a:lstStyle/>
            <a:p>
              <a:pPr algn="ctr"/>
              <a:endParaRPr lang="zh-CN" altLang="en-US" sz="2400"/>
            </a:p>
          </p:txBody>
        </p:sp>
        <p:sp>
          <p:nvSpPr>
            <p:cNvPr id="50" name="TextBox 4"/>
            <p:cNvSpPr txBox="1"/>
            <p:nvPr/>
          </p:nvSpPr>
          <p:spPr>
            <a:xfrm>
              <a:off x="2167226" y="1750528"/>
              <a:ext cx="378950" cy="315424"/>
            </a:xfrm>
            <a:prstGeom prst="rect">
              <a:avLst/>
            </a:prstGeom>
            <a:noFill/>
          </p:spPr>
          <p:txBody>
            <a:bodyPr wrap="none" rtlCol="0">
              <a:spAutoFit/>
            </a:bodyPr>
            <a:lstStyle/>
            <a:p>
              <a:r>
                <a:rPr lang="en-US" altLang="zh-CN" sz="2130">
                  <a:solidFill>
                    <a:srgbClr val="FFFFFF"/>
                  </a:solidFill>
                  <a:latin typeface="微软雅黑" panose="020b0503020204020204" pitchFamily="34" charset="-122"/>
                  <a:ea typeface="微软雅黑" panose="020b0503020204020204" pitchFamily="34" charset="-122"/>
                </a:rPr>
                <a:t>03</a:t>
              </a:r>
              <a:endParaRPr lang="zh-CN" altLang="en-US" sz="1465">
                <a:solidFill>
                  <a:srgbClr val="FFFFFF"/>
                </a:solidFill>
                <a:latin typeface="微软雅黑" panose="020b0503020204020204" pitchFamily="34" charset="-122"/>
                <a:ea typeface="微软雅黑" panose="020b0503020204020204" pitchFamily="34" charset="-122"/>
              </a:endParaRPr>
            </a:p>
          </p:txBody>
        </p:sp>
        <p:sp>
          <p:nvSpPr>
            <p:cNvPr id="51" name="TextBox 4"/>
            <p:cNvSpPr txBox="1"/>
            <p:nvPr/>
          </p:nvSpPr>
          <p:spPr>
            <a:xfrm>
              <a:off x="2106378" y="2276215"/>
              <a:ext cx="2275094" cy="253916"/>
            </a:xfrm>
            <a:prstGeom prst="rect">
              <a:avLst/>
            </a:prstGeom>
            <a:noFill/>
          </p:spPr>
          <p:txBody>
            <a:bodyPr wrap="none" rtlCol="0">
              <a:spAutoFit/>
            </a:bodyPr>
            <a:lstStyle/>
            <a:p>
              <a:r>
                <a:rPr lang="en-US" altLang="zh-CN" sz="1600">
                  <a:solidFill>
                    <a:schemeClr val="accent3"/>
                  </a:solidFill>
                  <a:latin typeface="微软雅黑" panose="020b0503020204020204" pitchFamily="34" charset="-122"/>
                  <a:ea typeface="微软雅黑" panose="020b0503020204020204" pitchFamily="34" charset="-122"/>
                </a:rPr>
                <a:t>ADD DIRECTORY ONE TITLES</a:t>
              </a:r>
              <a:endParaRPr lang="zh-CN" altLang="en-US" sz="1600">
                <a:solidFill>
                  <a:schemeClr val="accent3"/>
                </a:solidFill>
                <a:latin typeface="微软雅黑" panose="020b0503020204020204" pitchFamily="34" charset="-122"/>
                <a:ea typeface="微软雅黑" panose="020b0503020204020204" pitchFamily="34" charset="-122"/>
              </a:endParaRPr>
            </a:p>
          </p:txBody>
        </p:sp>
      </p:grpSp>
      <p:sp>
        <p:nvSpPr>
          <p:cNvPr id="52" name="圆角矩形 51"/>
          <p:cNvSpPr/>
          <p:nvPr/>
        </p:nvSpPr>
        <p:spPr>
          <a:xfrm>
            <a:off x="6745345" y="3925143"/>
            <a:ext cx="3922715" cy="1295807"/>
          </a:xfrm>
          <a:prstGeom prst="roundRect">
            <a:avLst/>
          </a:prstGeom>
          <a:noFill/>
          <a:ln w="31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chemeClr val="bg1"/>
              </a:solidFill>
            </a:endParaRPr>
          </a:p>
        </p:txBody>
      </p:sp>
      <p:grpSp>
        <p:nvGrpSpPr>
          <p:cNvPr id="53" name="组合 52"/>
          <p:cNvGrpSpPr/>
          <p:nvPr/>
        </p:nvGrpSpPr>
        <p:grpSpPr>
          <a:xfrm>
            <a:off x="7215713" y="4060941"/>
            <a:ext cx="3032669" cy="1065647"/>
            <a:chOff x="2106378" y="1730685"/>
            <a:chExt cx="2275094" cy="799446"/>
          </a:xfrm>
        </p:grpSpPr>
        <p:sp>
          <p:nvSpPr>
            <p:cNvPr id="54" name="TextBox 4"/>
            <p:cNvSpPr txBox="1"/>
            <p:nvPr/>
          </p:nvSpPr>
          <p:spPr>
            <a:xfrm>
              <a:off x="2595617" y="1809559"/>
              <a:ext cx="1637708" cy="315423"/>
            </a:xfrm>
            <a:prstGeom prst="rect">
              <a:avLst/>
            </a:prstGeom>
            <a:noFill/>
          </p:spPr>
          <p:txBody>
            <a:bodyPr wrap="none" rtlCol="0">
              <a:spAutoFit/>
            </a:bodyPr>
            <a:lstStyle/>
            <a:p>
              <a:r>
                <a:rPr lang="zh-CN" altLang="en-US" sz="2130">
                  <a:solidFill>
                    <a:schemeClr val="accent4"/>
                  </a:solidFill>
                  <a:latin typeface="微软雅黑" panose="020b0503020204020204" pitchFamily="34" charset="-122"/>
                  <a:ea typeface="微软雅黑" panose="020b0503020204020204" pitchFamily="34" charset="-122"/>
                </a:rPr>
                <a:t>添加目录一标题 </a:t>
              </a:r>
              <a:endParaRPr lang="zh-CN" altLang="en-US" sz="2130">
                <a:solidFill>
                  <a:schemeClr val="accent4"/>
                </a:solidFill>
                <a:latin typeface="微软雅黑" panose="020b0503020204020204" pitchFamily="34" charset="-122"/>
                <a:ea typeface="微软雅黑" panose="020b0503020204020204" pitchFamily="34" charset="-122"/>
              </a:endParaRPr>
            </a:p>
          </p:txBody>
        </p:sp>
        <p:sp>
          <p:nvSpPr>
            <p:cNvPr id="55" name="椭圆 54"/>
            <p:cNvSpPr/>
            <p:nvPr/>
          </p:nvSpPr>
          <p:spPr>
            <a:xfrm>
              <a:off x="2195969" y="1730685"/>
              <a:ext cx="369332" cy="369332"/>
            </a:xfrm>
            <a:prstGeom prst="ellipse">
              <a:avLst/>
            </a:prstGeom>
            <a:solidFill>
              <a:schemeClr val="accent4"/>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8" tIns="60944" rIns="121888" bIns="60944" numCol="1" spcCol="0" rtlCol="0" fromWordArt="0" anchor="ctr" anchorCtr="0" forceAA="0" compatLnSpc="1">
              <a:noAutofit/>
            </a:bodyPr>
            <a:lstStyle/>
            <a:p>
              <a:pPr algn="ctr"/>
              <a:endParaRPr lang="zh-CN" altLang="en-US" sz="2400"/>
            </a:p>
          </p:txBody>
        </p:sp>
        <p:sp>
          <p:nvSpPr>
            <p:cNvPr id="56" name="TextBox 4"/>
            <p:cNvSpPr txBox="1"/>
            <p:nvPr/>
          </p:nvSpPr>
          <p:spPr>
            <a:xfrm>
              <a:off x="2167226" y="1750528"/>
              <a:ext cx="378950" cy="315424"/>
            </a:xfrm>
            <a:prstGeom prst="rect">
              <a:avLst/>
            </a:prstGeom>
            <a:noFill/>
          </p:spPr>
          <p:txBody>
            <a:bodyPr wrap="none" rtlCol="0">
              <a:spAutoFit/>
            </a:bodyPr>
            <a:lstStyle/>
            <a:p>
              <a:r>
                <a:rPr lang="en-US" altLang="zh-CN" sz="2130">
                  <a:solidFill>
                    <a:srgbClr val="FFFFFF"/>
                  </a:solidFill>
                  <a:latin typeface="微软雅黑" panose="020b0503020204020204" pitchFamily="34" charset="-122"/>
                  <a:ea typeface="微软雅黑" panose="020b0503020204020204" pitchFamily="34" charset="-122"/>
                </a:rPr>
                <a:t>04</a:t>
              </a:r>
              <a:endParaRPr lang="zh-CN" altLang="en-US" sz="1465">
                <a:solidFill>
                  <a:srgbClr val="FFFFFF"/>
                </a:solidFill>
                <a:latin typeface="微软雅黑" panose="020b0503020204020204" pitchFamily="34" charset="-122"/>
                <a:ea typeface="微软雅黑" panose="020b0503020204020204" pitchFamily="34" charset="-122"/>
              </a:endParaRPr>
            </a:p>
          </p:txBody>
        </p:sp>
        <p:sp>
          <p:nvSpPr>
            <p:cNvPr id="57" name="TextBox 4"/>
            <p:cNvSpPr txBox="1"/>
            <p:nvPr/>
          </p:nvSpPr>
          <p:spPr>
            <a:xfrm>
              <a:off x="2106378" y="2276215"/>
              <a:ext cx="2275094" cy="253916"/>
            </a:xfrm>
            <a:prstGeom prst="rect">
              <a:avLst/>
            </a:prstGeom>
            <a:noFill/>
          </p:spPr>
          <p:txBody>
            <a:bodyPr wrap="none" rtlCol="0">
              <a:spAutoFit/>
            </a:bodyPr>
            <a:lstStyle/>
            <a:p>
              <a:r>
                <a:rPr lang="en-US" altLang="zh-CN" sz="1600">
                  <a:solidFill>
                    <a:schemeClr val="accent4"/>
                  </a:solidFill>
                  <a:latin typeface="微软雅黑" panose="020b0503020204020204" pitchFamily="34" charset="-122"/>
                  <a:ea typeface="微软雅黑" panose="020b0503020204020204" pitchFamily="34" charset="-122"/>
                </a:rPr>
                <a:t>ADD DIRECTORY ONE TITLES</a:t>
              </a:r>
              <a:endParaRPr lang="zh-CN" altLang="en-US" sz="1600">
                <a:solidFill>
                  <a:schemeClr val="accent4"/>
                </a:solidFill>
                <a:latin typeface="微软雅黑" panose="020b0503020204020204" pitchFamily="34" charset="-122"/>
                <a:ea typeface="微软雅黑" panose="020b0503020204020204" pitchFamily="34" charset="-122"/>
              </a:endParaRPr>
            </a:p>
          </p:txBody>
        </p:sp>
      </p:grpSp>
    </p:spTree>
  </p:cSld>
  <p:clrMapOvr>
    <a:masterClrMapping/>
  </p:clrMapOvr>
  <mc:AlternateContent>
    <mc:Choice xmlns:p14="http://schemas.microsoft.com/office/powerpoint/2010/main" Requires="p14">
      <p:transition spd="med" advClick="0" advTm="0" p14:dur="70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500"/>
                                        <p:tgtEl>
                                          <p:spTgt spid="5"/>
                                        </p:tgtEl>
                                      </p:cBhvr>
                                    </p:animEffect>
                                  </p:childTnLst>
                                </p:cTn>
                              </p:par>
                            </p:childTnLst>
                          </p:cTn>
                        </p:par>
                        <p:par>
                          <p:cTn id="8" fill="hold" nodeType="afterGroup">
                            <p:stCondLst>
                              <p:cond delay="500"/>
                            </p:stCondLst>
                            <p:childTnLst>
                              <p:par>
                                <p:cTn id="9" presetID="26" presetClass="emph" presetSubtype="0" fill="hold" grpId="1" nodeType="afterEffect">
                                  <p:stCondLst>
                                    <p:cond delay="0"/>
                                  </p:stCondLst>
                                  <p:childTnLst>
                                    <p:animEffect transition="out" filter="fade">
                                      <p:cBhvr>
                                        <p:cTn id="10" dur="500" tmFilter="0, 0; .2, .5; .8, .5; 1, 0"/>
                                        <p:tgtEl>
                                          <p:spTgt spid="5"/>
                                        </p:tgtEl>
                                      </p:cBhvr>
                                    </p:animEffect>
                                    <p:animScale>
                                      <p:cBhvr>
                                        <p:cTn id="11" dur="250" autoRev="1" fill="hold"/>
                                        <p:tgtEl>
                                          <p:spTgt spid="5"/>
                                        </p:tgtEl>
                                      </p:cBhvr>
                                      <p:by x="105000" y="105000"/>
                                    </p:animScale>
                                  </p:childTnLst>
                                </p:cTn>
                              </p:par>
                            </p:childTnLst>
                          </p:cTn>
                        </p:par>
                        <p:par>
                          <p:cTn id="12" fill="hold" nodeType="afterGroup">
                            <p:stCondLst>
                              <p:cond delay="1000"/>
                            </p:stCondLst>
                            <p:childTnLst>
                              <p:par>
                                <p:cTn id="13" presetID="22" presetClass="entr" presetSubtype="8"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par>
                          <p:cTn id="16" fill="hold" nodeType="afterGroup">
                            <p:stCondLst>
                              <p:cond delay="1500"/>
                            </p:stCondLst>
                            <p:childTnLst>
                              <p:par>
                                <p:cTn id="17" presetID="16" presetClass="entr" presetSubtype="37" fill="hold" grpId="0" nodeType="after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barn(outVertical)">
                                      <p:cBhvr>
                                        <p:cTn id="19" dur="500"/>
                                        <p:tgtEl>
                                          <p:spTgt spid="40"/>
                                        </p:tgtEl>
                                      </p:cBhvr>
                                    </p:animEffect>
                                  </p:childTnLst>
                                </p:cTn>
                              </p:par>
                            </p:childTnLst>
                          </p:cTn>
                        </p:par>
                        <p:par>
                          <p:cTn id="20" fill="hold" nodeType="afterGroup">
                            <p:stCondLst>
                              <p:cond delay="2000"/>
                            </p:stCondLst>
                            <p:childTnLst>
                              <p:par>
                                <p:cTn id="21" presetID="26" presetClass="emph" presetSubtype="0" fill="hold" grpId="1" nodeType="afterEffect">
                                  <p:stCondLst>
                                    <p:cond delay="0"/>
                                  </p:stCondLst>
                                  <p:childTnLst>
                                    <p:animEffect transition="out" filter="fade">
                                      <p:cBhvr>
                                        <p:cTn id="22" dur="500" tmFilter="0, 0; .2, .5; .8, .5; 1, 0"/>
                                        <p:tgtEl>
                                          <p:spTgt spid="40"/>
                                        </p:tgtEl>
                                      </p:cBhvr>
                                    </p:animEffect>
                                    <p:animScale>
                                      <p:cBhvr>
                                        <p:cTn id="23" dur="250" autoRev="1" fill="hold"/>
                                        <p:tgtEl>
                                          <p:spTgt spid="40"/>
                                        </p:tgtEl>
                                      </p:cBhvr>
                                      <p:by x="105000" y="105000"/>
                                    </p:animScale>
                                  </p:childTnLst>
                                </p:cTn>
                              </p:par>
                            </p:childTnLst>
                          </p:cTn>
                        </p:par>
                        <p:par>
                          <p:cTn id="24" fill="hold" nodeType="afterGroup">
                            <p:stCondLst>
                              <p:cond delay="2500"/>
                            </p:stCondLst>
                            <p:childTnLst>
                              <p:par>
                                <p:cTn id="25" presetID="22" presetClass="entr" presetSubtype="8" fill="hold" nodeType="after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wipe(left)">
                                      <p:cBhvr>
                                        <p:cTn id="27" dur="500"/>
                                        <p:tgtEl>
                                          <p:spTgt spid="41"/>
                                        </p:tgtEl>
                                      </p:cBhvr>
                                    </p:animEffect>
                                  </p:childTnLst>
                                </p:cTn>
                              </p:par>
                            </p:childTnLst>
                          </p:cTn>
                        </p:par>
                        <p:par>
                          <p:cTn id="28" fill="hold" nodeType="afterGroup">
                            <p:stCondLst>
                              <p:cond delay="3000"/>
                            </p:stCondLst>
                            <p:childTnLst>
                              <p:par>
                                <p:cTn id="29" presetID="16" presetClass="entr" presetSubtype="37" fill="hold" grpId="0" nodeType="afterEffect">
                                  <p:stCondLst>
                                    <p:cond delay="0"/>
                                  </p:stCondLst>
                                  <p:childTnLst>
                                    <p:set>
                                      <p:cBhvr>
                                        <p:cTn id="30" dur="1" fill="hold">
                                          <p:stCondLst>
                                            <p:cond delay="0"/>
                                          </p:stCondLst>
                                        </p:cTn>
                                        <p:tgtEl>
                                          <p:spTgt spid="46"/>
                                        </p:tgtEl>
                                        <p:attrNameLst>
                                          <p:attrName>style.visibility</p:attrName>
                                        </p:attrNameLst>
                                      </p:cBhvr>
                                      <p:to>
                                        <p:strVal val="visible"/>
                                      </p:to>
                                    </p:set>
                                    <p:animEffect transition="in" filter="barn(outVertical)">
                                      <p:cBhvr>
                                        <p:cTn id="31" dur="500"/>
                                        <p:tgtEl>
                                          <p:spTgt spid="46"/>
                                        </p:tgtEl>
                                      </p:cBhvr>
                                    </p:animEffect>
                                  </p:childTnLst>
                                </p:cTn>
                              </p:par>
                            </p:childTnLst>
                          </p:cTn>
                        </p:par>
                        <p:par>
                          <p:cTn id="32" fill="hold" nodeType="afterGroup">
                            <p:stCondLst>
                              <p:cond delay="3500"/>
                            </p:stCondLst>
                            <p:childTnLst>
                              <p:par>
                                <p:cTn id="33" presetID="26" presetClass="emph" presetSubtype="0" fill="hold" grpId="1" nodeType="afterEffect">
                                  <p:stCondLst>
                                    <p:cond delay="0"/>
                                  </p:stCondLst>
                                  <p:childTnLst>
                                    <p:animEffect transition="out" filter="fade">
                                      <p:cBhvr>
                                        <p:cTn id="34" dur="500" tmFilter="0, 0; .2, .5; .8, .5; 1, 0"/>
                                        <p:tgtEl>
                                          <p:spTgt spid="46"/>
                                        </p:tgtEl>
                                      </p:cBhvr>
                                    </p:animEffect>
                                    <p:animScale>
                                      <p:cBhvr>
                                        <p:cTn id="35" dur="250" autoRev="1" fill="hold"/>
                                        <p:tgtEl>
                                          <p:spTgt spid="46"/>
                                        </p:tgtEl>
                                      </p:cBhvr>
                                      <p:by x="105000" y="105000"/>
                                    </p:animScale>
                                  </p:childTnLst>
                                </p:cTn>
                              </p:par>
                            </p:childTnLst>
                          </p:cTn>
                        </p:par>
                        <p:par>
                          <p:cTn id="36" fill="hold" nodeType="afterGroup">
                            <p:stCondLst>
                              <p:cond delay="4000"/>
                            </p:stCondLst>
                            <p:childTnLst>
                              <p:par>
                                <p:cTn id="37" presetID="22" presetClass="entr" presetSubtype="8" fill="hold"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left)">
                                      <p:cBhvr>
                                        <p:cTn id="39" dur="500"/>
                                        <p:tgtEl>
                                          <p:spTgt spid="47"/>
                                        </p:tgtEl>
                                      </p:cBhvr>
                                    </p:animEffect>
                                  </p:childTnLst>
                                </p:cTn>
                              </p:par>
                            </p:childTnLst>
                          </p:cTn>
                        </p:par>
                        <p:par>
                          <p:cTn id="40" fill="hold" nodeType="afterGroup">
                            <p:stCondLst>
                              <p:cond delay="4500"/>
                            </p:stCondLst>
                            <p:childTnLst>
                              <p:par>
                                <p:cTn id="41" presetID="16" presetClass="entr" presetSubtype="37" fill="hold" grpId="0" nodeType="afterEffect">
                                  <p:stCondLst>
                                    <p:cond delay="0"/>
                                  </p:stCondLst>
                                  <p:childTnLst>
                                    <p:set>
                                      <p:cBhvr>
                                        <p:cTn id="42" dur="1" fill="hold">
                                          <p:stCondLst>
                                            <p:cond delay="0"/>
                                          </p:stCondLst>
                                        </p:cTn>
                                        <p:tgtEl>
                                          <p:spTgt spid="52"/>
                                        </p:tgtEl>
                                        <p:attrNameLst>
                                          <p:attrName>style.visibility</p:attrName>
                                        </p:attrNameLst>
                                      </p:cBhvr>
                                      <p:to>
                                        <p:strVal val="visible"/>
                                      </p:to>
                                    </p:set>
                                    <p:animEffect transition="in" filter="barn(outVertical)">
                                      <p:cBhvr>
                                        <p:cTn id="43" dur="500"/>
                                        <p:tgtEl>
                                          <p:spTgt spid="52"/>
                                        </p:tgtEl>
                                      </p:cBhvr>
                                    </p:animEffect>
                                  </p:childTnLst>
                                </p:cTn>
                              </p:par>
                            </p:childTnLst>
                          </p:cTn>
                        </p:par>
                        <p:par>
                          <p:cTn id="44" fill="hold" nodeType="afterGroup">
                            <p:stCondLst>
                              <p:cond delay="5000"/>
                            </p:stCondLst>
                            <p:childTnLst>
                              <p:par>
                                <p:cTn id="45" presetID="26" presetClass="emph" presetSubtype="0" fill="hold" grpId="1" nodeType="afterEffect">
                                  <p:stCondLst>
                                    <p:cond delay="0"/>
                                  </p:stCondLst>
                                  <p:childTnLst>
                                    <p:animEffect transition="out" filter="fade">
                                      <p:cBhvr>
                                        <p:cTn id="46" dur="500" tmFilter="0, 0; .2, .5; .8, .5; 1, 0"/>
                                        <p:tgtEl>
                                          <p:spTgt spid="52"/>
                                        </p:tgtEl>
                                      </p:cBhvr>
                                    </p:animEffect>
                                    <p:animScale>
                                      <p:cBhvr>
                                        <p:cTn id="47" dur="250" autoRev="1" fill="hold"/>
                                        <p:tgtEl>
                                          <p:spTgt spid="52"/>
                                        </p:tgtEl>
                                      </p:cBhvr>
                                      <p:by x="105000" y="105000"/>
                                    </p:animScale>
                                  </p:childTnLst>
                                </p:cTn>
                              </p:par>
                            </p:childTnLst>
                          </p:cTn>
                        </p:par>
                        <p:par>
                          <p:cTn id="48" fill="hold" nodeType="afterGroup">
                            <p:stCondLst>
                              <p:cond delay="5500"/>
                            </p:stCondLst>
                            <p:childTnLst>
                              <p:par>
                                <p:cTn id="49" presetID="22" presetClass="entr" presetSubtype="8" fill="hold" nodeType="afterEffect">
                                  <p:stCondLst>
                                    <p:cond delay="0"/>
                                  </p:stCondLst>
                                  <p:childTnLst>
                                    <p:set>
                                      <p:cBhvr>
                                        <p:cTn id="50" dur="1" fill="hold">
                                          <p:stCondLst>
                                            <p:cond delay="0"/>
                                          </p:stCondLst>
                                        </p:cTn>
                                        <p:tgtEl>
                                          <p:spTgt spid="53"/>
                                        </p:tgtEl>
                                        <p:attrNameLst>
                                          <p:attrName>style.visibility</p:attrName>
                                        </p:attrNameLst>
                                      </p:cBhvr>
                                      <p:to>
                                        <p:strVal val="visible"/>
                                      </p:to>
                                    </p:set>
                                    <p:animEffect transition="in" filter="wipe(left)">
                                      <p:cBhvr>
                                        <p:cTn id="51"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40" grpId="0" animBg="1"/>
      <p:bldP spid="40" grpId="1" animBg="1"/>
      <p:bldP spid="46" grpId="0" animBg="1"/>
      <p:bldP spid="46" grpId="1" animBg="1"/>
      <p:bldP spid="52" grpId="0" animBg="1"/>
      <p:bldP spid="52" grpId="1" animBg="1"/>
    </p:bldLst>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4161" name="Group 4160"/>
          <p:cNvGrpSpPr/>
          <p:nvPr/>
        </p:nvGrpSpPr>
        <p:grpSpPr>
          <a:xfrm>
            <a:off x="1117535" y="1911706"/>
            <a:ext cx="3036168" cy="1861271"/>
            <a:chOff x="760413" y="1166813"/>
            <a:chExt cx="4775201" cy="2927351"/>
          </a:xfrm>
        </p:grpSpPr>
        <p:sp>
          <p:nvSpPr>
            <p:cNvPr id="4" name="Freeform 7"/>
            <p:cNvSpPr/>
            <p:nvPr/>
          </p:nvSpPr>
          <p:spPr bwMode="auto">
            <a:xfrm>
              <a:off x="5081589" y="2098676"/>
              <a:ext cx="3175" cy="1588"/>
            </a:xfrm>
            <a:custGeom>
              <a:gdLst>
                <a:gd name="T0" fmla="*/ 2 w 2"/>
                <a:gd name="T1" fmla="*/ 1 h 1"/>
                <a:gd name="T2" fmla="*/ 0 w 2"/>
                <a:gd name="T3" fmla="*/ 0 h 1"/>
                <a:gd name="T4" fmla="*/ 2 w 2"/>
                <a:gd name="T5" fmla="*/ 1 h 1"/>
              </a:gdLst>
              <a:cxnLst>
                <a:cxn ang="0">
                  <a:pos x="T0" y="T1"/>
                </a:cxn>
                <a:cxn ang="0">
                  <a:pos x="T2" y="T3"/>
                </a:cxn>
                <a:cxn ang="0">
                  <a:pos x="T4" y="T5"/>
                </a:cxn>
              </a:cxnLst>
              <a:rect l="0" t="0" r="r" b="b"/>
              <a:pathLst>
                <a:path w="2" h="1">
                  <a:moveTo>
                    <a:pt x="2" y="1"/>
                  </a:moveTo>
                  <a:lnTo>
                    <a:pt x="0" y="0"/>
                  </a:lnTo>
                  <a:lnTo>
                    <a:pt x="2" y="1"/>
                  </a:lnTo>
                  <a:close/>
                </a:path>
              </a:pathLst>
            </a:custGeom>
            <a:solidFill>
              <a:srgbClr val="959595"/>
            </a:solidFill>
            <a:ln w="9525">
              <a:solidFill>
                <a:srgbClr val="F9F9F9"/>
              </a:solidFill>
              <a:round/>
            </a:ln>
          </p:spPr>
          <p:txBody>
            <a:bodyPr vert="horz" wrap="square" lIns="121920" tIns="60960" rIns="121920" bIns="60960" numCol="1" anchor="t" anchorCtr="0" compatLnSpc="1"/>
            <a:lstStyle/>
            <a:p>
              <a:endParaRPr lang="en-US" sz="2400"/>
            </a:p>
          </p:txBody>
        </p:sp>
        <p:sp>
          <p:nvSpPr>
            <p:cNvPr id="6" name="Line 8"/>
            <p:cNvSpPr>
              <a:spLocks noChangeShapeType="1"/>
            </p:cNvSpPr>
            <p:nvPr/>
          </p:nvSpPr>
          <p:spPr bwMode="auto">
            <a:xfrm flipH="1" flipV="1">
              <a:off x="5081589" y="2098676"/>
              <a:ext cx="3175" cy="1588"/>
            </a:xfrm>
            <a:prstGeom prst="line">
              <a:avLst/>
            </a:prstGeom>
            <a:noFill/>
            <a:ln w="9525">
              <a:solidFill>
                <a:srgbClr val="F9F9F9"/>
              </a:solidFill>
              <a:rou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en-US" sz="2400"/>
            </a:p>
          </p:txBody>
        </p:sp>
        <p:sp>
          <p:nvSpPr>
            <p:cNvPr id="11" name="Freeform 9"/>
            <p:cNvSpPr/>
            <p:nvPr/>
          </p:nvSpPr>
          <p:spPr bwMode="auto">
            <a:xfrm>
              <a:off x="5076826" y="2098676"/>
              <a:ext cx="4763" cy="1588"/>
            </a:xfrm>
            <a:custGeom>
              <a:gdLst>
                <a:gd name="T0" fmla="*/ 3 w 3"/>
                <a:gd name="T1" fmla="*/ 0 h 1"/>
                <a:gd name="T2" fmla="*/ 0 w 3"/>
                <a:gd name="T3" fmla="*/ 1 h 1"/>
                <a:gd name="T4" fmla="*/ 3 w 3"/>
                <a:gd name="T5" fmla="*/ 0 h 1"/>
              </a:gdLst>
              <a:cxnLst>
                <a:cxn ang="0">
                  <a:pos x="T0" y="T1"/>
                </a:cxn>
                <a:cxn ang="0">
                  <a:pos x="T2" y="T3"/>
                </a:cxn>
                <a:cxn ang="0">
                  <a:pos x="T4" y="T5"/>
                </a:cxn>
              </a:cxnLst>
              <a:rect l="0" t="0" r="r" b="b"/>
              <a:pathLst>
                <a:path w="3" h="1">
                  <a:moveTo>
                    <a:pt x="3" y="0"/>
                  </a:moveTo>
                  <a:lnTo>
                    <a:pt x="0" y="1"/>
                  </a:lnTo>
                  <a:lnTo>
                    <a:pt x="3" y="0"/>
                  </a:lnTo>
                  <a:close/>
                </a:path>
              </a:pathLst>
            </a:custGeom>
            <a:solidFill>
              <a:srgbClr val="959595"/>
            </a:solidFill>
            <a:ln w="9525">
              <a:solidFill>
                <a:srgbClr val="F9F9F9"/>
              </a:solidFill>
              <a:round/>
            </a:ln>
          </p:spPr>
          <p:txBody>
            <a:bodyPr vert="horz" wrap="square" lIns="121920" tIns="60960" rIns="121920" bIns="60960" numCol="1" anchor="t" anchorCtr="0" compatLnSpc="1"/>
            <a:lstStyle/>
            <a:p>
              <a:endParaRPr lang="en-US" sz="2400"/>
            </a:p>
          </p:txBody>
        </p:sp>
        <p:sp>
          <p:nvSpPr>
            <p:cNvPr id="12" name="Line 10"/>
            <p:cNvSpPr>
              <a:spLocks noChangeShapeType="1"/>
            </p:cNvSpPr>
            <p:nvPr/>
          </p:nvSpPr>
          <p:spPr bwMode="auto">
            <a:xfrm flipH="1">
              <a:off x="5076826" y="2098676"/>
              <a:ext cx="4763" cy="1588"/>
            </a:xfrm>
            <a:prstGeom prst="line">
              <a:avLst/>
            </a:prstGeom>
            <a:noFill/>
            <a:ln w="9525">
              <a:solidFill>
                <a:srgbClr val="F9F9F9"/>
              </a:solidFill>
              <a:rou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en-US" sz="2400"/>
            </a:p>
          </p:txBody>
        </p:sp>
        <p:sp>
          <p:nvSpPr>
            <p:cNvPr id="13" name="Freeform 11"/>
            <p:cNvSpPr/>
            <p:nvPr/>
          </p:nvSpPr>
          <p:spPr bwMode="auto">
            <a:xfrm>
              <a:off x="3892551" y="1849438"/>
              <a:ext cx="3175" cy="3175"/>
            </a:xfrm>
            <a:custGeom>
              <a:gdLst>
                <a:gd name="T0" fmla="*/ 0 w 2"/>
                <a:gd name="T1" fmla="*/ 0 h 2"/>
                <a:gd name="T2" fmla="*/ 2 w 2"/>
                <a:gd name="T3" fmla="*/ 2 h 2"/>
                <a:gd name="T4" fmla="*/ 0 w 2"/>
                <a:gd name="T5" fmla="*/ 0 h 2"/>
              </a:gdLst>
              <a:cxnLst>
                <a:cxn ang="0">
                  <a:pos x="T0" y="T1"/>
                </a:cxn>
                <a:cxn ang="0">
                  <a:pos x="T2" y="T3"/>
                </a:cxn>
                <a:cxn ang="0">
                  <a:pos x="T4" y="T5"/>
                </a:cxn>
              </a:cxnLst>
              <a:rect l="0" t="0" r="r" b="b"/>
              <a:pathLst>
                <a:path w="2" h="2">
                  <a:moveTo>
                    <a:pt x="0" y="0"/>
                  </a:moveTo>
                  <a:lnTo>
                    <a:pt x="2" y="2"/>
                  </a:lnTo>
                  <a:lnTo>
                    <a:pt x="0" y="0"/>
                  </a:lnTo>
                  <a:close/>
                </a:path>
              </a:pathLst>
            </a:custGeom>
            <a:solidFill>
              <a:srgbClr val="959595"/>
            </a:solidFill>
            <a:ln w="9525">
              <a:solidFill>
                <a:srgbClr val="F9F9F9"/>
              </a:solidFill>
              <a:round/>
            </a:ln>
          </p:spPr>
          <p:txBody>
            <a:bodyPr vert="horz" wrap="square" lIns="121920" tIns="60960" rIns="121920" bIns="60960" numCol="1" anchor="t" anchorCtr="0" compatLnSpc="1"/>
            <a:lstStyle/>
            <a:p>
              <a:endParaRPr lang="en-US" sz="2400"/>
            </a:p>
          </p:txBody>
        </p:sp>
        <p:sp>
          <p:nvSpPr>
            <p:cNvPr id="14" name="Line 12"/>
            <p:cNvSpPr>
              <a:spLocks noChangeShapeType="1"/>
            </p:cNvSpPr>
            <p:nvPr/>
          </p:nvSpPr>
          <p:spPr bwMode="auto">
            <a:xfrm>
              <a:off x="3892551" y="1849438"/>
              <a:ext cx="3175" cy="3175"/>
            </a:xfrm>
            <a:prstGeom prst="line">
              <a:avLst/>
            </a:prstGeom>
            <a:noFill/>
            <a:ln w="9525">
              <a:solidFill>
                <a:srgbClr val="F9F9F9"/>
              </a:solidFill>
              <a:rou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en-US" sz="2400"/>
            </a:p>
          </p:txBody>
        </p:sp>
        <p:sp>
          <p:nvSpPr>
            <p:cNvPr id="15" name="Freeform 13"/>
            <p:cNvSpPr/>
            <p:nvPr/>
          </p:nvSpPr>
          <p:spPr bwMode="auto">
            <a:xfrm>
              <a:off x="3895726" y="1849438"/>
              <a:ext cx="3175" cy="3175"/>
            </a:xfrm>
            <a:custGeom>
              <a:gdLst>
                <a:gd name="T0" fmla="*/ 0 w 2"/>
                <a:gd name="T1" fmla="*/ 2 h 2"/>
                <a:gd name="T2" fmla="*/ 2 w 2"/>
                <a:gd name="T3" fmla="*/ 0 h 2"/>
                <a:gd name="T4" fmla="*/ 0 w 2"/>
                <a:gd name="T5" fmla="*/ 2 h 2"/>
              </a:gdLst>
              <a:cxnLst>
                <a:cxn ang="0">
                  <a:pos x="T0" y="T1"/>
                </a:cxn>
                <a:cxn ang="0">
                  <a:pos x="T2" y="T3"/>
                </a:cxn>
                <a:cxn ang="0">
                  <a:pos x="T4" y="T5"/>
                </a:cxn>
              </a:cxnLst>
              <a:rect l="0" t="0" r="r" b="b"/>
              <a:pathLst>
                <a:path w="2" h="2">
                  <a:moveTo>
                    <a:pt x="0" y="2"/>
                  </a:moveTo>
                  <a:lnTo>
                    <a:pt x="2" y="0"/>
                  </a:lnTo>
                  <a:lnTo>
                    <a:pt x="0" y="2"/>
                  </a:lnTo>
                  <a:close/>
                </a:path>
              </a:pathLst>
            </a:custGeom>
            <a:solidFill>
              <a:srgbClr val="959595"/>
            </a:solidFill>
            <a:ln w="9525">
              <a:solidFill>
                <a:srgbClr val="F9F9F9"/>
              </a:solidFill>
              <a:round/>
            </a:ln>
          </p:spPr>
          <p:txBody>
            <a:bodyPr vert="horz" wrap="square" lIns="121920" tIns="60960" rIns="121920" bIns="60960" numCol="1" anchor="t" anchorCtr="0" compatLnSpc="1"/>
            <a:lstStyle/>
            <a:p>
              <a:endParaRPr lang="en-US" sz="2400"/>
            </a:p>
          </p:txBody>
        </p:sp>
        <p:sp>
          <p:nvSpPr>
            <p:cNvPr id="16" name="Line 14"/>
            <p:cNvSpPr>
              <a:spLocks noChangeShapeType="1"/>
            </p:cNvSpPr>
            <p:nvPr/>
          </p:nvSpPr>
          <p:spPr bwMode="auto">
            <a:xfrm flipV="1">
              <a:off x="3895726" y="1849438"/>
              <a:ext cx="3175" cy="3175"/>
            </a:xfrm>
            <a:prstGeom prst="line">
              <a:avLst/>
            </a:prstGeom>
            <a:noFill/>
            <a:ln w="9525">
              <a:solidFill>
                <a:srgbClr val="F9F9F9"/>
              </a:solidFill>
              <a:rou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en-US" sz="2400"/>
            </a:p>
          </p:txBody>
        </p:sp>
        <p:sp>
          <p:nvSpPr>
            <p:cNvPr id="17" name="Freeform 15"/>
            <p:cNvSpPr/>
            <p:nvPr/>
          </p:nvSpPr>
          <p:spPr bwMode="auto">
            <a:xfrm>
              <a:off x="5338764" y="1960563"/>
              <a:ext cx="3175" cy="4763"/>
            </a:xfrm>
            <a:custGeom>
              <a:gdLst>
                <a:gd name="T0" fmla="*/ 0 w 2"/>
                <a:gd name="T1" fmla="*/ 0 h 3"/>
                <a:gd name="T2" fmla="*/ 2 w 2"/>
                <a:gd name="T3" fmla="*/ 3 h 3"/>
                <a:gd name="T4" fmla="*/ 0 w 2"/>
                <a:gd name="T5" fmla="*/ 0 h 3"/>
              </a:gdLst>
              <a:cxnLst>
                <a:cxn ang="0">
                  <a:pos x="T0" y="T1"/>
                </a:cxn>
                <a:cxn ang="0">
                  <a:pos x="T2" y="T3"/>
                </a:cxn>
                <a:cxn ang="0">
                  <a:pos x="T4" y="T5"/>
                </a:cxn>
              </a:cxnLst>
              <a:rect l="0" t="0" r="r" b="b"/>
              <a:pathLst>
                <a:path w="2" h="3">
                  <a:moveTo>
                    <a:pt x="0" y="0"/>
                  </a:moveTo>
                  <a:lnTo>
                    <a:pt x="2" y="3"/>
                  </a:lnTo>
                  <a:lnTo>
                    <a:pt x="0" y="0"/>
                  </a:lnTo>
                  <a:close/>
                </a:path>
              </a:pathLst>
            </a:custGeom>
            <a:solidFill>
              <a:srgbClr val="959595"/>
            </a:solidFill>
            <a:ln w="9525">
              <a:solidFill>
                <a:srgbClr val="F9F9F9"/>
              </a:solidFill>
              <a:round/>
            </a:ln>
          </p:spPr>
          <p:txBody>
            <a:bodyPr vert="horz" wrap="square" lIns="121920" tIns="60960" rIns="121920" bIns="60960" numCol="1" anchor="t" anchorCtr="0" compatLnSpc="1"/>
            <a:lstStyle/>
            <a:p>
              <a:endParaRPr lang="en-US" sz="2400"/>
            </a:p>
          </p:txBody>
        </p:sp>
        <p:sp>
          <p:nvSpPr>
            <p:cNvPr id="19" name="Line 16"/>
            <p:cNvSpPr>
              <a:spLocks noChangeShapeType="1"/>
            </p:cNvSpPr>
            <p:nvPr/>
          </p:nvSpPr>
          <p:spPr bwMode="auto">
            <a:xfrm>
              <a:off x="5338764" y="1960563"/>
              <a:ext cx="3175" cy="4763"/>
            </a:xfrm>
            <a:prstGeom prst="line">
              <a:avLst/>
            </a:prstGeom>
            <a:noFill/>
            <a:ln w="9525">
              <a:solidFill>
                <a:srgbClr val="F9F9F9"/>
              </a:solidFill>
              <a:rou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en-US" sz="2400"/>
            </a:p>
          </p:txBody>
        </p:sp>
        <p:sp>
          <p:nvSpPr>
            <p:cNvPr id="20" name="Freeform 17"/>
            <p:cNvSpPr/>
            <p:nvPr/>
          </p:nvSpPr>
          <p:spPr bwMode="auto">
            <a:xfrm>
              <a:off x="4997451" y="2549526"/>
              <a:ext cx="3175" cy="3175"/>
            </a:xfrm>
            <a:custGeom>
              <a:gdLst>
                <a:gd name="T0" fmla="*/ 2 w 2"/>
                <a:gd name="T1" fmla="*/ 2 h 2"/>
                <a:gd name="T2" fmla="*/ 0 w 2"/>
                <a:gd name="T3" fmla="*/ 0 h 2"/>
                <a:gd name="T4" fmla="*/ 2 w 2"/>
                <a:gd name="T5" fmla="*/ 2 h 2"/>
              </a:gdLst>
              <a:cxnLst>
                <a:cxn ang="0">
                  <a:pos x="T0" y="T1"/>
                </a:cxn>
                <a:cxn ang="0">
                  <a:pos x="T2" y="T3"/>
                </a:cxn>
                <a:cxn ang="0">
                  <a:pos x="T4" y="T5"/>
                </a:cxn>
              </a:cxnLst>
              <a:rect l="0" t="0" r="r" b="b"/>
              <a:pathLst>
                <a:path w="2" h="2">
                  <a:moveTo>
                    <a:pt x="2" y="2"/>
                  </a:moveTo>
                  <a:lnTo>
                    <a:pt x="0" y="0"/>
                  </a:lnTo>
                  <a:lnTo>
                    <a:pt x="2" y="2"/>
                  </a:lnTo>
                  <a:close/>
                </a:path>
              </a:pathLst>
            </a:custGeom>
            <a:solidFill>
              <a:srgbClr val="959595"/>
            </a:solidFill>
            <a:ln w="9525">
              <a:solidFill>
                <a:srgbClr val="F9F9F9"/>
              </a:solidFill>
              <a:round/>
            </a:ln>
          </p:spPr>
          <p:txBody>
            <a:bodyPr vert="horz" wrap="square" lIns="121920" tIns="60960" rIns="121920" bIns="60960" numCol="1" anchor="t" anchorCtr="0" compatLnSpc="1"/>
            <a:lstStyle/>
            <a:p>
              <a:endParaRPr lang="en-US" sz="2400"/>
            </a:p>
          </p:txBody>
        </p:sp>
        <p:sp>
          <p:nvSpPr>
            <p:cNvPr id="21" name="Line 18"/>
            <p:cNvSpPr>
              <a:spLocks noChangeShapeType="1"/>
            </p:cNvSpPr>
            <p:nvPr/>
          </p:nvSpPr>
          <p:spPr bwMode="auto">
            <a:xfrm flipH="1" flipV="1">
              <a:off x="4997451" y="2549526"/>
              <a:ext cx="3175" cy="3175"/>
            </a:xfrm>
            <a:prstGeom prst="line">
              <a:avLst/>
            </a:prstGeom>
            <a:noFill/>
            <a:ln w="9525">
              <a:solidFill>
                <a:srgbClr val="F9F9F9"/>
              </a:solidFill>
              <a:rou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en-US" sz="2400"/>
            </a:p>
          </p:txBody>
        </p:sp>
        <p:sp>
          <p:nvSpPr>
            <p:cNvPr id="22" name="Freeform 19"/>
            <p:cNvSpPr/>
            <p:nvPr/>
          </p:nvSpPr>
          <p:spPr bwMode="auto">
            <a:xfrm>
              <a:off x="4994276" y="2549526"/>
              <a:ext cx="3175" cy="3175"/>
            </a:xfrm>
            <a:custGeom>
              <a:gdLst>
                <a:gd name="T0" fmla="*/ 2 w 2"/>
                <a:gd name="T1" fmla="*/ 0 h 2"/>
                <a:gd name="T2" fmla="*/ 0 w 2"/>
                <a:gd name="T3" fmla="*/ 2 h 2"/>
                <a:gd name="T4" fmla="*/ 2 w 2"/>
                <a:gd name="T5" fmla="*/ 0 h 2"/>
              </a:gdLst>
              <a:cxnLst>
                <a:cxn ang="0">
                  <a:pos x="T0" y="T1"/>
                </a:cxn>
                <a:cxn ang="0">
                  <a:pos x="T2" y="T3"/>
                </a:cxn>
                <a:cxn ang="0">
                  <a:pos x="T4" y="T5"/>
                </a:cxn>
              </a:cxnLst>
              <a:rect l="0" t="0" r="r" b="b"/>
              <a:pathLst>
                <a:path w="2" h="2">
                  <a:moveTo>
                    <a:pt x="2" y="0"/>
                  </a:moveTo>
                  <a:lnTo>
                    <a:pt x="0" y="2"/>
                  </a:lnTo>
                  <a:lnTo>
                    <a:pt x="2" y="0"/>
                  </a:lnTo>
                  <a:close/>
                </a:path>
              </a:pathLst>
            </a:custGeom>
            <a:solidFill>
              <a:srgbClr val="959595"/>
            </a:solidFill>
            <a:ln w="9525">
              <a:solidFill>
                <a:srgbClr val="F9F9F9"/>
              </a:solidFill>
              <a:round/>
            </a:ln>
          </p:spPr>
          <p:txBody>
            <a:bodyPr vert="horz" wrap="square" lIns="121920" tIns="60960" rIns="121920" bIns="60960" numCol="1" anchor="t" anchorCtr="0" compatLnSpc="1"/>
            <a:lstStyle/>
            <a:p>
              <a:endParaRPr lang="en-US" sz="2400"/>
            </a:p>
          </p:txBody>
        </p:sp>
        <p:sp>
          <p:nvSpPr>
            <p:cNvPr id="24" name="Line 20"/>
            <p:cNvSpPr>
              <a:spLocks noChangeShapeType="1"/>
            </p:cNvSpPr>
            <p:nvPr/>
          </p:nvSpPr>
          <p:spPr bwMode="auto">
            <a:xfrm flipH="1">
              <a:off x="4994276" y="2549526"/>
              <a:ext cx="3175" cy="3175"/>
            </a:xfrm>
            <a:prstGeom prst="line">
              <a:avLst/>
            </a:prstGeom>
            <a:noFill/>
            <a:ln w="9525">
              <a:solidFill>
                <a:srgbClr val="F9F9F9"/>
              </a:solidFill>
              <a:rou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en-US" sz="2400"/>
            </a:p>
          </p:txBody>
        </p:sp>
        <p:sp>
          <p:nvSpPr>
            <p:cNvPr id="25" name="Freeform 21"/>
            <p:cNvSpPr/>
            <p:nvPr/>
          </p:nvSpPr>
          <p:spPr bwMode="auto">
            <a:xfrm>
              <a:off x="3819526" y="2836863"/>
              <a:ext cx="1588" cy="3175"/>
            </a:xfrm>
            <a:custGeom>
              <a:gdLst>
                <a:gd name="T0" fmla="*/ 0 w 1"/>
                <a:gd name="T1" fmla="*/ 2 h 2"/>
                <a:gd name="T2" fmla="*/ 1 w 1"/>
                <a:gd name="T3" fmla="*/ 0 h 2"/>
                <a:gd name="T4" fmla="*/ 0 w 1"/>
                <a:gd name="T5" fmla="*/ 2 h 2"/>
              </a:gdLst>
              <a:cxnLst>
                <a:cxn ang="0">
                  <a:pos x="T0" y="T1"/>
                </a:cxn>
                <a:cxn ang="0">
                  <a:pos x="T2" y="T3"/>
                </a:cxn>
                <a:cxn ang="0">
                  <a:pos x="T4" y="T5"/>
                </a:cxn>
              </a:cxnLst>
              <a:rect l="0" t="0" r="r" b="b"/>
              <a:pathLst>
                <a:path w="1" h="2">
                  <a:moveTo>
                    <a:pt x="0" y="2"/>
                  </a:moveTo>
                  <a:lnTo>
                    <a:pt x="1" y="0"/>
                  </a:lnTo>
                  <a:lnTo>
                    <a:pt x="0" y="2"/>
                  </a:lnTo>
                  <a:close/>
                </a:path>
              </a:pathLst>
            </a:custGeom>
            <a:solidFill>
              <a:srgbClr val="959595"/>
            </a:solidFill>
            <a:ln w="9525">
              <a:solidFill>
                <a:srgbClr val="F9F9F9"/>
              </a:solidFill>
              <a:round/>
            </a:ln>
          </p:spPr>
          <p:txBody>
            <a:bodyPr vert="horz" wrap="square" lIns="121920" tIns="60960" rIns="121920" bIns="60960" numCol="1" anchor="t" anchorCtr="0" compatLnSpc="1"/>
            <a:lstStyle/>
            <a:p>
              <a:endParaRPr lang="en-US" sz="2400"/>
            </a:p>
          </p:txBody>
        </p:sp>
        <p:sp>
          <p:nvSpPr>
            <p:cNvPr id="26" name="Line 22"/>
            <p:cNvSpPr>
              <a:spLocks noChangeShapeType="1"/>
            </p:cNvSpPr>
            <p:nvPr/>
          </p:nvSpPr>
          <p:spPr bwMode="auto">
            <a:xfrm flipV="1">
              <a:off x="3819526" y="2836863"/>
              <a:ext cx="1588" cy="3175"/>
            </a:xfrm>
            <a:prstGeom prst="line">
              <a:avLst/>
            </a:prstGeom>
            <a:noFill/>
            <a:ln w="9525">
              <a:solidFill>
                <a:srgbClr val="F9F9F9"/>
              </a:solidFill>
              <a:rou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en-US" sz="2400"/>
            </a:p>
          </p:txBody>
        </p:sp>
        <p:sp>
          <p:nvSpPr>
            <p:cNvPr id="27" name="Freeform 23"/>
            <p:cNvSpPr/>
            <p:nvPr/>
          </p:nvSpPr>
          <p:spPr bwMode="auto">
            <a:xfrm>
              <a:off x="3819526" y="2833688"/>
              <a:ext cx="1588" cy="3175"/>
            </a:xfrm>
            <a:custGeom>
              <a:gdLst>
                <a:gd name="T0" fmla="*/ 1 w 1"/>
                <a:gd name="T1" fmla="*/ 2 h 2"/>
                <a:gd name="T2" fmla="*/ 0 w 1"/>
                <a:gd name="T3" fmla="*/ 0 h 2"/>
                <a:gd name="T4" fmla="*/ 1 w 1"/>
                <a:gd name="T5" fmla="*/ 2 h 2"/>
              </a:gdLst>
              <a:cxnLst>
                <a:cxn ang="0">
                  <a:pos x="T0" y="T1"/>
                </a:cxn>
                <a:cxn ang="0">
                  <a:pos x="T2" y="T3"/>
                </a:cxn>
                <a:cxn ang="0">
                  <a:pos x="T4" y="T5"/>
                </a:cxn>
              </a:cxnLst>
              <a:rect l="0" t="0" r="r" b="b"/>
              <a:pathLst>
                <a:path w="1" h="2">
                  <a:moveTo>
                    <a:pt x="1" y="2"/>
                  </a:moveTo>
                  <a:lnTo>
                    <a:pt x="0" y="0"/>
                  </a:lnTo>
                  <a:lnTo>
                    <a:pt x="1" y="2"/>
                  </a:lnTo>
                  <a:close/>
                </a:path>
              </a:pathLst>
            </a:custGeom>
            <a:solidFill>
              <a:srgbClr val="959595"/>
            </a:solidFill>
            <a:ln w="9525">
              <a:solidFill>
                <a:srgbClr val="F9F9F9"/>
              </a:solidFill>
              <a:round/>
            </a:ln>
          </p:spPr>
          <p:txBody>
            <a:bodyPr vert="horz" wrap="square" lIns="121920" tIns="60960" rIns="121920" bIns="60960" numCol="1" anchor="t" anchorCtr="0" compatLnSpc="1"/>
            <a:lstStyle/>
            <a:p>
              <a:endParaRPr lang="en-US" sz="2400"/>
            </a:p>
          </p:txBody>
        </p:sp>
        <p:sp>
          <p:nvSpPr>
            <p:cNvPr id="28" name="Line 24"/>
            <p:cNvSpPr>
              <a:spLocks noChangeShapeType="1"/>
            </p:cNvSpPr>
            <p:nvPr/>
          </p:nvSpPr>
          <p:spPr bwMode="auto">
            <a:xfrm flipH="1" flipV="1">
              <a:off x="3819526" y="2833688"/>
              <a:ext cx="1588" cy="3175"/>
            </a:xfrm>
            <a:prstGeom prst="line">
              <a:avLst/>
            </a:prstGeom>
            <a:noFill/>
            <a:ln w="9525">
              <a:solidFill>
                <a:srgbClr val="F9F9F9"/>
              </a:solidFill>
              <a:rou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en-US" sz="2400"/>
            </a:p>
          </p:txBody>
        </p:sp>
        <p:sp>
          <p:nvSpPr>
            <p:cNvPr id="30" name="Freeform 25"/>
            <p:cNvSpPr/>
            <p:nvPr/>
          </p:nvSpPr>
          <p:spPr bwMode="auto">
            <a:xfrm>
              <a:off x="3900489" y="2673351"/>
              <a:ext cx="17463" cy="11113"/>
            </a:xfrm>
            <a:custGeom>
              <a:gdLst>
                <a:gd name="T0" fmla="*/ 5 w 14"/>
                <a:gd name="T1" fmla="*/ 0 h 9"/>
                <a:gd name="T2" fmla="*/ 13 w 14"/>
                <a:gd name="T3" fmla="*/ 3 h 9"/>
                <a:gd name="T4" fmla="*/ 5 w 14"/>
                <a:gd name="T5" fmla="*/ 0 h 9"/>
              </a:gdLst>
              <a:cxnLst>
                <a:cxn ang="0">
                  <a:pos x="T0" y="T1"/>
                </a:cxn>
                <a:cxn ang="0">
                  <a:pos x="T2" y="T3"/>
                </a:cxn>
                <a:cxn ang="0">
                  <a:pos x="T4" y="T5"/>
                </a:cxn>
              </a:cxnLst>
              <a:rect l="0" t="0" r="r" b="b"/>
              <a:pathLst>
                <a:path w="14" h="9">
                  <a:moveTo>
                    <a:pt x="5" y="0"/>
                  </a:moveTo>
                  <a:cubicBezTo>
                    <a:pt x="9" y="0"/>
                    <a:pt x="10" y="3"/>
                    <a:pt x="13" y="3"/>
                  </a:cubicBezTo>
                  <a:cubicBezTo>
                    <a:pt x="14" y="9"/>
                    <a:pt x="0" y="8"/>
                    <a:pt x="5" y="0"/>
                  </a:cubicBezTo>
                  <a:close/>
                </a:path>
              </a:pathLst>
            </a:custGeom>
            <a:solidFill>
              <a:srgbClr val="959595"/>
            </a:solidFill>
            <a:ln w="9525">
              <a:solidFill>
                <a:srgbClr val="F9F9F9"/>
              </a:solidFill>
              <a:round/>
            </a:ln>
          </p:spPr>
          <p:txBody>
            <a:bodyPr vert="horz" wrap="square" lIns="121920" tIns="60960" rIns="121920" bIns="60960" numCol="1" anchor="t" anchorCtr="0" compatLnSpc="1"/>
            <a:lstStyle/>
            <a:p>
              <a:endParaRPr lang="en-US" sz="2400"/>
            </a:p>
          </p:txBody>
        </p:sp>
        <p:sp>
          <p:nvSpPr>
            <p:cNvPr id="31" name="Freeform 26"/>
            <p:cNvSpPr/>
            <p:nvPr/>
          </p:nvSpPr>
          <p:spPr bwMode="auto">
            <a:xfrm>
              <a:off x="996951" y="1439863"/>
              <a:ext cx="3175" cy="3175"/>
            </a:xfrm>
            <a:custGeom>
              <a:gdLst>
                <a:gd name="T0" fmla="*/ 0 w 2"/>
                <a:gd name="T1" fmla="*/ 2 h 2"/>
                <a:gd name="T2" fmla="*/ 2 w 2"/>
                <a:gd name="T3" fmla="*/ 0 h 2"/>
                <a:gd name="T4" fmla="*/ 0 w 2"/>
                <a:gd name="T5" fmla="*/ 2 h 2"/>
              </a:gdLst>
              <a:cxnLst>
                <a:cxn ang="0">
                  <a:pos x="T0" y="T1"/>
                </a:cxn>
                <a:cxn ang="0">
                  <a:pos x="T2" y="T3"/>
                </a:cxn>
                <a:cxn ang="0">
                  <a:pos x="T4" y="T5"/>
                </a:cxn>
              </a:cxnLst>
              <a:rect l="0" t="0" r="r" b="b"/>
              <a:pathLst>
                <a:path w="2" h="2">
                  <a:moveTo>
                    <a:pt x="0" y="2"/>
                  </a:moveTo>
                  <a:lnTo>
                    <a:pt x="2" y="0"/>
                  </a:lnTo>
                  <a:lnTo>
                    <a:pt x="0" y="2"/>
                  </a:lnTo>
                  <a:close/>
                </a:path>
              </a:pathLst>
            </a:custGeom>
            <a:solidFill>
              <a:srgbClr val="959595"/>
            </a:solidFill>
            <a:ln w="9525">
              <a:solidFill>
                <a:srgbClr val="F9F9F9"/>
              </a:solidFill>
              <a:round/>
            </a:ln>
          </p:spPr>
          <p:txBody>
            <a:bodyPr vert="horz" wrap="square" lIns="121920" tIns="60960" rIns="121920" bIns="60960" numCol="1" anchor="t" anchorCtr="0" compatLnSpc="1"/>
            <a:lstStyle/>
            <a:p>
              <a:endParaRPr lang="en-US" sz="2400"/>
            </a:p>
          </p:txBody>
        </p:sp>
        <p:sp>
          <p:nvSpPr>
            <p:cNvPr id="64" name="Line 27"/>
            <p:cNvSpPr>
              <a:spLocks noChangeShapeType="1"/>
            </p:cNvSpPr>
            <p:nvPr/>
          </p:nvSpPr>
          <p:spPr bwMode="auto">
            <a:xfrm flipV="1">
              <a:off x="996951" y="1439863"/>
              <a:ext cx="3175" cy="3175"/>
            </a:xfrm>
            <a:prstGeom prst="line">
              <a:avLst/>
            </a:prstGeom>
            <a:noFill/>
            <a:ln w="9525">
              <a:solidFill>
                <a:srgbClr val="F9F9F9"/>
              </a:solidFill>
              <a:rou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en-US" sz="2400"/>
            </a:p>
          </p:txBody>
        </p:sp>
        <p:sp>
          <p:nvSpPr>
            <p:cNvPr id="65" name="Freeform 28"/>
            <p:cNvSpPr/>
            <p:nvPr/>
          </p:nvSpPr>
          <p:spPr bwMode="auto">
            <a:xfrm>
              <a:off x="990601" y="1439863"/>
              <a:ext cx="9525" cy="0"/>
            </a:xfrm>
            <a:custGeom>
              <a:gdLst>
                <a:gd name="T0" fmla="*/ 0 w 8"/>
                <a:gd name="T1" fmla="*/ 8 w 8"/>
              </a:gdLst>
              <a:cxnLst>
                <a:cxn ang="0">
                  <a:pos x="T0" y="0"/>
                </a:cxn>
                <a:cxn ang="0">
                  <a:pos x="T1" y="0"/>
                </a:cxn>
              </a:cxnLst>
              <a:rect l="0" t="0" r="r" b="b"/>
              <a:pathLst>
                <a:path w="8">
                  <a:moveTo>
                    <a:pt x="0" y="0"/>
                  </a:moveTo>
                  <a:cubicBezTo>
                    <a:pt x="2" y="0"/>
                    <a:pt x="5" y="0"/>
                    <a:pt x="8" y="0"/>
                  </a:cubicBezTo>
                </a:path>
              </a:pathLst>
            </a:custGeom>
            <a:solidFill>
              <a:srgbClr val="959595"/>
            </a:solidFill>
            <a:ln w="9525">
              <a:solidFill>
                <a:srgbClr val="F9F9F9"/>
              </a:solidFill>
              <a:round/>
            </a:ln>
          </p:spPr>
          <p:txBody>
            <a:bodyPr vert="horz" wrap="square" lIns="121920" tIns="60960" rIns="121920" bIns="60960" numCol="1" anchor="t" anchorCtr="0" compatLnSpc="1"/>
            <a:lstStyle/>
            <a:p>
              <a:endParaRPr lang="en-US" sz="2400"/>
            </a:p>
          </p:txBody>
        </p:sp>
        <p:sp>
          <p:nvSpPr>
            <p:cNvPr id="66" name="Freeform 29"/>
            <p:cNvSpPr/>
            <p:nvPr/>
          </p:nvSpPr>
          <p:spPr bwMode="auto">
            <a:xfrm>
              <a:off x="996951" y="1436688"/>
              <a:ext cx="3175" cy="3175"/>
            </a:xfrm>
            <a:custGeom>
              <a:gdLst>
                <a:gd name="T0" fmla="*/ 2 w 2"/>
                <a:gd name="T1" fmla="*/ 2 h 2"/>
                <a:gd name="T2" fmla="*/ 0 w 2"/>
                <a:gd name="T3" fmla="*/ 0 h 2"/>
                <a:gd name="T4" fmla="*/ 2 w 2"/>
                <a:gd name="T5" fmla="*/ 2 h 2"/>
              </a:gdLst>
              <a:cxnLst>
                <a:cxn ang="0">
                  <a:pos x="T0" y="T1"/>
                </a:cxn>
                <a:cxn ang="0">
                  <a:pos x="T2" y="T3"/>
                </a:cxn>
                <a:cxn ang="0">
                  <a:pos x="T4" y="T5"/>
                </a:cxn>
              </a:cxnLst>
              <a:rect l="0" t="0" r="r" b="b"/>
              <a:pathLst>
                <a:path w="2" h="2">
                  <a:moveTo>
                    <a:pt x="2" y="2"/>
                  </a:moveTo>
                  <a:lnTo>
                    <a:pt x="0" y="0"/>
                  </a:lnTo>
                  <a:lnTo>
                    <a:pt x="2" y="2"/>
                  </a:lnTo>
                  <a:close/>
                </a:path>
              </a:pathLst>
            </a:custGeom>
            <a:solidFill>
              <a:srgbClr val="959595"/>
            </a:solidFill>
            <a:ln w="9525">
              <a:solidFill>
                <a:srgbClr val="F9F9F9"/>
              </a:solidFill>
              <a:round/>
            </a:ln>
          </p:spPr>
          <p:txBody>
            <a:bodyPr vert="horz" wrap="square" lIns="121920" tIns="60960" rIns="121920" bIns="60960" numCol="1" anchor="t" anchorCtr="0" compatLnSpc="1"/>
            <a:lstStyle/>
            <a:p>
              <a:endParaRPr lang="en-US" sz="2400"/>
            </a:p>
          </p:txBody>
        </p:sp>
        <p:sp>
          <p:nvSpPr>
            <p:cNvPr id="67" name="Line 30"/>
            <p:cNvSpPr>
              <a:spLocks noChangeShapeType="1"/>
            </p:cNvSpPr>
            <p:nvPr/>
          </p:nvSpPr>
          <p:spPr bwMode="auto">
            <a:xfrm flipH="1" flipV="1">
              <a:off x="996951" y="1436688"/>
              <a:ext cx="3175" cy="3175"/>
            </a:xfrm>
            <a:prstGeom prst="line">
              <a:avLst/>
            </a:prstGeom>
            <a:noFill/>
            <a:ln w="9525">
              <a:solidFill>
                <a:srgbClr val="F9F9F9"/>
              </a:solidFill>
              <a:rou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en-US" sz="2400"/>
            </a:p>
          </p:txBody>
        </p:sp>
        <p:sp>
          <p:nvSpPr>
            <p:cNvPr id="68" name="Freeform 31"/>
            <p:cNvSpPr/>
            <p:nvPr/>
          </p:nvSpPr>
          <p:spPr bwMode="auto">
            <a:xfrm>
              <a:off x="3806826" y="1577976"/>
              <a:ext cx="1588" cy="4763"/>
            </a:xfrm>
            <a:custGeom>
              <a:gdLst>
                <a:gd name="T0" fmla="*/ 0 w 1"/>
                <a:gd name="T1" fmla="*/ 0 h 3"/>
                <a:gd name="T2" fmla="*/ 1 w 1"/>
                <a:gd name="T3" fmla="*/ 3 h 3"/>
                <a:gd name="T4" fmla="*/ 0 w 1"/>
                <a:gd name="T5" fmla="*/ 0 h 3"/>
              </a:gdLst>
              <a:cxnLst>
                <a:cxn ang="0">
                  <a:pos x="T0" y="T1"/>
                </a:cxn>
                <a:cxn ang="0">
                  <a:pos x="T2" y="T3"/>
                </a:cxn>
                <a:cxn ang="0">
                  <a:pos x="T4" y="T5"/>
                </a:cxn>
              </a:cxnLst>
              <a:rect l="0" t="0" r="r" b="b"/>
              <a:pathLst>
                <a:path w="1" h="3">
                  <a:moveTo>
                    <a:pt x="0" y="0"/>
                  </a:moveTo>
                  <a:lnTo>
                    <a:pt x="1" y="3"/>
                  </a:lnTo>
                  <a:lnTo>
                    <a:pt x="0" y="0"/>
                  </a:lnTo>
                  <a:close/>
                </a:path>
              </a:pathLst>
            </a:custGeom>
            <a:solidFill>
              <a:srgbClr val="959595"/>
            </a:solidFill>
            <a:ln w="9525">
              <a:solidFill>
                <a:srgbClr val="F9F9F9"/>
              </a:solidFill>
              <a:round/>
            </a:ln>
          </p:spPr>
          <p:txBody>
            <a:bodyPr vert="horz" wrap="square" lIns="121920" tIns="60960" rIns="121920" bIns="60960" numCol="1" anchor="t" anchorCtr="0" compatLnSpc="1"/>
            <a:lstStyle/>
            <a:p>
              <a:endParaRPr lang="en-US" sz="2400"/>
            </a:p>
          </p:txBody>
        </p:sp>
        <p:sp>
          <p:nvSpPr>
            <p:cNvPr id="69" name="Line 32"/>
            <p:cNvSpPr>
              <a:spLocks noChangeShapeType="1"/>
            </p:cNvSpPr>
            <p:nvPr/>
          </p:nvSpPr>
          <p:spPr bwMode="auto">
            <a:xfrm>
              <a:off x="3806826" y="1577976"/>
              <a:ext cx="1588" cy="4763"/>
            </a:xfrm>
            <a:prstGeom prst="line">
              <a:avLst/>
            </a:prstGeom>
            <a:noFill/>
            <a:ln w="9525">
              <a:solidFill>
                <a:srgbClr val="F9F9F9"/>
              </a:solidFill>
              <a:rou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en-US" sz="2400"/>
            </a:p>
          </p:txBody>
        </p:sp>
        <p:sp>
          <p:nvSpPr>
            <p:cNvPr id="70" name="Freeform 33"/>
            <p:cNvSpPr/>
            <p:nvPr/>
          </p:nvSpPr>
          <p:spPr bwMode="auto">
            <a:xfrm>
              <a:off x="3784601" y="1608138"/>
              <a:ext cx="3175" cy="1588"/>
            </a:xfrm>
            <a:custGeom>
              <a:gdLst>
                <a:gd name="T0" fmla="*/ 2 w 2"/>
                <a:gd name="T1" fmla="*/ 1 h 1"/>
                <a:gd name="T2" fmla="*/ 0 w 2"/>
                <a:gd name="T3" fmla="*/ 0 h 1"/>
                <a:gd name="T4" fmla="*/ 2 w 2"/>
                <a:gd name="T5" fmla="*/ 1 h 1"/>
              </a:gdLst>
              <a:cxnLst>
                <a:cxn ang="0">
                  <a:pos x="T0" y="T1"/>
                </a:cxn>
                <a:cxn ang="0">
                  <a:pos x="T2" y="T3"/>
                </a:cxn>
                <a:cxn ang="0">
                  <a:pos x="T4" y="T5"/>
                </a:cxn>
              </a:cxnLst>
              <a:rect l="0" t="0" r="r" b="b"/>
              <a:pathLst>
                <a:path w="2" h="1">
                  <a:moveTo>
                    <a:pt x="2" y="1"/>
                  </a:moveTo>
                  <a:lnTo>
                    <a:pt x="0" y="0"/>
                  </a:lnTo>
                  <a:lnTo>
                    <a:pt x="2" y="1"/>
                  </a:lnTo>
                  <a:close/>
                </a:path>
              </a:pathLst>
            </a:custGeom>
            <a:solidFill>
              <a:srgbClr val="959595"/>
            </a:solidFill>
            <a:ln w="9525">
              <a:solidFill>
                <a:srgbClr val="F9F9F9"/>
              </a:solidFill>
              <a:round/>
            </a:ln>
          </p:spPr>
          <p:txBody>
            <a:bodyPr vert="horz" wrap="square" lIns="121920" tIns="60960" rIns="121920" bIns="60960" numCol="1" anchor="t" anchorCtr="0" compatLnSpc="1"/>
            <a:lstStyle/>
            <a:p>
              <a:endParaRPr lang="en-US" sz="2400"/>
            </a:p>
          </p:txBody>
        </p:sp>
        <p:sp>
          <p:nvSpPr>
            <p:cNvPr id="71" name="Line 34"/>
            <p:cNvSpPr>
              <a:spLocks noChangeShapeType="1"/>
            </p:cNvSpPr>
            <p:nvPr/>
          </p:nvSpPr>
          <p:spPr bwMode="auto">
            <a:xfrm flipH="1" flipV="1">
              <a:off x="3784601" y="1608138"/>
              <a:ext cx="3175" cy="1588"/>
            </a:xfrm>
            <a:prstGeom prst="line">
              <a:avLst/>
            </a:prstGeom>
            <a:noFill/>
            <a:ln w="9525">
              <a:solidFill>
                <a:srgbClr val="F9F9F9"/>
              </a:solidFill>
              <a:rou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en-US" sz="2400"/>
            </a:p>
          </p:txBody>
        </p:sp>
        <p:sp>
          <p:nvSpPr>
            <p:cNvPr id="72" name="Freeform 35"/>
            <p:cNvSpPr/>
            <p:nvPr/>
          </p:nvSpPr>
          <p:spPr bwMode="auto">
            <a:xfrm flipH="1">
              <a:off x="3946526" y="1749426"/>
              <a:ext cx="0" cy="3175"/>
            </a:xfrm>
            <a:custGeom>
              <a:gdLst>
                <a:gd name="T0" fmla="*/ 2 h 2"/>
                <a:gd name="T1" fmla="*/ 0 h 2"/>
                <a:gd name="T2" fmla="*/ 2 h 2"/>
              </a:gdLst>
              <a:cxnLst>
                <a:cxn ang="0">
                  <a:pos x="0" y="T0"/>
                </a:cxn>
                <a:cxn ang="0">
                  <a:pos x="0" y="T1"/>
                </a:cxn>
                <a:cxn ang="0">
                  <a:pos x="0" y="T2"/>
                </a:cxn>
              </a:cxnLst>
              <a:rect l="0" t="0" r="r" b="b"/>
              <a:pathLst>
                <a:path h="2">
                  <a:moveTo>
                    <a:pt x="0" y="2"/>
                  </a:moveTo>
                  <a:lnTo>
                    <a:pt x="0" y="0"/>
                  </a:lnTo>
                  <a:lnTo>
                    <a:pt x="0" y="2"/>
                  </a:lnTo>
                  <a:close/>
                </a:path>
              </a:pathLst>
            </a:custGeom>
            <a:solidFill>
              <a:srgbClr val="959595"/>
            </a:solidFill>
            <a:ln w="9525">
              <a:solidFill>
                <a:srgbClr val="F9F9F9"/>
              </a:solidFill>
              <a:round/>
            </a:ln>
          </p:spPr>
          <p:txBody>
            <a:bodyPr vert="horz" wrap="square" lIns="121920" tIns="60960" rIns="121920" bIns="60960" numCol="1" anchor="t" anchorCtr="0" compatLnSpc="1"/>
            <a:lstStyle/>
            <a:p>
              <a:endParaRPr lang="en-US" sz="2400"/>
            </a:p>
          </p:txBody>
        </p:sp>
        <p:sp>
          <p:nvSpPr>
            <p:cNvPr id="73" name="Line 36"/>
            <p:cNvSpPr>
              <a:spLocks noChangeShapeType="1"/>
            </p:cNvSpPr>
            <p:nvPr/>
          </p:nvSpPr>
          <p:spPr bwMode="auto">
            <a:xfrm flipH="1" flipV="1">
              <a:off x="3946526" y="1749426"/>
              <a:ext cx="0" cy="3175"/>
            </a:xfrm>
            <a:prstGeom prst="line">
              <a:avLst/>
            </a:prstGeom>
            <a:noFill/>
            <a:ln w="9525">
              <a:solidFill>
                <a:srgbClr val="F9F9F9"/>
              </a:solidFill>
              <a:rou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en-US" sz="2400"/>
            </a:p>
          </p:txBody>
        </p:sp>
        <p:sp>
          <p:nvSpPr>
            <p:cNvPr id="74" name="Freeform 37"/>
            <p:cNvSpPr/>
            <p:nvPr/>
          </p:nvSpPr>
          <p:spPr bwMode="auto">
            <a:xfrm>
              <a:off x="3941764" y="1749426"/>
              <a:ext cx="4763" cy="7938"/>
            </a:xfrm>
            <a:custGeom>
              <a:gdLst>
                <a:gd name="T0" fmla="*/ 0 w 4"/>
                <a:gd name="T1" fmla="*/ 7 h 7"/>
                <a:gd name="T2" fmla="*/ 4 w 4"/>
                <a:gd name="T3" fmla="*/ 0 h 7"/>
              </a:gdLst>
              <a:cxnLst>
                <a:cxn ang="0">
                  <a:pos x="T0" y="T1"/>
                </a:cxn>
                <a:cxn ang="0">
                  <a:pos x="T2" y="T3"/>
                </a:cxn>
              </a:cxnLst>
              <a:rect l="0" t="0" r="r" b="b"/>
              <a:pathLst>
                <a:path w="4" h="7">
                  <a:moveTo>
                    <a:pt x="0" y="7"/>
                  </a:moveTo>
                  <a:cubicBezTo>
                    <a:pt x="2" y="4"/>
                    <a:pt x="3" y="2"/>
                    <a:pt x="4" y="0"/>
                  </a:cubicBezTo>
                </a:path>
              </a:pathLst>
            </a:custGeom>
            <a:solidFill>
              <a:srgbClr val="959595"/>
            </a:solidFill>
            <a:ln w="9525">
              <a:solidFill>
                <a:srgbClr val="F9F9F9"/>
              </a:solidFill>
              <a:round/>
            </a:ln>
          </p:spPr>
          <p:txBody>
            <a:bodyPr vert="horz" wrap="square" lIns="121920" tIns="60960" rIns="121920" bIns="60960" numCol="1" anchor="t" anchorCtr="0" compatLnSpc="1"/>
            <a:lstStyle/>
            <a:p>
              <a:endParaRPr lang="en-US" sz="2400"/>
            </a:p>
          </p:txBody>
        </p:sp>
        <p:sp>
          <p:nvSpPr>
            <p:cNvPr id="75" name="Freeform 38"/>
            <p:cNvSpPr/>
            <p:nvPr/>
          </p:nvSpPr>
          <p:spPr bwMode="auto">
            <a:xfrm>
              <a:off x="3944939" y="1749426"/>
              <a:ext cx="1588" cy="0"/>
            </a:xfrm>
            <a:custGeom>
              <a:gdLst>
                <a:gd name="T0" fmla="*/ 1 w 1"/>
                <a:gd name="T1" fmla="*/ 0 w 1"/>
                <a:gd name="T2" fmla="*/ 1 w 1"/>
              </a:gdLst>
              <a:cxnLst>
                <a:cxn ang="0">
                  <a:pos x="T0" y="0"/>
                </a:cxn>
                <a:cxn ang="0">
                  <a:pos x="T1" y="0"/>
                </a:cxn>
                <a:cxn ang="0">
                  <a:pos x="T2" y="0"/>
                </a:cxn>
              </a:cxnLst>
              <a:rect l="0" t="0" r="r" b="b"/>
              <a:pathLst>
                <a:path w="1">
                  <a:moveTo>
                    <a:pt x="1" y="0"/>
                  </a:moveTo>
                  <a:lnTo>
                    <a:pt x="0" y="0"/>
                  </a:lnTo>
                  <a:lnTo>
                    <a:pt x="1" y="0"/>
                  </a:lnTo>
                  <a:close/>
                </a:path>
              </a:pathLst>
            </a:custGeom>
            <a:solidFill>
              <a:srgbClr val="959595"/>
            </a:solidFill>
            <a:ln w="9525">
              <a:solidFill>
                <a:srgbClr val="F9F9F9"/>
              </a:solidFill>
              <a:round/>
            </a:ln>
          </p:spPr>
          <p:txBody>
            <a:bodyPr vert="horz" wrap="square" lIns="121920" tIns="60960" rIns="121920" bIns="60960" numCol="1" anchor="t" anchorCtr="0" compatLnSpc="1"/>
            <a:lstStyle/>
            <a:p>
              <a:endParaRPr lang="en-US" sz="2400"/>
            </a:p>
          </p:txBody>
        </p:sp>
        <p:sp>
          <p:nvSpPr>
            <p:cNvPr id="76" name="Line 39"/>
            <p:cNvSpPr>
              <a:spLocks noChangeShapeType="1"/>
            </p:cNvSpPr>
            <p:nvPr/>
          </p:nvSpPr>
          <p:spPr bwMode="auto">
            <a:xfrm flipH="1">
              <a:off x="3944939" y="1749426"/>
              <a:ext cx="1588" cy="0"/>
            </a:xfrm>
            <a:prstGeom prst="line">
              <a:avLst/>
            </a:prstGeom>
            <a:noFill/>
            <a:ln w="9525">
              <a:solidFill>
                <a:srgbClr val="F9F9F9"/>
              </a:solidFill>
              <a:rou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en-US" sz="2400"/>
            </a:p>
          </p:txBody>
        </p:sp>
        <p:sp>
          <p:nvSpPr>
            <p:cNvPr id="77" name="Freeform 40"/>
            <p:cNvSpPr/>
            <p:nvPr/>
          </p:nvSpPr>
          <p:spPr bwMode="auto">
            <a:xfrm flipH="1">
              <a:off x="4021139" y="1828801"/>
              <a:ext cx="0" cy="4763"/>
            </a:xfrm>
            <a:custGeom>
              <a:gdLst>
                <a:gd name="T0" fmla="*/ 0 h 3"/>
                <a:gd name="T1" fmla="*/ 3 h 3"/>
                <a:gd name="T2" fmla="*/ 0 h 3"/>
              </a:gdLst>
              <a:cxnLst>
                <a:cxn ang="0">
                  <a:pos x="0" y="T0"/>
                </a:cxn>
                <a:cxn ang="0">
                  <a:pos x="0" y="T1"/>
                </a:cxn>
                <a:cxn ang="0">
                  <a:pos x="0" y="T2"/>
                </a:cxn>
              </a:cxnLst>
              <a:rect l="0" t="0" r="r" b="b"/>
              <a:pathLst>
                <a:path h="3">
                  <a:moveTo>
                    <a:pt x="0" y="0"/>
                  </a:moveTo>
                  <a:lnTo>
                    <a:pt x="0" y="3"/>
                  </a:lnTo>
                  <a:lnTo>
                    <a:pt x="0" y="0"/>
                  </a:lnTo>
                  <a:close/>
                </a:path>
              </a:pathLst>
            </a:custGeom>
            <a:solidFill>
              <a:srgbClr val="959595"/>
            </a:solidFill>
            <a:ln w="9525">
              <a:solidFill>
                <a:srgbClr val="F9F9F9"/>
              </a:solidFill>
              <a:round/>
            </a:ln>
          </p:spPr>
          <p:txBody>
            <a:bodyPr vert="horz" wrap="square" lIns="121920" tIns="60960" rIns="121920" bIns="60960" numCol="1" anchor="t" anchorCtr="0" compatLnSpc="1"/>
            <a:lstStyle/>
            <a:p>
              <a:endParaRPr lang="en-US" sz="2400"/>
            </a:p>
          </p:txBody>
        </p:sp>
        <p:sp>
          <p:nvSpPr>
            <p:cNvPr id="78" name="Line 41"/>
            <p:cNvSpPr>
              <a:spLocks noChangeShapeType="1"/>
            </p:cNvSpPr>
            <p:nvPr/>
          </p:nvSpPr>
          <p:spPr bwMode="auto">
            <a:xfrm flipH="1">
              <a:off x="4021139" y="1828801"/>
              <a:ext cx="0" cy="4763"/>
            </a:xfrm>
            <a:prstGeom prst="line">
              <a:avLst/>
            </a:prstGeom>
            <a:noFill/>
            <a:ln w="9525">
              <a:solidFill>
                <a:srgbClr val="F9F9F9"/>
              </a:solidFill>
              <a:rou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en-US" sz="2400"/>
            </a:p>
          </p:txBody>
        </p:sp>
        <p:sp>
          <p:nvSpPr>
            <p:cNvPr id="79" name="Freeform 42"/>
            <p:cNvSpPr/>
            <p:nvPr/>
          </p:nvSpPr>
          <p:spPr bwMode="auto">
            <a:xfrm>
              <a:off x="4021139" y="1824038"/>
              <a:ext cx="1588" cy="9525"/>
            </a:xfrm>
            <a:custGeom>
              <a:gdLst>
                <a:gd name="T0" fmla="*/ 0 w 1"/>
                <a:gd name="T1" fmla="*/ 8 h 8"/>
                <a:gd name="T2" fmla="*/ 1 w 1"/>
                <a:gd name="T3" fmla="*/ 0 h 8"/>
              </a:gdLst>
              <a:cxnLst>
                <a:cxn ang="0">
                  <a:pos x="T0" y="T1"/>
                </a:cxn>
                <a:cxn ang="0">
                  <a:pos x="T2" y="T3"/>
                </a:cxn>
              </a:cxnLst>
              <a:rect l="0" t="0" r="r" b="b"/>
              <a:pathLst>
                <a:path w="1" h="8">
                  <a:moveTo>
                    <a:pt x="0" y="8"/>
                  </a:moveTo>
                  <a:cubicBezTo>
                    <a:pt x="1" y="6"/>
                    <a:pt x="1" y="3"/>
                    <a:pt x="1" y="0"/>
                  </a:cubicBezTo>
                </a:path>
              </a:pathLst>
            </a:custGeom>
            <a:solidFill>
              <a:srgbClr val="959595"/>
            </a:solidFill>
            <a:ln w="9525">
              <a:solidFill>
                <a:srgbClr val="F9F9F9"/>
              </a:solidFill>
              <a:round/>
            </a:ln>
          </p:spPr>
          <p:txBody>
            <a:bodyPr vert="horz" wrap="square" lIns="121920" tIns="60960" rIns="121920" bIns="60960" numCol="1" anchor="t" anchorCtr="0" compatLnSpc="1"/>
            <a:lstStyle/>
            <a:p>
              <a:endParaRPr lang="en-US" sz="2400"/>
            </a:p>
          </p:txBody>
        </p:sp>
        <p:sp>
          <p:nvSpPr>
            <p:cNvPr id="80" name="Freeform 43"/>
            <p:cNvSpPr/>
            <p:nvPr/>
          </p:nvSpPr>
          <p:spPr bwMode="auto">
            <a:xfrm>
              <a:off x="4021139" y="1833563"/>
              <a:ext cx="3175" cy="0"/>
            </a:xfrm>
            <a:custGeom>
              <a:gdLst>
                <a:gd name="T0" fmla="*/ 0 w 2"/>
                <a:gd name="T1" fmla="*/ 2 w 2"/>
                <a:gd name="T2" fmla="*/ 0 w 2"/>
              </a:gdLst>
              <a:cxnLst>
                <a:cxn ang="0">
                  <a:pos x="T0" y="0"/>
                </a:cxn>
                <a:cxn ang="0">
                  <a:pos x="T1" y="0"/>
                </a:cxn>
                <a:cxn ang="0">
                  <a:pos x="T2" y="0"/>
                </a:cxn>
              </a:cxnLst>
              <a:rect l="0" t="0" r="r" b="b"/>
              <a:pathLst>
                <a:path w="2">
                  <a:moveTo>
                    <a:pt x="0" y="0"/>
                  </a:moveTo>
                  <a:lnTo>
                    <a:pt x="2" y="0"/>
                  </a:lnTo>
                  <a:lnTo>
                    <a:pt x="0" y="0"/>
                  </a:lnTo>
                  <a:close/>
                </a:path>
              </a:pathLst>
            </a:custGeom>
            <a:solidFill>
              <a:srgbClr val="959595"/>
            </a:solidFill>
            <a:ln w="9525">
              <a:solidFill>
                <a:srgbClr val="F9F9F9"/>
              </a:solidFill>
              <a:round/>
            </a:ln>
          </p:spPr>
          <p:txBody>
            <a:bodyPr vert="horz" wrap="square" lIns="121920" tIns="60960" rIns="121920" bIns="60960" numCol="1" anchor="t" anchorCtr="0" compatLnSpc="1"/>
            <a:lstStyle/>
            <a:p>
              <a:endParaRPr lang="en-US" sz="2400"/>
            </a:p>
          </p:txBody>
        </p:sp>
        <p:sp>
          <p:nvSpPr>
            <p:cNvPr id="81" name="Line 44"/>
            <p:cNvSpPr>
              <a:spLocks noChangeShapeType="1"/>
            </p:cNvSpPr>
            <p:nvPr/>
          </p:nvSpPr>
          <p:spPr bwMode="auto">
            <a:xfrm>
              <a:off x="4021139" y="1833563"/>
              <a:ext cx="3175" cy="0"/>
            </a:xfrm>
            <a:prstGeom prst="line">
              <a:avLst/>
            </a:prstGeom>
            <a:noFill/>
            <a:ln w="9525">
              <a:solidFill>
                <a:srgbClr val="F9F9F9"/>
              </a:solidFill>
              <a:rou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en-US" sz="2400"/>
            </a:p>
          </p:txBody>
        </p:sp>
        <p:sp>
          <p:nvSpPr>
            <p:cNvPr id="82" name="Freeform 45"/>
            <p:cNvSpPr/>
            <p:nvPr/>
          </p:nvSpPr>
          <p:spPr bwMode="auto">
            <a:xfrm>
              <a:off x="5046664" y="2338388"/>
              <a:ext cx="1588" cy="1588"/>
            </a:xfrm>
            <a:custGeom>
              <a:gdLst>
                <a:gd name="T0" fmla="*/ 1 w 1"/>
                <a:gd name="T1" fmla="*/ 1 h 1"/>
                <a:gd name="T2" fmla="*/ 0 w 1"/>
                <a:gd name="T3" fmla="*/ 0 h 1"/>
                <a:gd name="T4" fmla="*/ 1 w 1"/>
                <a:gd name="T5" fmla="*/ 1 h 1"/>
              </a:gdLst>
              <a:cxnLst>
                <a:cxn ang="0">
                  <a:pos x="T0" y="T1"/>
                </a:cxn>
                <a:cxn ang="0">
                  <a:pos x="T2" y="T3"/>
                </a:cxn>
                <a:cxn ang="0">
                  <a:pos x="T4" y="T5"/>
                </a:cxn>
              </a:cxnLst>
              <a:rect l="0" t="0" r="r" b="b"/>
              <a:pathLst>
                <a:path w="1" h="1">
                  <a:moveTo>
                    <a:pt x="1" y="1"/>
                  </a:moveTo>
                  <a:lnTo>
                    <a:pt x="0" y="0"/>
                  </a:lnTo>
                  <a:lnTo>
                    <a:pt x="1" y="1"/>
                  </a:lnTo>
                  <a:close/>
                </a:path>
              </a:pathLst>
            </a:custGeom>
            <a:solidFill>
              <a:srgbClr val="959595"/>
            </a:solidFill>
            <a:ln w="9525">
              <a:solidFill>
                <a:srgbClr val="F9F9F9"/>
              </a:solidFill>
              <a:round/>
            </a:ln>
          </p:spPr>
          <p:txBody>
            <a:bodyPr vert="horz" wrap="square" lIns="121920" tIns="60960" rIns="121920" bIns="60960" numCol="1" anchor="t" anchorCtr="0" compatLnSpc="1"/>
            <a:lstStyle/>
            <a:p>
              <a:endParaRPr lang="en-US" sz="2400"/>
            </a:p>
          </p:txBody>
        </p:sp>
        <p:sp>
          <p:nvSpPr>
            <p:cNvPr id="83" name="Line 46"/>
            <p:cNvSpPr>
              <a:spLocks noChangeShapeType="1"/>
            </p:cNvSpPr>
            <p:nvPr/>
          </p:nvSpPr>
          <p:spPr bwMode="auto">
            <a:xfrm flipH="1" flipV="1">
              <a:off x="5046664" y="2338388"/>
              <a:ext cx="1588" cy="1588"/>
            </a:xfrm>
            <a:prstGeom prst="line">
              <a:avLst/>
            </a:prstGeom>
            <a:noFill/>
            <a:ln w="9525">
              <a:solidFill>
                <a:srgbClr val="F9F9F9"/>
              </a:solidFill>
              <a:rou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en-US" sz="2400"/>
            </a:p>
          </p:txBody>
        </p:sp>
        <p:sp>
          <p:nvSpPr>
            <p:cNvPr id="84" name="Freeform 47"/>
            <p:cNvSpPr/>
            <p:nvPr/>
          </p:nvSpPr>
          <p:spPr bwMode="auto">
            <a:xfrm>
              <a:off x="5041901" y="2338388"/>
              <a:ext cx="4763" cy="1588"/>
            </a:xfrm>
            <a:custGeom>
              <a:gdLst>
                <a:gd name="T0" fmla="*/ 3 w 3"/>
                <a:gd name="T1" fmla="*/ 0 h 1"/>
                <a:gd name="T2" fmla="*/ 0 w 3"/>
                <a:gd name="T3" fmla="*/ 1 h 1"/>
                <a:gd name="T4" fmla="*/ 3 w 3"/>
                <a:gd name="T5" fmla="*/ 0 h 1"/>
              </a:gdLst>
              <a:cxnLst>
                <a:cxn ang="0">
                  <a:pos x="T0" y="T1"/>
                </a:cxn>
                <a:cxn ang="0">
                  <a:pos x="T2" y="T3"/>
                </a:cxn>
                <a:cxn ang="0">
                  <a:pos x="T4" y="T5"/>
                </a:cxn>
              </a:cxnLst>
              <a:rect l="0" t="0" r="r" b="b"/>
              <a:pathLst>
                <a:path w="3" h="1">
                  <a:moveTo>
                    <a:pt x="3" y="0"/>
                  </a:moveTo>
                  <a:lnTo>
                    <a:pt x="0" y="1"/>
                  </a:lnTo>
                  <a:lnTo>
                    <a:pt x="3" y="0"/>
                  </a:lnTo>
                  <a:close/>
                </a:path>
              </a:pathLst>
            </a:custGeom>
            <a:solidFill>
              <a:srgbClr val="959595"/>
            </a:solidFill>
            <a:ln w="9525">
              <a:solidFill>
                <a:srgbClr val="F9F9F9"/>
              </a:solidFill>
              <a:round/>
            </a:ln>
          </p:spPr>
          <p:txBody>
            <a:bodyPr vert="horz" wrap="square" lIns="121920" tIns="60960" rIns="121920" bIns="60960" numCol="1" anchor="t" anchorCtr="0" compatLnSpc="1"/>
            <a:lstStyle/>
            <a:p>
              <a:endParaRPr lang="en-US" sz="2400"/>
            </a:p>
          </p:txBody>
        </p:sp>
        <p:sp>
          <p:nvSpPr>
            <p:cNvPr id="85" name="Line 48"/>
            <p:cNvSpPr>
              <a:spLocks noChangeShapeType="1"/>
            </p:cNvSpPr>
            <p:nvPr/>
          </p:nvSpPr>
          <p:spPr bwMode="auto">
            <a:xfrm flipH="1">
              <a:off x="5041901" y="2338388"/>
              <a:ext cx="4763" cy="1588"/>
            </a:xfrm>
            <a:prstGeom prst="line">
              <a:avLst/>
            </a:prstGeom>
            <a:noFill/>
            <a:ln w="9525">
              <a:solidFill>
                <a:srgbClr val="F9F9F9"/>
              </a:solidFill>
              <a:rou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en-US" sz="2400"/>
            </a:p>
          </p:txBody>
        </p:sp>
        <p:sp>
          <p:nvSpPr>
            <p:cNvPr id="86" name="Freeform 49"/>
            <p:cNvSpPr/>
            <p:nvPr/>
          </p:nvSpPr>
          <p:spPr bwMode="auto">
            <a:xfrm flipH="1">
              <a:off x="3784601" y="2878138"/>
              <a:ext cx="0" cy="3175"/>
            </a:xfrm>
            <a:custGeom>
              <a:gdLst>
                <a:gd name="T0" fmla="*/ 2 h 2"/>
                <a:gd name="T1" fmla="*/ 0 h 2"/>
                <a:gd name="T2" fmla="*/ 2 h 2"/>
              </a:gdLst>
              <a:cxnLst>
                <a:cxn ang="0">
                  <a:pos x="0" y="T0"/>
                </a:cxn>
                <a:cxn ang="0">
                  <a:pos x="0" y="T1"/>
                </a:cxn>
                <a:cxn ang="0">
                  <a:pos x="0" y="T2"/>
                </a:cxn>
              </a:cxnLst>
              <a:rect l="0" t="0" r="r" b="b"/>
              <a:pathLst>
                <a:path h="2">
                  <a:moveTo>
                    <a:pt x="0" y="2"/>
                  </a:moveTo>
                  <a:lnTo>
                    <a:pt x="0" y="0"/>
                  </a:lnTo>
                  <a:lnTo>
                    <a:pt x="0" y="2"/>
                  </a:lnTo>
                  <a:close/>
                </a:path>
              </a:pathLst>
            </a:custGeom>
            <a:solidFill>
              <a:srgbClr val="959595"/>
            </a:solidFill>
            <a:ln w="9525">
              <a:solidFill>
                <a:srgbClr val="F9F9F9"/>
              </a:solidFill>
              <a:round/>
            </a:ln>
          </p:spPr>
          <p:txBody>
            <a:bodyPr vert="horz" wrap="square" lIns="121920" tIns="60960" rIns="121920" bIns="60960" numCol="1" anchor="t" anchorCtr="0" compatLnSpc="1"/>
            <a:lstStyle/>
            <a:p>
              <a:endParaRPr lang="en-US" sz="2400"/>
            </a:p>
          </p:txBody>
        </p:sp>
        <p:sp>
          <p:nvSpPr>
            <p:cNvPr id="87" name="Line 50"/>
            <p:cNvSpPr>
              <a:spLocks noChangeShapeType="1"/>
            </p:cNvSpPr>
            <p:nvPr/>
          </p:nvSpPr>
          <p:spPr bwMode="auto">
            <a:xfrm flipH="1" flipV="1">
              <a:off x="3784601" y="2878138"/>
              <a:ext cx="0" cy="3175"/>
            </a:xfrm>
            <a:prstGeom prst="line">
              <a:avLst/>
            </a:prstGeom>
            <a:noFill/>
            <a:ln w="9525">
              <a:solidFill>
                <a:srgbClr val="F9F9F9"/>
              </a:solidFill>
              <a:rou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en-US" sz="2400"/>
            </a:p>
          </p:txBody>
        </p:sp>
        <p:sp>
          <p:nvSpPr>
            <p:cNvPr id="88" name="Freeform 51"/>
            <p:cNvSpPr/>
            <p:nvPr/>
          </p:nvSpPr>
          <p:spPr bwMode="auto">
            <a:xfrm>
              <a:off x="3775076" y="2881313"/>
              <a:ext cx="3175" cy="1588"/>
            </a:xfrm>
            <a:custGeom>
              <a:gdLst>
                <a:gd name="T0" fmla="*/ 0 w 2"/>
                <a:gd name="T1" fmla="*/ 1 h 1"/>
                <a:gd name="T2" fmla="*/ 2 w 2"/>
                <a:gd name="T3" fmla="*/ 0 h 1"/>
                <a:gd name="T4" fmla="*/ 0 w 2"/>
                <a:gd name="T5" fmla="*/ 1 h 1"/>
              </a:gdLst>
              <a:cxnLst>
                <a:cxn ang="0">
                  <a:pos x="T0" y="T1"/>
                </a:cxn>
                <a:cxn ang="0">
                  <a:pos x="T2" y="T3"/>
                </a:cxn>
                <a:cxn ang="0">
                  <a:pos x="T4" y="T5"/>
                </a:cxn>
              </a:cxnLst>
              <a:rect l="0" t="0" r="r" b="b"/>
              <a:pathLst>
                <a:path w="2" h="1">
                  <a:moveTo>
                    <a:pt x="0" y="1"/>
                  </a:moveTo>
                  <a:lnTo>
                    <a:pt x="2" y="0"/>
                  </a:lnTo>
                  <a:lnTo>
                    <a:pt x="0" y="1"/>
                  </a:lnTo>
                  <a:close/>
                </a:path>
              </a:pathLst>
            </a:custGeom>
            <a:solidFill>
              <a:srgbClr val="959595"/>
            </a:solidFill>
            <a:ln w="9525">
              <a:solidFill>
                <a:srgbClr val="F9F9F9"/>
              </a:solidFill>
              <a:round/>
            </a:ln>
          </p:spPr>
          <p:txBody>
            <a:bodyPr vert="horz" wrap="square" lIns="121920" tIns="60960" rIns="121920" bIns="60960" numCol="1" anchor="t" anchorCtr="0" compatLnSpc="1"/>
            <a:lstStyle/>
            <a:p>
              <a:endParaRPr lang="en-US" sz="2400"/>
            </a:p>
          </p:txBody>
        </p:sp>
        <p:sp>
          <p:nvSpPr>
            <p:cNvPr id="89" name="Line 52"/>
            <p:cNvSpPr>
              <a:spLocks noChangeShapeType="1"/>
            </p:cNvSpPr>
            <p:nvPr/>
          </p:nvSpPr>
          <p:spPr bwMode="auto">
            <a:xfrm flipV="1">
              <a:off x="3775076" y="2881313"/>
              <a:ext cx="3175" cy="1588"/>
            </a:xfrm>
            <a:prstGeom prst="line">
              <a:avLst/>
            </a:prstGeom>
            <a:noFill/>
            <a:ln w="9525">
              <a:solidFill>
                <a:srgbClr val="F9F9F9"/>
              </a:solidFill>
              <a:rou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en-US" sz="2400"/>
            </a:p>
          </p:txBody>
        </p:sp>
        <p:sp>
          <p:nvSpPr>
            <p:cNvPr id="90" name="Freeform 53"/>
            <p:cNvSpPr/>
            <p:nvPr/>
          </p:nvSpPr>
          <p:spPr bwMode="auto">
            <a:xfrm>
              <a:off x="3775076" y="2881313"/>
              <a:ext cx="3175" cy="1588"/>
            </a:xfrm>
            <a:custGeom>
              <a:gdLst>
                <a:gd name="T0" fmla="*/ 2 w 2"/>
                <a:gd name="T1" fmla="*/ 0 h 1"/>
                <a:gd name="T2" fmla="*/ 0 w 2"/>
                <a:gd name="T3" fmla="*/ 1 h 1"/>
                <a:gd name="T4" fmla="*/ 2 w 2"/>
                <a:gd name="T5" fmla="*/ 0 h 1"/>
              </a:gdLst>
              <a:cxnLst>
                <a:cxn ang="0">
                  <a:pos x="T0" y="T1"/>
                </a:cxn>
                <a:cxn ang="0">
                  <a:pos x="T2" y="T3"/>
                </a:cxn>
                <a:cxn ang="0">
                  <a:pos x="T4" y="T5"/>
                </a:cxn>
              </a:cxnLst>
              <a:rect l="0" t="0" r="r" b="b"/>
              <a:pathLst>
                <a:path w="2" h="1">
                  <a:moveTo>
                    <a:pt x="2" y="0"/>
                  </a:moveTo>
                  <a:lnTo>
                    <a:pt x="0" y="1"/>
                  </a:lnTo>
                  <a:lnTo>
                    <a:pt x="2" y="0"/>
                  </a:lnTo>
                  <a:close/>
                </a:path>
              </a:pathLst>
            </a:custGeom>
            <a:solidFill>
              <a:srgbClr val="959595"/>
            </a:solidFill>
            <a:ln w="9525">
              <a:solidFill>
                <a:srgbClr val="F9F9F9"/>
              </a:solidFill>
              <a:round/>
            </a:ln>
          </p:spPr>
          <p:txBody>
            <a:bodyPr vert="horz" wrap="square" lIns="121920" tIns="60960" rIns="121920" bIns="60960" numCol="1" anchor="t" anchorCtr="0" compatLnSpc="1"/>
            <a:lstStyle/>
            <a:p>
              <a:endParaRPr lang="en-US" sz="2400"/>
            </a:p>
          </p:txBody>
        </p:sp>
        <p:sp>
          <p:nvSpPr>
            <p:cNvPr id="91" name="Line 54"/>
            <p:cNvSpPr>
              <a:spLocks noChangeShapeType="1"/>
            </p:cNvSpPr>
            <p:nvPr/>
          </p:nvSpPr>
          <p:spPr bwMode="auto">
            <a:xfrm flipH="1">
              <a:off x="3775076" y="2881313"/>
              <a:ext cx="3175" cy="1588"/>
            </a:xfrm>
            <a:prstGeom prst="line">
              <a:avLst/>
            </a:prstGeom>
            <a:noFill/>
            <a:ln w="9525">
              <a:solidFill>
                <a:srgbClr val="F9F9F9"/>
              </a:solidFill>
              <a:rou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en-US" sz="2400"/>
            </a:p>
          </p:txBody>
        </p:sp>
        <p:sp>
          <p:nvSpPr>
            <p:cNvPr id="92" name="Freeform 55"/>
            <p:cNvSpPr/>
            <p:nvPr/>
          </p:nvSpPr>
          <p:spPr bwMode="auto">
            <a:xfrm>
              <a:off x="3781426" y="2878138"/>
              <a:ext cx="3175" cy="0"/>
            </a:xfrm>
            <a:custGeom>
              <a:gdLst>
                <a:gd name="T0" fmla="*/ 2 w 2"/>
                <a:gd name="T1" fmla="*/ 0 w 2"/>
                <a:gd name="T2" fmla="*/ 2 w 2"/>
              </a:gdLst>
              <a:cxnLst>
                <a:cxn ang="0">
                  <a:pos x="T0" y="0"/>
                </a:cxn>
                <a:cxn ang="0">
                  <a:pos x="T1" y="0"/>
                </a:cxn>
                <a:cxn ang="0">
                  <a:pos x="T2" y="0"/>
                </a:cxn>
              </a:cxnLst>
              <a:rect l="0" t="0" r="r" b="b"/>
              <a:pathLst>
                <a:path w="2">
                  <a:moveTo>
                    <a:pt x="2" y="0"/>
                  </a:moveTo>
                  <a:lnTo>
                    <a:pt x="0" y="0"/>
                  </a:lnTo>
                  <a:lnTo>
                    <a:pt x="2" y="0"/>
                  </a:lnTo>
                  <a:close/>
                </a:path>
              </a:pathLst>
            </a:custGeom>
            <a:solidFill>
              <a:srgbClr val="959595"/>
            </a:solidFill>
            <a:ln w="9525">
              <a:solidFill>
                <a:srgbClr val="F9F9F9"/>
              </a:solidFill>
              <a:round/>
            </a:ln>
          </p:spPr>
          <p:txBody>
            <a:bodyPr vert="horz" wrap="square" lIns="121920" tIns="60960" rIns="121920" bIns="60960" numCol="1" anchor="t" anchorCtr="0" compatLnSpc="1"/>
            <a:lstStyle/>
            <a:p>
              <a:endParaRPr lang="en-US" sz="2400"/>
            </a:p>
          </p:txBody>
        </p:sp>
        <p:sp>
          <p:nvSpPr>
            <p:cNvPr id="4096" name="Line 56"/>
            <p:cNvSpPr>
              <a:spLocks noChangeShapeType="1"/>
            </p:cNvSpPr>
            <p:nvPr/>
          </p:nvSpPr>
          <p:spPr bwMode="auto">
            <a:xfrm flipH="1">
              <a:off x="3781426" y="2878138"/>
              <a:ext cx="3175" cy="0"/>
            </a:xfrm>
            <a:prstGeom prst="line">
              <a:avLst/>
            </a:prstGeom>
            <a:noFill/>
            <a:ln w="9525">
              <a:solidFill>
                <a:srgbClr val="F9F9F9"/>
              </a:solidFill>
              <a:rou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en-US" sz="2400"/>
            </a:p>
          </p:txBody>
        </p:sp>
        <p:sp>
          <p:nvSpPr>
            <p:cNvPr id="4097" name="Freeform 57"/>
            <p:cNvSpPr/>
            <p:nvPr/>
          </p:nvSpPr>
          <p:spPr bwMode="auto">
            <a:xfrm>
              <a:off x="4889501" y="2495551"/>
              <a:ext cx="1588" cy="3175"/>
            </a:xfrm>
            <a:custGeom>
              <a:gdLst>
                <a:gd name="T0" fmla="*/ 1 w 1"/>
                <a:gd name="T1" fmla="*/ 2 h 2"/>
                <a:gd name="T2" fmla="*/ 0 w 1"/>
                <a:gd name="T3" fmla="*/ 0 h 2"/>
                <a:gd name="T4" fmla="*/ 1 w 1"/>
                <a:gd name="T5" fmla="*/ 2 h 2"/>
              </a:gdLst>
              <a:cxnLst>
                <a:cxn ang="0">
                  <a:pos x="T0" y="T1"/>
                </a:cxn>
                <a:cxn ang="0">
                  <a:pos x="T2" y="T3"/>
                </a:cxn>
                <a:cxn ang="0">
                  <a:pos x="T4" y="T5"/>
                </a:cxn>
              </a:cxnLst>
              <a:rect l="0" t="0" r="r" b="b"/>
              <a:pathLst>
                <a:path w="1" h="2">
                  <a:moveTo>
                    <a:pt x="1" y="2"/>
                  </a:moveTo>
                  <a:lnTo>
                    <a:pt x="0" y="0"/>
                  </a:lnTo>
                  <a:lnTo>
                    <a:pt x="1" y="2"/>
                  </a:lnTo>
                  <a:close/>
                </a:path>
              </a:pathLst>
            </a:custGeom>
            <a:solidFill>
              <a:srgbClr val="959595"/>
            </a:solidFill>
            <a:ln w="9525">
              <a:solidFill>
                <a:srgbClr val="F9F9F9"/>
              </a:solidFill>
              <a:round/>
            </a:ln>
          </p:spPr>
          <p:txBody>
            <a:bodyPr vert="horz" wrap="square" lIns="121920" tIns="60960" rIns="121920" bIns="60960" numCol="1" anchor="t" anchorCtr="0" compatLnSpc="1"/>
            <a:lstStyle/>
            <a:p>
              <a:endParaRPr lang="en-US" sz="2400"/>
            </a:p>
          </p:txBody>
        </p:sp>
        <p:sp>
          <p:nvSpPr>
            <p:cNvPr id="4100" name="Line 58"/>
            <p:cNvSpPr>
              <a:spLocks noChangeShapeType="1"/>
            </p:cNvSpPr>
            <p:nvPr/>
          </p:nvSpPr>
          <p:spPr bwMode="auto">
            <a:xfrm flipH="1" flipV="1">
              <a:off x="4889501" y="2495551"/>
              <a:ext cx="1588" cy="3175"/>
            </a:xfrm>
            <a:prstGeom prst="line">
              <a:avLst/>
            </a:prstGeom>
            <a:noFill/>
            <a:ln w="9525">
              <a:solidFill>
                <a:srgbClr val="F9F9F9"/>
              </a:solidFill>
              <a:rou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en-US" sz="2400"/>
            </a:p>
          </p:txBody>
        </p:sp>
        <p:sp>
          <p:nvSpPr>
            <p:cNvPr id="4101" name="Freeform 59"/>
            <p:cNvSpPr/>
            <p:nvPr/>
          </p:nvSpPr>
          <p:spPr bwMode="auto">
            <a:xfrm>
              <a:off x="4948239" y="2559051"/>
              <a:ext cx="3175" cy="3175"/>
            </a:xfrm>
            <a:custGeom>
              <a:gdLst>
                <a:gd name="T0" fmla="*/ 0 w 2"/>
                <a:gd name="T1" fmla="*/ 0 h 2"/>
                <a:gd name="T2" fmla="*/ 2 w 2"/>
                <a:gd name="T3" fmla="*/ 2 h 2"/>
                <a:gd name="T4" fmla="*/ 0 w 2"/>
                <a:gd name="T5" fmla="*/ 0 h 2"/>
              </a:gdLst>
              <a:cxnLst>
                <a:cxn ang="0">
                  <a:pos x="T0" y="T1"/>
                </a:cxn>
                <a:cxn ang="0">
                  <a:pos x="T2" y="T3"/>
                </a:cxn>
                <a:cxn ang="0">
                  <a:pos x="T4" y="T5"/>
                </a:cxn>
              </a:cxnLst>
              <a:rect l="0" t="0" r="r" b="b"/>
              <a:pathLst>
                <a:path w="2" h="2">
                  <a:moveTo>
                    <a:pt x="0" y="0"/>
                  </a:moveTo>
                  <a:lnTo>
                    <a:pt x="2" y="2"/>
                  </a:lnTo>
                  <a:lnTo>
                    <a:pt x="0" y="0"/>
                  </a:lnTo>
                  <a:close/>
                </a:path>
              </a:pathLst>
            </a:custGeom>
            <a:solidFill>
              <a:srgbClr val="959595"/>
            </a:solidFill>
            <a:ln w="9525">
              <a:solidFill>
                <a:srgbClr val="F9F9F9"/>
              </a:solidFill>
              <a:round/>
            </a:ln>
          </p:spPr>
          <p:txBody>
            <a:bodyPr vert="horz" wrap="square" lIns="121920" tIns="60960" rIns="121920" bIns="60960" numCol="1" anchor="t" anchorCtr="0" compatLnSpc="1"/>
            <a:lstStyle/>
            <a:p>
              <a:endParaRPr lang="en-US" sz="2400"/>
            </a:p>
          </p:txBody>
        </p:sp>
        <p:sp>
          <p:nvSpPr>
            <p:cNvPr id="4102" name="Line 60"/>
            <p:cNvSpPr>
              <a:spLocks noChangeShapeType="1"/>
            </p:cNvSpPr>
            <p:nvPr/>
          </p:nvSpPr>
          <p:spPr bwMode="auto">
            <a:xfrm>
              <a:off x="4948239" y="2559051"/>
              <a:ext cx="3175" cy="3175"/>
            </a:xfrm>
            <a:prstGeom prst="line">
              <a:avLst/>
            </a:prstGeom>
            <a:noFill/>
            <a:ln w="9525">
              <a:solidFill>
                <a:srgbClr val="F9F9F9"/>
              </a:solidFill>
              <a:rou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en-US" sz="2400"/>
            </a:p>
          </p:txBody>
        </p:sp>
        <p:sp>
          <p:nvSpPr>
            <p:cNvPr id="4103" name="Freeform 61"/>
            <p:cNvSpPr/>
            <p:nvPr/>
          </p:nvSpPr>
          <p:spPr bwMode="auto">
            <a:xfrm flipH="1">
              <a:off x="4951414" y="2562226"/>
              <a:ext cx="0" cy="3175"/>
            </a:xfrm>
            <a:custGeom>
              <a:gdLst>
                <a:gd name="T0" fmla="*/ 0 h 2"/>
                <a:gd name="T1" fmla="*/ 2 h 2"/>
                <a:gd name="T2" fmla="*/ 0 h 2"/>
              </a:gdLst>
              <a:cxnLst>
                <a:cxn ang="0">
                  <a:pos x="0" y="T0"/>
                </a:cxn>
                <a:cxn ang="0">
                  <a:pos x="0" y="T1"/>
                </a:cxn>
                <a:cxn ang="0">
                  <a:pos x="0" y="T2"/>
                </a:cxn>
              </a:cxnLst>
              <a:rect l="0" t="0" r="r" b="b"/>
              <a:pathLst>
                <a:path h="2">
                  <a:moveTo>
                    <a:pt x="0" y="0"/>
                  </a:moveTo>
                  <a:lnTo>
                    <a:pt x="0" y="2"/>
                  </a:lnTo>
                  <a:lnTo>
                    <a:pt x="0" y="0"/>
                  </a:lnTo>
                  <a:close/>
                </a:path>
              </a:pathLst>
            </a:custGeom>
            <a:solidFill>
              <a:srgbClr val="959595"/>
            </a:solidFill>
            <a:ln w="9525">
              <a:solidFill>
                <a:srgbClr val="F9F9F9"/>
              </a:solidFill>
              <a:round/>
            </a:ln>
          </p:spPr>
          <p:txBody>
            <a:bodyPr vert="horz" wrap="square" lIns="121920" tIns="60960" rIns="121920" bIns="60960" numCol="1" anchor="t" anchorCtr="0" compatLnSpc="1"/>
            <a:lstStyle/>
            <a:p>
              <a:endParaRPr lang="en-US" sz="2400"/>
            </a:p>
          </p:txBody>
        </p:sp>
        <p:sp>
          <p:nvSpPr>
            <p:cNvPr id="4104" name="Line 62"/>
            <p:cNvSpPr>
              <a:spLocks noChangeShapeType="1"/>
            </p:cNvSpPr>
            <p:nvPr/>
          </p:nvSpPr>
          <p:spPr bwMode="auto">
            <a:xfrm flipH="1">
              <a:off x="4951414" y="2562226"/>
              <a:ext cx="0" cy="3175"/>
            </a:xfrm>
            <a:prstGeom prst="line">
              <a:avLst/>
            </a:prstGeom>
            <a:noFill/>
            <a:ln w="9525">
              <a:solidFill>
                <a:srgbClr val="F9F9F9"/>
              </a:solidFill>
              <a:rou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en-US" sz="2400"/>
            </a:p>
          </p:txBody>
        </p:sp>
        <p:sp>
          <p:nvSpPr>
            <p:cNvPr id="4105" name="Freeform 63"/>
            <p:cNvSpPr/>
            <p:nvPr/>
          </p:nvSpPr>
          <p:spPr bwMode="auto">
            <a:xfrm flipH="1">
              <a:off x="4951414" y="2600326"/>
              <a:ext cx="0" cy="3175"/>
            </a:xfrm>
            <a:custGeom>
              <a:gdLst>
                <a:gd name="T0" fmla="*/ 2 h 2"/>
                <a:gd name="T1" fmla="*/ 0 h 2"/>
                <a:gd name="T2" fmla="*/ 2 h 2"/>
              </a:gdLst>
              <a:cxnLst>
                <a:cxn ang="0">
                  <a:pos x="0" y="T0"/>
                </a:cxn>
                <a:cxn ang="0">
                  <a:pos x="0" y="T1"/>
                </a:cxn>
                <a:cxn ang="0">
                  <a:pos x="0" y="T2"/>
                </a:cxn>
              </a:cxnLst>
              <a:rect l="0" t="0" r="r" b="b"/>
              <a:pathLst>
                <a:path h="2">
                  <a:moveTo>
                    <a:pt x="0" y="2"/>
                  </a:moveTo>
                  <a:lnTo>
                    <a:pt x="0" y="0"/>
                  </a:lnTo>
                  <a:lnTo>
                    <a:pt x="0" y="2"/>
                  </a:lnTo>
                  <a:close/>
                </a:path>
              </a:pathLst>
            </a:custGeom>
            <a:solidFill>
              <a:srgbClr val="959595"/>
            </a:solidFill>
            <a:ln w="9525">
              <a:solidFill>
                <a:srgbClr val="F9F9F9"/>
              </a:solidFill>
              <a:round/>
            </a:ln>
          </p:spPr>
          <p:txBody>
            <a:bodyPr vert="horz" wrap="square" lIns="121920" tIns="60960" rIns="121920" bIns="60960" numCol="1" anchor="t" anchorCtr="0" compatLnSpc="1"/>
            <a:lstStyle/>
            <a:p>
              <a:endParaRPr lang="en-US" sz="2400"/>
            </a:p>
          </p:txBody>
        </p:sp>
        <p:sp>
          <p:nvSpPr>
            <p:cNvPr id="4106" name="Line 64"/>
            <p:cNvSpPr>
              <a:spLocks noChangeShapeType="1"/>
            </p:cNvSpPr>
            <p:nvPr/>
          </p:nvSpPr>
          <p:spPr bwMode="auto">
            <a:xfrm flipH="1" flipV="1">
              <a:off x="4951414" y="2600326"/>
              <a:ext cx="0" cy="3175"/>
            </a:xfrm>
            <a:prstGeom prst="line">
              <a:avLst/>
            </a:prstGeom>
            <a:noFill/>
            <a:ln w="9525">
              <a:solidFill>
                <a:srgbClr val="F9F9F9"/>
              </a:solidFill>
              <a:rou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en-US" sz="2400"/>
            </a:p>
          </p:txBody>
        </p:sp>
        <p:sp>
          <p:nvSpPr>
            <p:cNvPr id="4107" name="Freeform 65"/>
            <p:cNvSpPr/>
            <p:nvPr/>
          </p:nvSpPr>
          <p:spPr bwMode="auto">
            <a:xfrm>
              <a:off x="4357689" y="2763838"/>
              <a:ext cx="1588" cy="3175"/>
            </a:xfrm>
            <a:custGeom>
              <a:gdLst>
                <a:gd name="T0" fmla="*/ 0 w 1"/>
                <a:gd name="T1" fmla="*/ 2 h 2"/>
                <a:gd name="T2" fmla="*/ 1 w 1"/>
                <a:gd name="T3" fmla="*/ 0 h 2"/>
                <a:gd name="T4" fmla="*/ 0 w 1"/>
                <a:gd name="T5" fmla="*/ 2 h 2"/>
              </a:gdLst>
              <a:cxnLst>
                <a:cxn ang="0">
                  <a:pos x="T0" y="T1"/>
                </a:cxn>
                <a:cxn ang="0">
                  <a:pos x="T2" y="T3"/>
                </a:cxn>
                <a:cxn ang="0">
                  <a:pos x="T4" y="T5"/>
                </a:cxn>
              </a:cxnLst>
              <a:rect l="0" t="0" r="r" b="b"/>
              <a:pathLst>
                <a:path w="1" h="2">
                  <a:moveTo>
                    <a:pt x="0" y="2"/>
                  </a:moveTo>
                  <a:lnTo>
                    <a:pt x="1" y="0"/>
                  </a:lnTo>
                  <a:lnTo>
                    <a:pt x="0" y="2"/>
                  </a:lnTo>
                  <a:close/>
                </a:path>
              </a:pathLst>
            </a:custGeom>
            <a:solidFill>
              <a:srgbClr val="959595"/>
            </a:solidFill>
            <a:ln w="9525">
              <a:solidFill>
                <a:srgbClr val="F9F9F9"/>
              </a:solidFill>
              <a:round/>
            </a:ln>
          </p:spPr>
          <p:txBody>
            <a:bodyPr vert="horz" wrap="square" lIns="121920" tIns="60960" rIns="121920" bIns="60960" numCol="1" anchor="t" anchorCtr="0" compatLnSpc="1"/>
            <a:lstStyle/>
            <a:p>
              <a:endParaRPr lang="en-US" sz="2400"/>
            </a:p>
          </p:txBody>
        </p:sp>
        <p:sp>
          <p:nvSpPr>
            <p:cNvPr id="4108" name="Line 66"/>
            <p:cNvSpPr>
              <a:spLocks noChangeShapeType="1"/>
            </p:cNvSpPr>
            <p:nvPr/>
          </p:nvSpPr>
          <p:spPr bwMode="auto">
            <a:xfrm flipV="1">
              <a:off x="4357689" y="2763838"/>
              <a:ext cx="1588" cy="3175"/>
            </a:xfrm>
            <a:prstGeom prst="line">
              <a:avLst/>
            </a:prstGeom>
            <a:noFill/>
            <a:ln w="9525">
              <a:solidFill>
                <a:srgbClr val="F9F9F9"/>
              </a:solidFill>
              <a:rou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en-US" sz="2400"/>
            </a:p>
          </p:txBody>
        </p:sp>
        <p:sp>
          <p:nvSpPr>
            <p:cNvPr id="4109" name="Freeform 67"/>
            <p:cNvSpPr/>
            <p:nvPr/>
          </p:nvSpPr>
          <p:spPr bwMode="auto">
            <a:xfrm>
              <a:off x="4427539" y="2679701"/>
              <a:ext cx="7938" cy="7938"/>
            </a:xfrm>
            <a:custGeom>
              <a:gdLst>
                <a:gd name="T0" fmla="*/ 0 w 7"/>
                <a:gd name="T1" fmla="*/ 7 h 7"/>
                <a:gd name="T2" fmla="*/ 7 w 7"/>
                <a:gd name="T3" fmla="*/ 0 h 7"/>
              </a:gdLst>
              <a:cxnLst>
                <a:cxn ang="0">
                  <a:pos x="T0" y="T1"/>
                </a:cxn>
                <a:cxn ang="0">
                  <a:pos x="T2" y="T3"/>
                </a:cxn>
              </a:cxnLst>
              <a:rect l="0" t="0" r="r" b="b"/>
              <a:pathLst>
                <a:path w="7" h="7">
                  <a:moveTo>
                    <a:pt x="0" y="7"/>
                  </a:moveTo>
                  <a:cubicBezTo>
                    <a:pt x="2" y="5"/>
                    <a:pt x="5" y="2"/>
                    <a:pt x="7" y="0"/>
                  </a:cubicBezTo>
                </a:path>
              </a:pathLst>
            </a:custGeom>
            <a:solidFill>
              <a:srgbClr val="959595"/>
            </a:solidFill>
            <a:ln w="9525">
              <a:solidFill>
                <a:srgbClr val="F9F9F9"/>
              </a:solidFill>
              <a:round/>
            </a:ln>
          </p:spPr>
          <p:txBody>
            <a:bodyPr vert="horz" wrap="square" lIns="121920" tIns="60960" rIns="121920" bIns="60960" numCol="1" anchor="t" anchorCtr="0" compatLnSpc="1"/>
            <a:lstStyle/>
            <a:p>
              <a:endParaRPr lang="en-US" sz="2400"/>
            </a:p>
          </p:txBody>
        </p:sp>
        <p:sp>
          <p:nvSpPr>
            <p:cNvPr id="4110" name="Freeform 68"/>
            <p:cNvSpPr/>
            <p:nvPr/>
          </p:nvSpPr>
          <p:spPr bwMode="auto">
            <a:xfrm>
              <a:off x="4430714" y="2679701"/>
              <a:ext cx="9525" cy="22225"/>
            </a:xfrm>
            <a:custGeom>
              <a:gdLst>
                <a:gd name="T0" fmla="*/ 0 w 8"/>
                <a:gd name="T1" fmla="*/ 6 h 18"/>
                <a:gd name="T2" fmla="*/ 6 w 8"/>
                <a:gd name="T3" fmla="*/ 0 h 18"/>
              </a:gdLst>
              <a:cxnLst>
                <a:cxn ang="0">
                  <a:pos x="T0" y="T1"/>
                </a:cxn>
                <a:cxn ang="0">
                  <a:pos x="T2" y="T3"/>
                </a:cxn>
              </a:cxnLst>
              <a:rect l="0" t="0" r="r" b="b"/>
              <a:pathLst>
                <a:path w="8" h="18">
                  <a:moveTo>
                    <a:pt x="0" y="6"/>
                  </a:moveTo>
                  <a:cubicBezTo>
                    <a:pt x="8" y="18"/>
                    <a:pt x="1" y="6"/>
                    <a:pt x="6" y="0"/>
                  </a:cubicBezTo>
                </a:path>
              </a:pathLst>
            </a:custGeom>
            <a:solidFill>
              <a:srgbClr val="959595"/>
            </a:solidFill>
            <a:ln w="9525">
              <a:solidFill>
                <a:srgbClr val="F9F9F9"/>
              </a:solidFill>
              <a:round/>
            </a:ln>
          </p:spPr>
          <p:txBody>
            <a:bodyPr vert="horz" wrap="square" lIns="121920" tIns="60960" rIns="121920" bIns="60960" numCol="1" anchor="t" anchorCtr="0" compatLnSpc="1"/>
            <a:lstStyle/>
            <a:p>
              <a:endParaRPr lang="en-US" sz="2400"/>
            </a:p>
          </p:txBody>
        </p:sp>
        <p:sp>
          <p:nvSpPr>
            <p:cNvPr id="4111" name="Freeform 69"/>
            <p:cNvSpPr/>
            <p:nvPr/>
          </p:nvSpPr>
          <p:spPr bwMode="auto">
            <a:xfrm>
              <a:off x="4435476" y="2679701"/>
              <a:ext cx="3175" cy="0"/>
            </a:xfrm>
            <a:custGeom>
              <a:gdLst>
                <a:gd name="T0" fmla="*/ 2 w 2"/>
                <a:gd name="T1" fmla="*/ 0 w 2"/>
                <a:gd name="T2" fmla="*/ 2 w 2"/>
              </a:gdLst>
              <a:cxnLst>
                <a:cxn ang="0">
                  <a:pos x="T0" y="0"/>
                </a:cxn>
                <a:cxn ang="0">
                  <a:pos x="T1" y="0"/>
                </a:cxn>
                <a:cxn ang="0">
                  <a:pos x="T2" y="0"/>
                </a:cxn>
              </a:cxnLst>
              <a:rect l="0" t="0" r="r" b="b"/>
              <a:pathLst>
                <a:path w="2">
                  <a:moveTo>
                    <a:pt x="2" y="0"/>
                  </a:moveTo>
                  <a:lnTo>
                    <a:pt x="0" y="0"/>
                  </a:lnTo>
                  <a:lnTo>
                    <a:pt x="2" y="0"/>
                  </a:lnTo>
                  <a:close/>
                </a:path>
              </a:pathLst>
            </a:custGeom>
            <a:solidFill>
              <a:srgbClr val="959595"/>
            </a:solidFill>
            <a:ln w="9525">
              <a:solidFill>
                <a:srgbClr val="F9F9F9"/>
              </a:solidFill>
              <a:round/>
            </a:ln>
          </p:spPr>
          <p:txBody>
            <a:bodyPr vert="horz" wrap="square" lIns="121920" tIns="60960" rIns="121920" bIns="60960" numCol="1" anchor="t" anchorCtr="0" compatLnSpc="1"/>
            <a:lstStyle/>
            <a:p>
              <a:endParaRPr lang="en-US" sz="2400"/>
            </a:p>
          </p:txBody>
        </p:sp>
        <p:sp>
          <p:nvSpPr>
            <p:cNvPr id="4112" name="Line 70"/>
            <p:cNvSpPr>
              <a:spLocks noChangeShapeType="1"/>
            </p:cNvSpPr>
            <p:nvPr/>
          </p:nvSpPr>
          <p:spPr bwMode="auto">
            <a:xfrm flipH="1">
              <a:off x="4435476" y="2679701"/>
              <a:ext cx="3175" cy="0"/>
            </a:xfrm>
            <a:prstGeom prst="line">
              <a:avLst/>
            </a:prstGeom>
            <a:noFill/>
            <a:ln w="9525">
              <a:solidFill>
                <a:srgbClr val="F9F9F9"/>
              </a:solidFill>
              <a:rou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en-US" sz="2400"/>
            </a:p>
          </p:txBody>
        </p:sp>
        <p:sp>
          <p:nvSpPr>
            <p:cNvPr id="4113" name="Freeform 71"/>
            <p:cNvSpPr/>
            <p:nvPr/>
          </p:nvSpPr>
          <p:spPr bwMode="auto">
            <a:xfrm>
              <a:off x="4427539" y="2687638"/>
              <a:ext cx="3175" cy="0"/>
            </a:xfrm>
            <a:custGeom>
              <a:gdLst>
                <a:gd name="T0" fmla="*/ 0 w 2"/>
                <a:gd name="T1" fmla="*/ 2 w 2"/>
                <a:gd name="T2" fmla="*/ 0 w 2"/>
              </a:gdLst>
              <a:cxnLst>
                <a:cxn ang="0">
                  <a:pos x="T0" y="0"/>
                </a:cxn>
                <a:cxn ang="0">
                  <a:pos x="T1" y="0"/>
                </a:cxn>
                <a:cxn ang="0">
                  <a:pos x="T2" y="0"/>
                </a:cxn>
              </a:cxnLst>
              <a:rect l="0" t="0" r="r" b="b"/>
              <a:pathLst>
                <a:path w="2">
                  <a:moveTo>
                    <a:pt x="0" y="0"/>
                  </a:moveTo>
                  <a:lnTo>
                    <a:pt x="2" y="0"/>
                  </a:lnTo>
                  <a:lnTo>
                    <a:pt x="0" y="0"/>
                  </a:lnTo>
                  <a:close/>
                </a:path>
              </a:pathLst>
            </a:custGeom>
            <a:solidFill>
              <a:srgbClr val="959595"/>
            </a:solidFill>
            <a:ln w="9525">
              <a:solidFill>
                <a:srgbClr val="F9F9F9"/>
              </a:solidFill>
              <a:round/>
            </a:ln>
          </p:spPr>
          <p:txBody>
            <a:bodyPr vert="horz" wrap="square" lIns="121920" tIns="60960" rIns="121920" bIns="60960" numCol="1" anchor="t" anchorCtr="0" compatLnSpc="1"/>
            <a:lstStyle/>
            <a:p>
              <a:endParaRPr lang="en-US" sz="2400"/>
            </a:p>
          </p:txBody>
        </p:sp>
        <p:sp>
          <p:nvSpPr>
            <p:cNvPr id="4114" name="Line 72"/>
            <p:cNvSpPr>
              <a:spLocks noChangeShapeType="1"/>
            </p:cNvSpPr>
            <p:nvPr/>
          </p:nvSpPr>
          <p:spPr bwMode="auto">
            <a:xfrm>
              <a:off x="4427539" y="2687638"/>
              <a:ext cx="3175" cy="0"/>
            </a:xfrm>
            <a:prstGeom prst="line">
              <a:avLst/>
            </a:prstGeom>
            <a:noFill/>
            <a:ln w="9525">
              <a:solidFill>
                <a:srgbClr val="F9F9F9"/>
              </a:solidFill>
              <a:rou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en-US" sz="2400"/>
            </a:p>
          </p:txBody>
        </p:sp>
        <p:sp>
          <p:nvSpPr>
            <p:cNvPr id="4115" name="Line 73"/>
            <p:cNvSpPr>
              <a:spLocks noChangeShapeType="1"/>
            </p:cNvSpPr>
            <p:nvPr/>
          </p:nvSpPr>
          <p:spPr bwMode="auto">
            <a:xfrm flipH="1">
              <a:off x="4951414" y="2320926"/>
              <a:ext cx="0" cy="0"/>
            </a:xfrm>
            <a:prstGeom prst="line">
              <a:avLst/>
            </a:prstGeom>
            <a:noFill/>
            <a:ln w="9525">
              <a:solidFill>
                <a:srgbClr val="F9F9F9"/>
              </a:solidFill>
              <a:rou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en-US" sz="2400"/>
            </a:p>
          </p:txBody>
        </p:sp>
        <p:sp>
          <p:nvSpPr>
            <p:cNvPr id="4116" name="Line 74"/>
            <p:cNvSpPr>
              <a:spLocks noChangeShapeType="1"/>
            </p:cNvSpPr>
            <p:nvPr/>
          </p:nvSpPr>
          <p:spPr bwMode="auto">
            <a:xfrm flipH="1">
              <a:off x="4951414" y="2320926"/>
              <a:ext cx="0" cy="0"/>
            </a:xfrm>
            <a:prstGeom prst="line">
              <a:avLst/>
            </a:prstGeom>
            <a:noFill/>
            <a:ln w="9525">
              <a:solidFill>
                <a:srgbClr val="F9F9F9"/>
              </a:solidFill>
              <a:rou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en-US" sz="2400"/>
            </a:p>
          </p:txBody>
        </p:sp>
        <p:sp>
          <p:nvSpPr>
            <p:cNvPr id="4117" name="Freeform 75"/>
            <p:cNvSpPr/>
            <p:nvPr/>
          </p:nvSpPr>
          <p:spPr bwMode="auto">
            <a:xfrm>
              <a:off x="4906964" y="2435226"/>
              <a:ext cx="3175" cy="3175"/>
            </a:xfrm>
            <a:custGeom>
              <a:gdLst>
                <a:gd name="T0" fmla="*/ 2 w 2"/>
                <a:gd name="T1" fmla="*/ 2 h 2"/>
                <a:gd name="T2" fmla="*/ 0 w 2"/>
                <a:gd name="T3" fmla="*/ 0 h 2"/>
                <a:gd name="T4" fmla="*/ 2 w 2"/>
                <a:gd name="T5" fmla="*/ 2 h 2"/>
              </a:gdLst>
              <a:cxnLst>
                <a:cxn ang="0">
                  <a:pos x="T0" y="T1"/>
                </a:cxn>
                <a:cxn ang="0">
                  <a:pos x="T2" y="T3"/>
                </a:cxn>
                <a:cxn ang="0">
                  <a:pos x="T4" y="T5"/>
                </a:cxn>
              </a:cxnLst>
              <a:rect l="0" t="0" r="r" b="b"/>
              <a:pathLst>
                <a:path w="2" h="2">
                  <a:moveTo>
                    <a:pt x="2" y="2"/>
                  </a:moveTo>
                  <a:lnTo>
                    <a:pt x="0" y="0"/>
                  </a:lnTo>
                  <a:lnTo>
                    <a:pt x="2" y="2"/>
                  </a:lnTo>
                  <a:close/>
                </a:path>
              </a:pathLst>
            </a:custGeom>
            <a:solidFill>
              <a:srgbClr val="959595"/>
            </a:solidFill>
            <a:ln w="9525">
              <a:solidFill>
                <a:srgbClr val="F9F9F9"/>
              </a:solidFill>
              <a:round/>
            </a:ln>
          </p:spPr>
          <p:txBody>
            <a:bodyPr vert="horz" wrap="square" lIns="121920" tIns="60960" rIns="121920" bIns="60960" numCol="1" anchor="t" anchorCtr="0" compatLnSpc="1"/>
            <a:lstStyle/>
            <a:p>
              <a:endParaRPr lang="en-US" sz="2400"/>
            </a:p>
          </p:txBody>
        </p:sp>
        <p:sp>
          <p:nvSpPr>
            <p:cNvPr id="4118" name="Line 76"/>
            <p:cNvSpPr>
              <a:spLocks noChangeShapeType="1"/>
            </p:cNvSpPr>
            <p:nvPr/>
          </p:nvSpPr>
          <p:spPr bwMode="auto">
            <a:xfrm flipH="1" flipV="1">
              <a:off x="4906964" y="2435226"/>
              <a:ext cx="3175" cy="3175"/>
            </a:xfrm>
            <a:prstGeom prst="line">
              <a:avLst/>
            </a:prstGeom>
            <a:noFill/>
            <a:ln w="9525">
              <a:solidFill>
                <a:srgbClr val="F9F9F9"/>
              </a:solidFill>
              <a:rou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en-US" sz="2400"/>
            </a:p>
          </p:txBody>
        </p:sp>
        <p:sp>
          <p:nvSpPr>
            <p:cNvPr id="4119" name="Freeform 77"/>
            <p:cNvSpPr/>
            <p:nvPr/>
          </p:nvSpPr>
          <p:spPr bwMode="auto">
            <a:xfrm>
              <a:off x="4902201" y="2435226"/>
              <a:ext cx="4763" cy="3175"/>
            </a:xfrm>
            <a:custGeom>
              <a:gdLst>
                <a:gd name="T0" fmla="*/ 3 w 3"/>
                <a:gd name="T1" fmla="*/ 0 h 2"/>
                <a:gd name="T2" fmla="*/ 0 w 3"/>
                <a:gd name="T3" fmla="*/ 2 h 2"/>
                <a:gd name="T4" fmla="*/ 3 w 3"/>
                <a:gd name="T5" fmla="*/ 0 h 2"/>
              </a:gdLst>
              <a:cxnLst>
                <a:cxn ang="0">
                  <a:pos x="T0" y="T1"/>
                </a:cxn>
                <a:cxn ang="0">
                  <a:pos x="T2" y="T3"/>
                </a:cxn>
                <a:cxn ang="0">
                  <a:pos x="T4" y="T5"/>
                </a:cxn>
              </a:cxnLst>
              <a:rect l="0" t="0" r="r" b="b"/>
              <a:pathLst>
                <a:path w="3" h="2">
                  <a:moveTo>
                    <a:pt x="3" y="0"/>
                  </a:moveTo>
                  <a:lnTo>
                    <a:pt x="0" y="2"/>
                  </a:lnTo>
                  <a:lnTo>
                    <a:pt x="3" y="0"/>
                  </a:lnTo>
                  <a:close/>
                </a:path>
              </a:pathLst>
            </a:custGeom>
            <a:solidFill>
              <a:srgbClr val="959595"/>
            </a:solidFill>
            <a:ln w="9525">
              <a:solidFill>
                <a:srgbClr val="F9F9F9"/>
              </a:solidFill>
              <a:round/>
            </a:ln>
          </p:spPr>
          <p:txBody>
            <a:bodyPr vert="horz" wrap="square" lIns="121920" tIns="60960" rIns="121920" bIns="60960" numCol="1" anchor="t" anchorCtr="0" compatLnSpc="1"/>
            <a:lstStyle/>
            <a:p>
              <a:endParaRPr lang="en-US" sz="2400"/>
            </a:p>
          </p:txBody>
        </p:sp>
        <p:sp>
          <p:nvSpPr>
            <p:cNvPr id="4120" name="Line 78"/>
            <p:cNvSpPr>
              <a:spLocks noChangeShapeType="1"/>
            </p:cNvSpPr>
            <p:nvPr/>
          </p:nvSpPr>
          <p:spPr bwMode="auto">
            <a:xfrm flipH="1">
              <a:off x="4902201" y="2435226"/>
              <a:ext cx="4763" cy="3175"/>
            </a:xfrm>
            <a:prstGeom prst="line">
              <a:avLst/>
            </a:prstGeom>
            <a:noFill/>
            <a:ln w="9525">
              <a:solidFill>
                <a:srgbClr val="F9F9F9"/>
              </a:solidFill>
              <a:rou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en-US" sz="2400"/>
            </a:p>
          </p:txBody>
        </p:sp>
        <p:sp>
          <p:nvSpPr>
            <p:cNvPr id="4121" name="Line 79"/>
            <p:cNvSpPr>
              <a:spLocks noChangeShapeType="1"/>
            </p:cNvSpPr>
            <p:nvPr/>
          </p:nvSpPr>
          <p:spPr bwMode="auto">
            <a:xfrm flipH="1">
              <a:off x="4951414" y="2320926"/>
              <a:ext cx="0" cy="0"/>
            </a:xfrm>
            <a:prstGeom prst="line">
              <a:avLst/>
            </a:prstGeom>
            <a:noFill/>
            <a:ln w="9525">
              <a:solidFill>
                <a:srgbClr val="F9F9F9"/>
              </a:solidFill>
              <a:rou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en-US" sz="2400"/>
            </a:p>
          </p:txBody>
        </p:sp>
        <p:sp>
          <p:nvSpPr>
            <p:cNvPr id="4122" name="Line 80"/>
            <p:cNvSpPr>
              <a:spLocks noChangeShapeType="1"/>
            </p:cNvSpPr>
            <p:nvPr/>
          </p:nvSpPr>
          <p:spPr bwMode="auto">
            <a:xfrm flipH="1">
              <a:off x="4951414" y="2320926"/>
              <a:ext cx="0" cy="0"/>
            </a:xfrm>
            <a:prstGeom prst="line">
              <a:avLst/>
            </a:prstGeom>
            <a:noFill/>
            <a:ln w="9525">
              <a:solidFill>
                <a:srgbClr val="F9F9F9"/>
              </a:solidFill>
              <a:rou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en-US" sz="2400"/>
            </a:p>
          </p:txBody>
        </p:sp>
        <p:sp>
          <p:nvSpPr>
            <p:cNvPr id="4123" name="Freeform 81"/>
            <p:cNvSpPr/>
            <p:nvPr/>
          </p:nvSpPr>
          <p:spPr bwMode="auto">
            <a:xfrm>
              <a:off x="4664076" y="3205163"/>
              <a:ext cx="3175" cy="0"/>
            </a:xfrm>
            <a:custGeom>
              <a:gdLst>
                <a:gd name="T0" fmla="*/ 2 w 2"/>
                <a:gd name="T1" fmla="*/ 0 w 2"/>
                <a:gd name="T2" fmla="*/ 2 w 2"/>
              </a:gdLst>
              <a:cxnLst>
                <a:cxn ang="0">
                  <a:pos x="T0" y="0"/>
                </a:cxn>
                <a:cxn ang="0">
                  <a:pos x="T1" y="0"/>
                </a:cxn>
                <a:cxn ang="0">
                  <a:pos x="T2" y="0"/>
                </a:cxn>
              </a:cxnLst>
              <a:rect l="0" t="0" r="r" b="b"/>
              <a:pathLst>
                <a:path w="2">
                  <a:moveTo>
                    <a:pt x="2" y="0"/>
                  </a:moveTo>
                  <a:lnTo>
                    <a:pt x="0" y="0"/>
                  </a:lnTo>
                  <a:lnTo>
                    <a:pt x="2" y="0"/>
                  </a:lnTo>
                  <a:close/>
                </a:path>
              </a:pathLst>
            </a:custGeom>
            <a:solidFill>
              <a:srgbClr val="959595"/>
            </a:solidFill>
            <a:ln w="9525">
              <a:solidFill>
                <a:srgbClr val="F9F9F9"/>
              </a:solidFill>
              <a:round/>
            </a:ln>
          </p:spPr>
          <p:txBody>
            <a:bodyPr vert="horz" wrap="square" lIns="121920" tIns="60960" rIns="121920" bIns="60960" numCol="1" anchor="t" anchorCtr="0" compatLnSpc="1"/>
            <a:lstStyle/>
            <a:p>
              <a:endParaRPr lang="en-US" sz="2400"/>
            </a:p>
          </p:txBody>
        </p:sp>
        <p:sp>
          <p:nvSpPr>
            <p:cNvPr id="4124" name="Line 82"/>
            <p:cNvSpPr>
              <a:spLocks noChangeShapeType="1"/>
            </p:cNvSpPr>
            <p:nvPr/>
          </p:nvSpPr>
          <p:spPr bwMode="auto">
            <a:xfrm flipH="1">
              <a:off x="4664076" y="3205163"/>
              <a:ext cx="3175" cy="0"/>
            </a:xfrm>
            <a:prstGeom prst="line">
              <a:avLst/>
            </a:prstGeom>
            <a:noFill/>
            <a:ln w="9525">
              <a:solidFill>
                <a:srgbClr val="F9F9F9"/>
              </a:solidFill>
              <a:rou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en-US" sz="2400"/>
            </a:p>
          </p:txBody>
        </p:sp>
        <p:sp>
          <p:nvSpPr>
            <p:cNvPr id="4125" name="Freeform 83"/>
            <p:cNvSpPr/>
            <p:nvPr/>
          </p:nvSpPr>
          <p:spPr bwMode="auto">
            <a:xfrm>
              <a:off x="4664076" y="3205163"/>
              <a:ext cx="15875" cy="9525"/>
            </a:xfrm>
            <a:custGeom>
              <a:gdLst>
                <a:gd name="T0" fmla="*/ 14 w 14"/>
                <a:gd name="T1" fmla="*/ 8 h 8"/>
                <a:gd name="T2" fmla="*/ 0 w 14"/>
                <a:gd name="T3" fmla="*/ 0 h 8"/>
              </a:gdLst>
              <a:cxnLst>
                <a:cxn ang="0">
                  <a:pos x="T0" y="T1"/>
                </a:cxn>
                <a:cxn ang="0">
                  <a:pos x="T2" y="T3"/>
                </a:cxn>
              </a:cxnLst>
              <a:rect l="0" t="0" r="r" b="b"/>
              <a:pathLst>
                <a:path w="14" h="8">
                  <a:moveTo>
                    <a:pt x="14" y="8"/>
                  </a:moveTo>
                  <a:cubicBezTo>
                    <a:pt x="10" y="3"/>
                    <a:pt x="5" y="2"/>
                    <a:pt x="0" y="0"/>
                  </a:cubicBezTo>
                </a:path>
              </a:pathLst>
            </a:custGeom>
            <a:solidFill>
              <a:srgbClr val="959595"/>
            </a:solidFill>
            <a:ln w="9525">
              <a:solidFill>
                <a:srgbClr val="F9F9F9"/>
              </a:solidFill>
              <a:round/>
            </a:ln>
          </p:spPr>
          <p:txBody>
            <a:bodyPr vert="horz" wrap="square" lIns="121920" tIns="60960" rIns="121920" bIns="60960" numCol="1" anchor="t" anchorCtr="0" compatLnSpc="1"/>
            <a:lstStyle/>
            <a:p>
              <a:endParaRPr lang="en-US" sz="2400"/>
            </a:p>
          </p:txBody>
        </p:sp>
        <p:sp>
          <p:nvSpPr>
            <p:cNvPr id="4126" name="Freeform 84"/>
            <p:cNvSpPr/>
            <p:nvPr/>
          </p:nvSpPr>
          <p:spPr bwMode="auto">
            <a:xfrm flipH="1">
              <a:off x="4664076" y="3205163"/>
              <a:ext cx="0" cy="3175"/>
            </a:xfrm>
            <a:custGeom>
              <a:gdLst>
                <a:gd name="T0" fmla="*/ 0 h 2"/>
                <a:gd name="T1" fmla="*/ 2 h 2"/>
                <a:gd name="T2" fmla="*/ 0 h 2"/>
              </a:gdLst>
              <a:cxnLst>
                <a:cxn ang="0">
                  <a:pos x="0" y="T0"/>
                </a:cxn>
                <a:cxn ang="0">
                  <a:pos x="0" y="T1"/>
                </a:cxn>
                <a:cxn ang="0">
                  <a:pos x="0" y="T2"/>
                </a:cxn>
              </a:cxnLst>
              <a:rect l="0" t="0" r="r" b="b"/>
              <a:pathLst>
                <a:path h="2">
                  <a:moveTo>
                    <a:pt x="0" y="0"/>
                  </a:moveTo>
                  <a:lnTo>
                    <a:pt x="0" y="2"/>
                  </a:lnTo>
                  <a:lnTo>
                    <a:pt x="0" y="0"/>
                  </a:lnTo>
                  <a:close/>
                </a:path>
              </a:pathLst>
            </a:custGeom>
            <a:solidFill>
              <a:srgbClr val="959595"/>
            </a:solidFill>
            <a:ln w="9525">
              <a:solidFill>
                <a:srgbClr val="F9F9F9"/>
              </a:solidFill>
              <a:round/>
            </a:ln>
          </p:spPr>
          <p:txBody>
            <a:bodyPr vert="horz" wrap="square" lIns="121920" tIns="60960" rIns="121920" bIns="60960" numCol="1" anchor="t" anchorCtr="0" compatLnSpc="1"/>
            <a:lstStyle/>
            <a:p>
              <a:endParaRPr lang="en-US" sz="2400"/>
            </a:p>
          </p:txBody>
        </p:sp>
        <p:sp>
          <p:nvSpPr>
            <p:cNvPr id="4127" name="Line 85"/>
            <p:cNvSpPr>
              <a:spLocks noChangeShapeType="1"/>
            </p:cNvSpPr>
            <p:nvPr/>
          </p:nvSpPr>
          <p:spPr bwMode="auto">
            <a:xfrm flipH="1">
              <a:off x="4664076" y="3205163"/>
              <a:ext cx="0" cy="3175"/>
            </a:xfrm>
            <a:prstGeom prst="line">
              <a:avLst/>
            </a:prstGeom>
            <a:noFill/>
            <a:ln w="9525">
              <a:solidFill>
                <a:srgbClr val="F9F9F9"/>
              </a:solidFill>
              <a:rou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en-US" sz="2400"/>
            </a:p>
          </p:txBody>
        </p:sp>
        <p:sp>
          <p:nvSpPr>
            <p:cNvPr id="448" name="Freeform 86"/>
            <p:cNvSpPr/>
            <p:nvPr/>
          </p:nvSpPr>
          <p:spPr bwMode="auto">
            <a:xfrm>
              <a:off x="4062414" y="3525838"/>
              <a:ext cx="3175" cy="3175"/>
            </a:xfrm>
            <a:custGeom>
              <a:gdLst>
                <a:gd name="T0" fmla="*/ 2 w 2"/>
                <a:gd name="T1" fmla="*/ 2 h 2"/>
                <a:gd name="T2" fmla="*/ 0 w 2"/>
                <a:gd name="T3" fmla="*/ 0 h 2"/>
                <a:gd name="T4" fmla="*/ 2 w 2"/>
                <a:gd name="T5" fmla="*/ 2 h 2"/>
              </a:gdLst>
              <a:cxnLst>
                <a:cxn ang="0">
                  <a:pos x="T0" y="T1"/>
                </a:cxn>
                <a:cxn ang="0">
                  <a:pos x="T2" y="T3"/>
                </a:cxn>
                <a:cxn ang="0">
                  <a:pos x="T4" y="T5"/>
                </a:cxn>
              </a:cxnLst>
              <a:rect l="0" t="0" r="r" b="b"/>
              <a:pathLst>
                <a:path w="2" h="2">
                  <a:moveTo>
                    <a:pt x="2" y="2"/>
                  </a:moveTo>
                  <a:lnTo>
                    <a:pt x="0" y="0"/>
                  </a:lnTo>
                  <a:lnTo>
                    <a:pt x="2" y="2"/>
                  </a:lnTo>
                  <a:close/>
                </a:path>
              </a:pathLst>
            </a:custGeom>
            <a:solidFill>
              <a:srgbClr val="959595"/>
            </a:solidFill>
            <a:ln w="9525">
              <a:solidFill>
                <a:srgbClr val="F9F9F9"/>
              </a:solidFill>
              <a:round/>
            </a:ln>
          </p:spPr>
          <p:txBody>
            <a:bodyPr vert="horz" wrap="square" lIns="121920" tIns="60960" rIns="121920" bIns="60960" numCol="1" anchor="t" anchorCtr="0" compatLnSpc="1"/>
            <a:lstStyle/>
            <a:p>
              <a:endParaRPr lang="en-US" sz="2400"/>
            </a:p>
          </p:txBody>
        </p:sp>
        <p:sp>
          <p:nvSpPr>
            <p:cNvPr id="449" name="Line 87"/>
            <p:cNvSpPr>
              <a:spLocks noChangeShapeType="1"/>
            </p:cNvSpPr>
            <p:nvPr/>
          </p:nvSpPr>
          <p:spPr bwMode="auto">
            <a:xfrm flipH="1" flipV="1">
              <a:off x="4062414" y="3525838"/>
              <a:ext cx="3175" cy="3175"/>
            </a:xfrm>
            <a:prstGeom prst="line">
              <a:avLst/>
            </a:prstGeom>
            <a:noFill/>
            <a:ln w="9525">
              <a:solidFill>
                <a:srgbClr val="F9F9F9"/>
              </a:solidFill>
              <a:rou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en-US" sz="2400"/>
            </a:p>
          </p:txBody>
        </p:sp>
        <p:sp>
          <p:nvSpPr>
            <p:cNvPr id="450" name="Freeform 88"/>
            <p:cNvSpPr/>
            <p:nvPr/>
          </p:nvSpPr>
          <p:spPr bwMode="auto">
            <a:xfrm>
              <a:off x="3994151" y="2657476"/>
              <a:ext cx="1588" cy="1588"/>
            </a:xfrm>
            <a:custGeom>
              <a:gdLst>
                <a:gd name="T0" fmla="*/ 1 w 1"/>
                <a:gd name="T1" fmla="*/ 1 h 1"/>
                <a:gd name="T2" fmla="*/ 0 w 1"/>
                <a:gd name="T3" fmla="*/ 0 h 1"/>
                <a:gd name="T4" fmla="*/ 1 w 1"/>
                <a:gd name="T5" fmla="*/ 1 h 1"/>
              </a:gdLst>
              <a:cxnLst>
                <a:cxn ang="0">
                  <a:pos x="T0" y="T1"/>
                </a:cxn>
                <a:cxn ang="0">
                  <a:pos x="T2" y="T3"/>
                </a:cxn>
                <a:cxn ang="0">
                  <a:pos x="T4" y="T5"/>
                </a:cxn>
              </a:cxnLst>
              <a:rect l="0" t="0" r="r" b="b"/>
              <a:pathLst>
                <a:path w="1" h="1">
                  <a:moveTo>
                    <a:pt x="1" y="1"/>
                  </a:moveTo>
                  <a:lnTo>
                    <a:pt x="0" y="0"/>
                  </a:lnTo>
                  <a:lnTo>
                    <a:pt x="1" y="1"/>
                  </a:lnTo>
                  <a:close/>
                </a:path>
              </a:pathLst>
            </a:custGeom>
            <a:solidFill>
              <a:srgbClr val="959595"/>
            </a:solidFill>
            <a:ln w="9525">
              <a:solidFill>
                <a:srgbClr val="F9F9F9"/>
              </a:solidFill>
              <a:round/>
            </a:ln>
          </p:spPr>
          <p:txBody>
            <a:bodyPr vert="horz" wrap="square" lIns="121920" tIns="60960" rIns="121920" bIns="60960" numCol="1" anchor="t" anchorCtr="0" compatLnSpc="1"/>
            <a:lstStyle/>
            <a:p>
              <a:endParaRPr lang="en-US" sz="2400"/>
            </a:p>
          </p:txBody>
        </p:sp>
        <p:sp>
          <p:nvSpPr>
            <p:cNvPr id="451" name="Line 89"/>
            <p:cNvSpPr>
              <a:spLocks noChangeShapeType="1"/>
            </p:cNvSpPr>
            <p:nvPr/>
          </p:nvSpPr>
          <p:spPr bwMode="auto">
            <a:xfrm flipH="1" flipV="1">
              <a:off x="3994151" y="2657476"/>
              <a:ext cx="1588" cy="1588"/>
            </a:xfrm>
            <a:prstGeom prst="line">
              <a:avLst/>
            </a:prstGeom>
            <a:noFill/>
            <a:ln w="9525">
              <a:solidFill>
                <a:srgbClr val="F9F9F9"/>
              </a:solidFill>
              <a:rou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en-US" sz="2400"/>
            </a:p>
          </p:txBody>
        </p:sp>
        <p:sp>
          <p:nvSpPr>
            <p:cNvPr id="452" name="Freeform 90"/>
            <p:cNvSpPr/>
            <p:nvPr/>
          </p:nvSpPr>
          <p:spPr bwMode="auto">
            <a:xfrm flipH="1">
              <a:off x="3994151" y="2657476"/>
              <a:ext cx="0" cy="6350"/>
            </a:xfrm>
            <a:custGeom>
              <a:gdLst>
                <a:gd name="T0" fmla="*/ 6 h 6"/>
                <a:gd name="T1" fmla="*/ 0 h 6"/>
              </a:gdLst>
              <a:cxnLst>
                <a:cxn ang="0">
                  <a:pos x="0" y="T0"/>
                </a:cxn>
                <a:cxn ang="0">
                  <a:pos x="0" y="T1"/>
                </a:cxn>
              </a:cxnLst>
              <a:rect l="0" t="0" r="r" b="b"/>
              <a:pathLst>
                <a:path h="6">
                  <a:moveTo>
                    <a:pt x="0" y="6"/>
                  </a:moveTo>
                  <a:cubicBezTo>
                    <a:pt x="0" y="4"/>
                    <a:pt x="0" y="2"/>
                    <a:pt x="0" y="0"/>
                  </a:cubicBezTo>
                </a:path>
              </a:pathLst>
            </a:custGeom>
            <a:solidFill>
              <a:srgbClr val="959595"/>
            </a:solidFill>
            <a:ln w="9525">
              <a:solidFill>
                <a:srgbClr val="F9F9F9"/>
              </a:solidFill>
              <a:round/>
            </a:ln>
          </p:spPr>
          <p:txBody>
            <a:bodyPr vert="horz" wrap="square" lIns="121920" tIns="60960" rIns="121920" bIns="60960" numCol="1" anchor="t" anchorCtr="0" compatLnSpc="1"/>
            <a:lstStyle/>
            <a:p>
              <a:endParaRPr lang="en-US" sz="2400"/>
            </a:p>
          </p:txBody>
        </p:sp>
        <p:sp>
          <p:nvSpPr>
            <p:cNvPr id="453" name="Freeform 91"/>
            <p:cNvSpPr/>
            <p:nvPr/>
          </p:nvSpPr>
          <p:spPr bwMode="auto">
            <a:xfrm>
              <a:off x="3992564" y="2657476"/>
              <a:ext cx="1588" cy="1588"/>
            </a:xfrm>
            <a:custGeom>
              <a:gdLst>
                <a:gd name="T0" fmla="*/ 1 w 1"/>
                <a:gd name="T1" fmla="*/ 0 h 1"/>
                <a:gd name="T2" fmla="*/ 0 w 1"/>
                <a:gd name="T3" fmla="*/ 1 h 1"/>
                <a:gd name="T4" fmla="*/ 1 w 1"/>
                <a:gd name="T5" fmla="*/ 0 h 1"/>
              </a:gdLst>
              <a:cxnLst>
                <a:cxn ang="0">
                  <a:pos x="T0" y="T1"/>
                </a:cxn>
                <a:cxn ang="0">
                  <a:pos x="T2" y="T3"/>
                </a:cxn>
                <a:cxn ang="0">
                  <a:pos x="T4" y="T5"/>
                </a:cxn>
              </a:cxnLst>
              <a:rect l="0" t="0" r="r" b="b"/>
              <a:pathLst>
                <a:path w="1" h="1">
                  <a:moveTo>
                    <a:pt x="1" y="0"/>
                  </a:moveTo>
                  <a:lnTo>
                    <a:pt x="0" y="1"/>
                  </a:lnTo>
                  <a:lnTo>
                    <a:pt x="1" y="0"/>
                  </a:lnTo>
                  <a:close/>
                </a:path>
              </a:pathLst>
            </a:custGeom>
            <a:solidFill>
              <a:srgbClr val="959595"/>
            </a:solidFill>
            <a:ln w="9525">
              <a:solidFill>
                <a:srgbClr val="F9F9F9"/>
              </a:solidFill>
              <a:round/>
            </a:ln>
          </p:spPr>
          <p:txBody>
            <a:bodyPr vert="horz" wrap="square" lIns="121920" tIns="60960" rIns="121920" bIns="60960" numCol="1" anchor="t" anchorCtr="0" compatLnSpc="1"/>
            <a:lstStyle/>
            <a:p>
              <a:endParaRPr lang="en-US" sz="2400"/>
            </a:p>
          </p:txBody>
        </p:sp>
        <p:sp>
          <p:nvSpPr>
            <p:cNvPr id="454" name="Line 92"/>
            <p:cNvSpPr>
              <a:spLocks noChangeShapeType="1"/>
            </p:cNvSpPr>
            <p:nvPr/>
          </p:nvSpPr>
          <p:spPr bwMode="auto">
            <a:xfrm flipH="1">
              <a:off x="3992564" y="2657476"/>
              <a:ext cx="1588" cy="1588"/>
            </a:xfrm>
            <a:prstGeom prst="line">
              <a:avLst/>
            </a:prstGeom>
            <a:noFill/>
            <a:ln w="9525">
              <a:solidFill>
                <a:srgbClr val="F9F9F9"/>
              </a:solidFill>
              <a:rou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en-US" sz="2400"/>
            </a:p>
          </p:txBody>
        </p:sp>
        <p:sp>
          <p:nvSpPr>
            <p:cNvPr id="455" name="Freeform 93"/>
            <p:cNvSpPr/>
            <p:nvPr/>
          </p:nvSpPr>
          <p:spPr bwMode="auto">
            <a:xfrm>
              <a:off x="5124451" y="1577976"/>
              <a:ext cx="153988" cy="309563"/>
            </a:xfrm>
            <a:custGeom>
              <a:gdLst>
                <a:gd name="T0" fmla="*/ 15 w 128"/>
                <a:gd name="T1" fmla="*/ 259 h 259"/>
                <a:gd name="T2" fmla="*/ 6 w 128"/>
                <a:gd name="T3" fmla="*/ 201 h 259"/>
                <a:gd name="T4" fmla="*/ 0 w 128"/>
                <a:gd name="T5" fmla="*/ 183 h 259"/>
                <a:gd name="T6" fmla="*/ 12 w 128"/>
                <a:gd name="T7" fmla="*/ 128 h 259"/>
                <a:gd name="T8" fmla="*/ 6 w 128"/>
                <a:gd name="T9" fmla="*/ 111 h 259"/>
                <a:gd name="T10" fmla="*/ 21 w 128"/>
                <a:gd name="T11" fmla="*/ 96 h 259"/>
                <a:gd name="T12" fmla="*/ 32 w 128"/>
                <a:gd name="T13" fmla="*/ 79 h 259"/>
                <a:gd name="T14" fmla="*/ 30 w 128"/>
                <a:gd name="T15" fmla="*/ 3 h 259"/>
                <a:gd name="T16" fmla="*/ 41 w 128"/>
                <a:gd name="T17" fmla="*/ 0 h 259"/>
                <a:gd name="T18" fmla="*/ 79 w 128"/>
                <a:gd name="T19" fmla="*/ 114 h 259"/>
                <a:gd name="T20" fmla="*/ 85 w 128"/>
                <a:gd name="T21" fmla="*/ 134 h 259"/>
                <a:gd name="T22" fmla="*/ 94 w 128"/>
                <a:gd name="T23" fmla="*/ 149 h 259"/>
                <a:gd name="T24" fmla="*/ 96 w 128"/>
                <a:gd name="T25" fmla="*/ 169 h 259"/>
                <a:gd name="T26" fmla="*/ 123 w 128"/>
                <a:gd name="T27" fmla="*/ 215 h 259"/>
                <a:gd name="T28" fmla="*/ 94 w 128"/>
                <a:gd name="T29" fmla="*/ 242 h 259"/>
                <a:gd name="T30" fmla="*/ 15 w 128"/>
                <a:gd name="T31" fmla="*/ 259 h 2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8" h="259">
                  <a:moveTo>
                    <a:pt x="15" y="259"/>
                  </a:moveTo>
                  <a:cubicBezTo>
                    <a:pt x="2" y="246"/>
                    <a:pt x="10" y="226"/>
                    <a:pt x="6" y="201"/>
                  </a:cubicBezTo>
                  <a:cubicBezTo>
                    <a:pt x="5" y="195"/>
                    <a:pt x="0" y="188"/>
                    <a:pt x="0" y="183"/>
                  </a:cubicBezTo>
                  <a:cubicBezTo>
                    <a:pt x="1" y="166"/>
                    <a:pt x="13" y="146"/>
                    <a:pt x="12" y="128"/>
                  </a:cubicBezTo>
                  <a:cubicBezTo>
                    <a:pt x="12" y="123"/>
                    <a:pt x="10" y="116"/>
                    <a:pt x="6" y="111"/>
                  </a:cubicBezTo>
                  <a:cubicBezTo>
                    <a:pt x="7" y="103"/>
                    <a:pt x="17" y="101"/>
                    <a:pt x="21" y="96"/>
                  </a:cubicBezTo>
                  <a:cubicBezTo>
                    <a:pt x="26" y="91"/>
                    <a:pt x="27" y="84"/>
                    <a:pt x="32" y="79"/>
                  </a:cubicBezTo>
                  <a:cubicBezTo>
                    <a:pt x="23" y="57"/>
                    <a:pt x="21" y="28"/>
                    <a:pt x="30" y="3"/>
                  </a:cubicBezTo>
                  <a:cubicBezTo>
                    <a:pt x="37" y="3"/>
                    <a:pt x="39" y="9"/>
                    <a:pt x="41" y="0"/>
                  </a:cubicBezTo>
                  <a:cubicBezTo>
                    <a:pt x="56" y="35"/>
                    <a:pt x="66" y="74"/>
                    <a:pt x="79" y="114"/>
                  </a:cubicBezTo>
                  <a:cubicBezTo>
                    <a:pt x="81" y="119"/>
                    <a:pt x="82" y="127"/>
                    <a:pt x="85" y="134"/>
                  </a:cubicBezTo>
                  <a:cubicBezTo>
                    <a:pt x="87" y="139"/>
                    <a:pt x="92" y="144"/>
                    <a:pt x="94" y="149"/>
                  </a:cubicBezTo>
                  <a:cubicBezTo>
                    <a:pt x="95" y="155"/>
                    <a:pt x="94" y="163"/>
                    <a:pt x="96" y="169"/>
                  </a:cubicBezTo>
                  <a:cubicBezTo>
                    <a:pt x="105" y="186"/>
                    <a:pt x="128" y="193"/>
                    <a:pt x="123" y="215"/>
                  </a:cubicBezTo>
                  <a:cubicBezTo>
                    <a:pt x="105" y="217"/>
                    <a:pt x="102" y="232"/>
                    <a:pt x="94" y="242"/>
                  </a:cubicBezTo>
                  <a:cubicBezTo>
                    <a:pt x="66" y="246"/>
                    <a:pt x="42" y="254"/>
                    <a:pt x="15" y="259"/>
                  </a:cubicBezTo>
                  <a:close/>
                </a:path>
              </a:pathLst>
            </a:custGeom>
            <a:solidFill>
              <a:schemeClr val="accent2"/>
            </a:solidFill>
            <a:ln w="9525">
              <a:solidFill>
                <a:srgbClr val="F9F9F9"/>
              </a:solidFill>
              <a:round/>
            </a:ln>
          </p:spPr>
          <p:txBody>
            <a:bodyPr vert="horz" wrap="square" lIns="121920" tIns="60960" rIns="121920" bIns="60960" numCol="1" anchor="t" anchorCtr="0" compatLnSpc="1"/>
            <a:lstStyle/>
            <a:p>
              <a:endParaRPr lang="en-US" sz="2400"/>
            </a:p>
          </p:txBody>
        </p:sp>
        <p:sp>
          <p:nvSpPr>
            <p:cNvPr id="456" name="Freeform 94"/>
            <p:cNvSpPr/>
            <p:nvPr/>
          </p:nvSpPr>
          <p:spPr bwMode="auto">
            <a:xfrm>
              <a:off x="5008564" y="1620838"/>
              <a:ext cx="149225" cy="280988"/>
            </a:xfrm>
            <a:custGeom>
              <a:gdLst>
                <a:gd name="T0" fmla="*/ 106 w 124"/>
                <a:gd name="T1" fmla="*/ 227 h 236"/>
                <a:gd name="T2" fmla="*/ 57 w 124"/>
                <a:gd name="T3" fmla="*/ 236 h 236"/>
                <a:gd name="T4" fmla="*/ 28 w 124"/>
                <a:gd name="T5" fmla="*/ 154 h 236"/>
                <a:gd name="T6" fmla="*/ 16 w 124"/>
                <a:gd name="T7" fmla="*/ 114 h 236"/>
                <a:gd name="T8" fmla="*/ 19 w 124"/>
                <a:gd name="T9" fmla="*/ 96 h 236"/>
                <a:gd name="T10" fmla="*/ 16 w 124"/>
                <a:gd name="T11" fmla="*/ 79 h 236"/>
                <a:gd name="T12" fmla="*/ 7 w 124"/>
                <a:gd name="T13" fmla="*/ 64 h 236"/>
                <a:gd name="T14" fmla="*/ 7 w 124"/>
                <a:gd name="T15" fmla="*/ 52 h 236"/>
                <a:gd name="T16" fmla="*/ 1 w 124"/>
                <a:gd name="T17" fmla="*/ 29 h 236"/>
                <a:gd name="T18" fmla="*/ 118 w 124"/>
                <a:gd name="T19" fmla="*/ 0 h 236"/>
                <a:gd name="T20" fmla="*/ 118 w 124"/>
                <a:gd name="T21" fmla="*/ 23 h 236"/>
                <a:gd name="T22" fmla="*/ 124 w 124"/>
                <a:gd name="T23" fmla="*/ 41 h 236"/>
                <a:gd name="T24" fmla="*/ 100 w 124"/>
                <a:gd name="T25" fmla="*/ 73 h 236"/>
                <a:gd name="T26" fmla="*/ 95 w 124"/>
                <a:gd name="T27" fmla="*/ 148 h 236"/>
                <a:gd name="T28" fmla="*/ 103 w 124"/>
                <a:gd name="T29" fmla="*/ 195 h 236"/>
                <a:gd name="T30" fmla="*/ 106 w 124"/>
                <a:gd name="T31" fmla="*/ 227 h 23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4" h="236">
                  <a:moveTo>
                    <a:pt x="106" y="227"/>
                  </a:moveTo>
                  <a:cubicBezTo>
                    <a:pt x="86" y="226"/>
                    <a:pt x="74" y="233"/>
                    <a:pt x="57" y="236"/>
                  </a:cubicBezTo>
                  <a:cubicBezTo>
                    <a:pt x="51" y="206"/>
                    <a:pt x="49" y="159"/>
                    <a:pt x="28" y="154"/>
                  </a:cubicBezTo>
                  <a:cubicBezTo>
                    <a:pt x="32" y="139"/>
                    <a:pt x="18" y="127"/>
                    <a:pt x="16" y="114"/>
                  </a:cubicBezTo>
                  <a:cubicBezTo>
                    <a:pt x="15" y="108"/>
                    <a:pt x="19" y="101"/>
                    <a:pt x="19" y="96"/>
                  </a:cubicBezTo>
                  <a:cubicBezTo>
                    <a:pt x="19" y="92"/>
                    <a:pt x="17" y="82"/>
                    <a:pt x="16" y="79"/>
                  </a:cubicBezTo>
                  <a:cubicBezTo>
                    <a:pt x="14" y="73"/>
                    <a:pt x="9" y="69"/>
                    <a:pt x="7" y="64"/>
                  </a:cubicBezTo>
                  <a:cubicBezTo>
                    <a:pt x="6" y="61"/>
                    <a:pt x="8" y="56"/>
                    <a:pt x="7" y="52"/>
                  </a:cubicBezTo>
                  <a:cubicBezTo>
                    <a:pt x="6" y="44"/>
                    <a:pt x="0" y="37"/>
                    <a:pt x="1" y="29"/>
                  </a:cubicBezTo>
                  <a:cubicBezTo>
                    <a:pt x="39" y="18"/>
                    <a:pt x="76" y="7"/>
                    <a:pt x="118" y="0"/>
                  </a:cubicBezTo>
                  <a:cubicBezTo>
                    <a:pt x="122" y="9"/>
                    <a:pt x="116" y="10"/>
                    <a:pt x="118" y="23"/>
                  </a:cubicBezTo>
                  <a:cubicBezTo>
                    <a:pt x="120" y="33"/>
                    <a:pt x="124" y="33"/>
                    <a:pt x="124" y="41"/>
                  </a:cubicBezTo>
                  <a:cubicBezTo>
                    <a:pt x="123" y="55"/>
                    <a:pt x="105" y="62"/>
                    <a:pt x="100" y="73"/>
                  </a:cubicBezTo>
                  <a:cubicBezTo>
                    <a:pt x="112" y="98"/>
                    <a:pt x="95" y="125"/>
                    <a:pt x="95" y="148"/>
                  </a:cubicBezTo>
                  <a:cubicBezTo>
                    <a:pt x="95" y="159"/>
                    <a:pt x="103" y="179"/>
                    <a:pt x="103" y="195"/>
                  </a:cubicBezTo>
                  <a:cubicBezTo>
                    <a:pt x="103" y="206"/>
                    <a:pt x="98" y="216"/>
                    <a:pt x="106" y="227"/>
                  </a:cubicBezTo>
                  <a:close/>
                </a:path>
              </a:pathLst>
            </a:custGeom>
            <a:solidFill>
              <a:schemeClr val="accent2"/>
            </a:solidFill>
            <a:ln w="9525">
              <a:solidFill>
                <a:srgbClr val="F9F9F9"/>
              </a:solidFill>
              <a:round/>
            </a:ln>
          </p:spPr>
          <p:txBody>
            <a:bodyPr vert="horz" wrap="square" lIns="121920" tIns="60960" rIns="121920" bIns="60960" numCol="1" anchor="t" anchorCtr="0" compatLnSpc="1"/>
            <a:lstStyle/>
            <a:p>
              <a:endParaRPr lang="en-US" sz="2400"/>
            </a:p>
          </p:txBody>
        </p:sp>
        <p:sp>
          <p:nvSpPr>
            <p:cNvPr id="457" name="Freeform 95"/>
            <p:cNvSpPr/>
            <p:nvPr/>
          </p:nvSpPr>
          <p:spPr bwMode="auto">
            <a:xfrm>
              <a:off x="4554539" y="1655763"/>
              <a:ext cx="546100" cy="488950"/>
            </a:xfrm>
            <a:custGeom>
              <a:gdLst>
                <a:gd name="T0" fmla="*/ 454 w 456"/>
                <a:gd name="T1" fmla="*/ 383 h 410"/>
                <a:gd name="T2" fmla="*/ 445 w 456"/>
                <a:gd name="T3" fmla="*/ 399 h 410"/>
                <a:gd name="T4" fmla="*/ 431 w 456"/>
                <a:gd name="T5" fmla="*/ 381 h 410"/>
                <a:gd name="T6" fmla="*/ 347 w 456"/>
                <a:gd name="T7" fmla="*/ 352 h 410"/>
                <a:gd name="T8" fmla="*/ 335 w 456"/>
                <a:gd name="T9" fmla="*/ 326 h 410"/>
                <a:gd name="T10" fmla="*/ 320 w 456"/>
                <a:gd name="T11" fmla="*/ 320 h 410"/>
                <a:gd name="T12" fmla="*/ 312 w 456"/>
                <a:gd name="T13" fmla="*/ 311 h 410"/>
                <a:gd name="T14" fmla="*/ 274 w 456"/>
                <a:gd name="T15" fmla="*/ 320 h 410"/>
                <a:gd name="T16" fmla="*/ 236 w 456"/>
                <a:gd name="T17" fmla="*/ 329 h 410"/>
                <a:gd name="T18" fmla="*/ 3 w 456"/>
                <a:gd name="T19" fmla="*/ 372 h 410"/>
                <a:gd name="T20" fmla="*/ 0 w 456"/>
                <a:gd name="T21" fmla="*/ 358 h 410"/>
                <a:gd name="T22" fmla="*/ 15 w 456"/>
                <a:gd name="T23" fmla="*/ 340 h 410"/>
                <a:gd name="T24" fmla="*/ 27 w 456"/>
                <a:gd name="T25" fmla="*/ 323 h 410"/>
                <a:gd name="T26" fmla="*/ 41 w 456"/>
                <a:gd name="T27" fmla="*/ 308 h 410"/>
                <a:gd name="T28" fmla="*/ 44 w 456"/>
                <a:gd name="T29" fmla="*/ 303 h 410"/>
                <a:gd name="T30" fmla="*/ 53 w 456"/>
                <a:gd name="T31" fmla="*/ 291 h 410"/>
                <a:gd name="T32" fmla="*/ 47 w 456"/>
                <a:gd name="T33" fmla="*/ 265 h 410"/>
                <a:gd name="T34" fmla="*/ 32 w 456"/>
                <a:gd name="T35" fmla="*/ 253 h 410"/>
                <a:gd name="T36" fmla="*/ 59 w 456"/>
                <a:gd name="T37" fmla="*/ 236 h 410"/>
                <a:gd name="T38" fmla="*/ 114 w 456"/>
                <a:gd name="T39" fmla="*/ 224 h 410"/>
                <a:gd name="T40" fmla="*/ 131 w 456"/>
                <a:gd name="T41" fmla="*/ 230 h 410"/>
                <a:gd name="T42" fmla="*/ 175 w 456"/>
                <a:gd name="T43" fmla="*/ 221 h 410"/>
                <a:gd name="T44" fmla="*/ 201 w 456"/>
                <a:gd name="T45" fmla="*/ 192 h 410"/>
                <a:gd name="T46" fmla="*/ 219 w 456"/>
                <a:gd name="T47" fmla="*/ 183 h 410"/>
                <a:gd name="T48" fmla="*/ 213 w 456"/>
                <a:gd name="T49" fmla="*/ 154 h 410"/>
                <a:gd name="T50" fmla="*/ 222 w 456"/>
                <a:gd name="T51" fmla="*/ 134 h 410"/>
                <a:gd name="T52" fmla="*/ 204 w 456"/>
                <a:gd name="T53" fmla="*/ 134 h 410"/>
                <a:gd name="T54" fmla="*/ 230 w 456"/>
                <a:gd name="T55" fmla="*/ 96 h 410"/>
                <a:gd name="T56" fmla="*/ 236 w 456"/>
                <a:gd name="T57" fmla="*/ 76 h 410"/>
                <a:gd name="T58" fmla="*/ 245 w 456"/>
                <a:gd name="T59" fmla="*/ 61 h 410"/>
                <a:gd name="T60" fmla="*/ 294 w 456"/>
                <a:gd name="T61" fmla="*/ 21 h 410"/>
                <a:gd name="T62" fmla="*/ 376 w 456"/>
                <a:gd name="T63" fmla="*/ 0 h 410"/>
                <a:gd name="T64" fmla="*/ 379 w 456"/>
                <a:gd name="T65" fmla="*/ 15 h 410"/>
                <a:gd name="T66" fmla="*/ 384 w 456"/>
                <a:gd name="T67" fmla="*/ 23 h 410"/>
                <a:gd name="T68" fmla="*/ 384 w 456"/>
                <a:gd name="T69" fmla="*/ 35 h 410"/>
                <a:gd name="T70" fmla="*/ 396 w 456"/>
                <a:gd name="T71" fmla="*/ 67 h 410"/>
                <a:gd name="T72" fmla="*/ 393 w 456"/>
                <a:gd name="T73" fmla="*/ 85 h 410"/>
                <a:gd name="T74" fmla="*/ 405 w 456"/>
                <a:gd name="T75" fmla="*/ 134 h 410"/>
                <a:gd name="T76" fmla="*/ 416 w 456"/>
                <a:gd name="T77" fmla="*/ 134 h 410"/>
                <a:gd name="T78" fmla="*/ 431 w 456"/>
                <a:gd name="T79" fmla="*/ 201 h 410"/>
                <a:gd name="T80" fmla="*/ 437 w 456"/>
                <a:gd name="T81" fmla="*/ 210 h 410"/>
                <a:gd name="T82" fmla="*/ 434 w 456"/>
                <a:gd name="T83" fmla="*/ 271 h 410"/>
                <a:gd name="T84" fmla="*/ 440 w 456"/>
                <a:gd name="T85" fmla="*/ 285 h 410"/>
                <a:gd name="T86" fmla="*/ 448 w 456"/>
                <a:gd name="T87" fmla="*/ 340 h 410"/>
                <a:gd name="T88" fmla="*/ 443 w 456"/>
                <a:gd name="T89" fmla="*/ 372 h 410"/>
                <a:gd name="T90" fmla="*/ 454 w 456"/>
                <a:gd name="T91" fmla="*/ 383 h 4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56" h="410">
                  <a:moveTo>
                    <a:pt x="454" y="383"/>
                  </a:moveTo>
                  <a:cubicBezTo>
                    <a:pt x="456" y="390"/>
                    <a:pt x="451" y="399"/>
                    <a:pt x="445" y="399"/>
                  </a:cubicBezTo>
                  <a:cubicBezTo>
                    <a:pt x="432" y="410"/>
                    <a:pt x="431" y="371"/>
                    <a:pt x="431" y="381"/>
                  </a:cubicBezTo>
                  <a:cubicBezTo>
                    <a:pt x="400" y="374"/>
                    <a:pt x="375" y="362"/>
                    <a:pt x="347" y="352"/>
                  </a:cubicBezTo>
                  <a:cubicBezTo>
                    <a:pt x="339" y="348"/>
                    <a:pt x="340" y="332"/>
                    <a:pt x="335" y="326"/>
                  </a:cubicBezTo>
                  <a:cubicBezTo>
                    <a:pt x="331" y="322"/>
                    <a:pt x="327" y="324"/>
                    <a:pt x="320" y="320"/>
                  </a:cubicBezTo>
                  <a:cubicBezTo>
                    <a:pt x="316" y="318"/>
                    <a:pt x="314" y="312"/>
                    <a:pt x="312" y="311"/>
                  </a:cubicBezTo>
                  <a:cubicBezTo>
                    <a:pt x="305" y="310"/>
                    <a:pt x="288" y="317"/>
                    <a:pt x="274" y="320"/>
                  </a:cubicBezTo>
                  <a:cubicBezTo>
                    <a:pt x="262" y="323"/>
                    <a:pt x="247" y="326"/>
                    <a:pt x="236" y="329"/>
                  </a:cubicBezTo>
                  <a:cubicBezTo>
                    <a:pt x="166" y="344"/>
                    <a:pt x="75" y="364"/>
                    <a:pt x="3" y="372"/>
                  </a:cubicBezTo>
                  <a:cubicBezTo>
                    <a:pt x="7" y="368"/>
                    <a:pt x="0" y="363"/>
                    <a:pt x="0" y="358"/>
                  </a:cubicBezTo>
                  <a:cubicBezTo>
                    <a:pt x="2" y="349"/>
                    <a:pt x="8" y="349"/>
                    <a:pt x="15" y="340"/>
                  </a:cubicBezTo>
                  <a:cubicBezTo>
                    <a:pt x="20" y="335"/>
                    <a:pt x="23" y="328"/>
                    <a:pt x="27" y="323"/>
                  </a:cubicBezTo>
                  <a:cubicBezTo>
                    <a:pt x="31" y="317"/>
                    <a:pt x="37" y="314"/>
                    <a:pt x="41" y="308"/>
                  </a:cubicBezTo>
                  <a:cubicBezTo>
                    <a:pt x="43" y="306"/>
                    <a:pt x="42" y="305"/>
                    <a:pt x="44" y="303"/>
                  </a:cubicBezTo>
                  <a:cubicBezTo>
                    <a:pt x="45" y="301"/>
                    <a:pt x="50" y="295"/>
                    <a:pt x="53" y="291"/>
                  </a:cubicBezTo>
                  <a:cubicBezTo>
                    <a:pt x="54" y="279"/>
                    <a:pt x="44" y="278"/>
                    <a:pt x="47" y="265"/>
                  </a:cubicBezTo>
                  <a:cubicBezTo>
                    <a:pt x="42" y="261"/>
                    <a:pt x="34" y="261"/>
                    <a:pt x="32" y="253"/>
                  </a:cubicBezTo>
                  <a:cubicBezTo>
                    <a:pt x="30" y="241"/>
                    <a:pt x="48" y="241"/>
                    <a:pt x="59" y="236"/>
                  </a:cubicBezTo>
                  <a:cubicBezTo>
                    <a:pt x="67" y="231"/>
                    <a:pt x="92" y="221"/>
                    <a:pt x="114" y="224"/>
                  </a:cubicBezTo>
                  <a:cubicBezTo>
                    <a:pt x="121" y="225"/>
                    <a:pt x="125" y="230"/>
                    <a:pt x="131" y="230"/>
                  </a:cubicBezTo>
                  <a:cubicBezTo>
                    <a:pt x="144" y="226"/>
                    <a:pt x="155" y="218"/>
                    <a:pt x="175" y="221"/>
                  </a:cubicBezTo>
                  <a:cubicBezTo>
                    <a:pt x="185" y="213"/>
                    <a:pt x="194" y="203"/>
                    <a:pt x="201" y="192"/>
                  </a:cubicBezTo>
                  <a:cubicBezTo>
                    <a:pt x="206" y="188"/>
                    <a:pt x="212" y="186"/>
                    <a:pt x="219" y="183"/>
                  </a:cubicBezTo>
                  <a:cubicBezTo>
                    <a:pt x="220" y="170"/>
                    <a:pt x="217" y="162"/>
                    <a:pt x="213" y="154"/>
                  </a:cubicBezTo>
                  <a:cubicBezTo>
                    <a:pt x="212" y="144"/>
                    <a:pt x="222" y="144"/>
                    <a:pt x="222" y="134"/>
                  </a:cubicBezTo>
                  <a:cubicBezTo>
                    <a:pt x="210" y="142"/>
                    <a:pt x="214" y="120"/>
                    <a:pt x="204" y="134"/>
                  </a:cubicBezTo>
                  <a:cubicBezTo>
                    <a:pt x="198" y="121"/>
                    <a:pt x="223" y="108"/>
                    <a:pt x="230" y="96"/>
                  </a:cubicBezTo>
                  <a:cubicBezTo>
                    <a:pt x="228" y="86"/>
                    <a:pt x="233" y="81"/>
                    <a:pt x="236" y="76"/>
                  </a:cubicBezTo>
                  <a:cubicBezTo>
                    <a:pt x="239" y="71"/>
                    <a:pt x="241" y="67"/>
                    <a:pt x="245" y="61"/>
                  </a:cubicBezTo>
                  <a:cubicBezTo>
                    <a:pt x="255" y="43"/>
                    <a:pt x="273" y="25"/>
                    <a:pt x="294" y="21"/>
                  </a:cubicBezTo>
                  <a:cubicBezTo>
                    <a:pt x="319" y="15"/>
                    <a:pt x="353" y="11"/>
                    <a:pt x="376" y="0"/>
                  </a:cubicBezTo>
                  <a:cubicBezTo>
                    <a:pt x="383" y="4"/>
                    <a:pt x="377" y="9"/>
                    <a:pt x="379" y="15"/>
                  </a:cubicBezTo>
                  <a:cubicBezTo>
                    <a:pt x="380" y="19"/>
                    <a:pt x="383" y="19"/>
                    <a:pt x="384" y="23"/>
                  </a:cubicBezTo>
                  <a:cubicBezTo>
                    <a:pt x="385" y="27"/>
                    <a:pt x="383" y="32"/>
                    <a:pt x="384" y="35"/>
                  </a:cubicBezTo>
                  <a:cubicBezTo>
                    <a:pt x="388" y="45"/>
                    <a:pt x="396" y="51"/>
                    <a:pt x="396" y="67"/>
                  </a:cubicBezTo>
                  <a:cubicBezTo>
                    <a:pt x="396" y="74"/>
                    <a:pt x="392" y="78"/>
                    <a:pt x="393" y="85"/>
                  </a:cubicBezTo>
                  <a:cubicBezTo>
                    <a:pt x="396" y="100"/>
                    <a:pt x="409" y="115"/>
                    <a:pt x="405" y="134"/>
                  </a:cubicBezTo>
                  <a:cubicBezTo>
                    <a:pt x="412" y="142"/>
                    <a:pt x="409" y="126"/>
                    <a:pt x="416" y="134"/>
                  </a:cubicBezTo>
                  <a:cubicBezTo>
                    <a:pt x="424" y="152"/>
                    <a:pt x="427" y="174"/>
                    <a:pt x="431" y="201"/>
                  </a:cubicBezTo>
                  <a:cubicBezTo>
                    <a:pt x="431" y="204"/>
                    <a:pt x="438" y="206"/>
                    <a:pt x="437" y="210"/>
                  </a:cubicBezTo>
                  <a:cubicBezTo>
                    <a:pt x="434" y="224"/>
                    <a:pt x="431" y="249"/>
                    <a:pt x="434" y="271"/>
                  </a:cubicBezTo>
                  <a:cubicBezTo>
                    <a:pt x="434" y="276"/>
                    <a:pt x="438" y="279"/>
                    <a:pt x="440" y="285"/>
                  </a:cubicBezTo>
                  <a:cubicBezTo>
                    <a:pt x="443" y="301"/>
                    <a:pt x="443" y="322"/>
                    <a:pt x="448" y="340"/>
                  </a:cubicBezTo>
                  <a:cubicBezTo>
                    <a:pt x="454" y="360"/>
                    <a:pt x="455" y="359"/>
                    <a:pt x="443" y="372"/>
                  </a:cubicBezTo>
                  <a:lnTo>
                    <a:pt x="454" y="383"/>
                  </a:lnTo>
                  <a:close/>
                </a:path>
              </a:pathLst>
            </a:custGeom>
            <a:solidFill>
              <a:schemeClr val="accent3"/>
            </a:solidFill>
            <a:ln w="9525">
              <a:solidFill>
                <a:srgbClr val="F9F9F9"/>
              </a:solidFill>
              <a:round/>
            </a:ln>
          </p:spPr>
          <p:txBody>
            <a:bodyPr vert="horz" wrap="square" lIns="121920" tIns="60960" rIns="121920" bIns="60960" numCol="1" anchor="t" anchorCtr="0" compatLnSpc="1"/>
            <a:lstStyle/>
            <a:p>
              <a:endParaRPr lang="en-US" sz="2400"/>
            </a:p>
          </p:txBody>
        </p:sp>
        <p:sp>
          <p:nvSpPr>
            <p:cNvPr id="458" name="Freeform 96"/>
            <p:cNvSpPr/>
            <p:nvPr/>
          </p:nvSpPr>
          <p:spPr bwMode="auto">
            <a:xfrm>
              <a:off x="5191126" y="2070101"/>
              <a:ext cx="39688" cy="22225"/>
            </a:xfrm>
            <a:custGeom>
              <a:gdLst>
                <a:gd name="T0" fmla="*/ 0 w 33"/>
                <a:gd name="T1" fmla="*/ 14 h 19"/>
                <a:gd name="T2" fmla="*/ 9 w 33"/>
                <a:gd name="T3" fmla="*/ 7 h 19"/>
                <a:gd name="T4" fmla="*/ 33 w 33"/>
                <a:gd name="T5" fmla="*/ 2 h 19"/>
                <a:gd name="T6" fmla="*/ 12 w 33"/>
                <a:gd name="T7" fmla="*/ 19 h 19"/>
                <a:gd name="T8" fmla="*/ 0 w 33"/>
                <a:gd name="T9" fmla="*/ 14 h 19"/>
              </a:gdLst>
              <a:cxnLst>
                <a:cxn ang="0">
                  <a:pos x="T0" y="T1"/>
                </a:cxn>
                <a:cxn ang="0">
                  <a:pos x="T2" y="T3"/>
                </a:cxn>
                <a:cxn ang="0">
                  <a:pos x="T4" y="T5"/>
                </a:cxn>
                <a:cxn ang="0">
                  <a:pos x="T6" y="T7"/>
                </a:cxn>
                <a:cxn ang="0">
                  <a:pos x="T8" y="T9"/>
                </a:cxn>
              </a:cxnLst>
              <a:rect l="0" t="0" r="r" b="b"/>
              <a:pathLst>
                <a:path w="33" h="19">
                  <a:moveTo>
                    <a:pt x="0" y="14"/>
                  </a:moveTo>
                  <a:cubicBezTo>
                    <a:pt x="0" y="11"/>
                    <a:pt x="9" y="7"/>
                    <a:pt x="9" y="7"/>
                  </a:cubicBezTo>
                  <a:cubicBezTo>
                    <a:pt x="19" y="9"/>
                    <a:pt x="19" y="0"/>
                    <a:pt x="33" y="2"/>
                  </a:cubicBezTo>
                  <a:cubicBezTo>
                    <a:pt x="25" y="6"/>
                    <a:pt x="23" y="18"/>
                    <a:pt x="12" y="19"/>
                  </a:cubicBezTo>
                  <a:cubicBezTo>
                    <a:pt x="12" y="19"/>
                    <a:pt x="0" y="17"/>
                    <a:pt x="0" y="14"/>
                  </a:cubicBezTo>
                  <a:close/>
                </a:path>
              </a:pathLst>
            </a:custGeom>
            <a:solidFill>
              <a:srgbClr val="959595"/>
            </a:solidFill>
            <a:ln w="9525">
              <a:solidFill>
                <a:srgbClr val="F9F9F9"/>
              </a:solidFill>
              <a:round/>
            </a:ln>
          </p:spPr>
          <p:txBody>
            <a:bodyPr vert="horz" wrap="square" lIns="121920" tIns="60960" rIns="121920" bIns="60960" numCol="1" anchor="t" anchorCtr="0" compatLnSpc="1"/>
            <a:lstStyle/>
            <a:p>
              <a:endParaRPr lang="en-US" sz="2400"/>
            </a:p>
          </p:txBody>
        </p:sp>
        <p:sp>
          <p:nvSpPr>
            <p:cNvPr id="459" name="Freeform 97"/>
            <p:cNvSpPr/>
            <p:nvPr/>
          </p:nvSpPr>
          <p:spPr bwMode="auto">
            <a:xfrm>
              <a:off x="5076826" y="2079626"/>
              <a:ext cx="115888" cy="82550"/>
            </a:xfrm>
            <a:custGeom>
              <a:gdLst>
                <a:gd name="T0" fmla="*/ 98 w 98"/>
                <a:gd name="T1" fmla="*/ 15 h 69"/>
                <a:gd name="T2" fmla="*/ 96 w 98"/>
                <a:gd name="T3" fmla="*/ 17 h 69"/>
                <a:gd name="T4" fmla="*/ 79 w 98"/>
                <a:gd name="T5" fmla="*/ 26 h 69"/>
                <a:gd name="T6" fmla="*/ 76 w 98"/>
                <a:gd name="T7" fmla="*/ 32 h 69"/>
                <a:gd name="T8" fmla="*/ 62 w 98"/>
                <a:gd name="T9" fmla="*/ 35 h 69"/>
                <a:gd name="T10" fmla="*/ 53 w 98"/>
                <a:gd name="T11" fmla="*/ 44 h 69"/>
                <a:gd name="T12" fmla="*/ 27 w 98"/>
                <a:gd name="T13" fmla="*/ 55 h 69"/>
                <a:gd name="T14" fmla="*/ 1 w 98"/>
                <a:gd name="T15" fmla="*/ 64 h 69"/>
                <a:gd name="T16" fmla="*/ 24 w 98"/>
                <a:gd name="T17" fmla="*/ 32 h 69"/>
                <a:gd name="T18" fmla="*/ 56 w 98"/>
                <a:gd name="T19" fmla="*/ 17 h 69"/>
                <a:gd name="T20" fmla="*/ 90 w 98"/>
                <a:gd name="T21" fmla="*/ 0 h 69"/>
                <a:gd name="T22" fmla="*/ 89 w 98"/>
                <a:gd name="T23" fmla="*/ 13 h 69"/>
                <a:gd name="T24" fmla="*/ 98 w 98"/>
                <a:gd name="T25" fmla="*/ 15 h 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8" h="69">
                  <a:moveTo>
                    <a:pt x="98" y="15"/>
                  </a:moveTo>
                  <a:cubicBezTo>
                    <a:pt x="96" y="17"/>
                    <a:pt x="96" y="17"/>
                    <a:pt x="96" y="17"/>
                  </a:cubicBezTo>
                  <a:cubicBezTo>
                    <a:pt x="97" y="27"/>
                    <a:pt x="87" y="22"/>
                    <a:pt x="79" y="26"/>
                  </a:cubicBezTo>
                  <a:cubicBezTo>
                    <a:pt x="78" y="27"/>
                    <a:pt x="78" y="31"/>
                    <a:pt x="76" y="32"/>
                  </a:cubicBezTo>
                  <a:cubicBezTo>
                    <a:pt x="72" y="34"/>
                    <a:pt x="66" y="33"/>
                    <a:pt x="62" y="35"/>
                  </a:cubicBezTo>
                  <a:cubicBezTo>
                    <a:pt x="58" y="37"/>
                    <a:pt x="56" y="42"/>
                    <a:pt x="53" y="44"/>
                  </a:cubicBezTo>
                  <a:cubicBezTo>
                    <a:pt x="45" y="48"/>
                    <a:pt x="36" y="51"/>
                    <a:pt x="27" y="55"/>
                  </a:cubicBezTo>
                  <a:cubicBezTo>
                    <a:pt x="19" y="59"/>
                    <a:pt x="12" y="69"/>
                    <a:pt x="1" y="64"/>
                  </a:cubicBezTo>
                  <a:cubicBezTo>
                    <a:pt x="0" y="45"/>
                    <a:pt x="23" y="49"/>
                    <a:pt x="24" y="32"/>
                  </a:cubicBezTo>
                  <a:cubicBezTo>
                    <a:pt x="39" y="31"/>
                    <a:pt x="50" y="27"/>
                    <a:pt x="56" y="17"/>
                  </a:cubicBezTo>
                  <a:cubicBezTo>
                    <a:pt x="70" y="18"/>
                    <a:pt x="82" y="5"/>
                    <a:pt x="90" y="0"/>
                  </a:cubicBezTo>
                  <a:cubicBezTo>
                    <a:pt x="89" y="5"/>
                    <a:pt x="75" y="16"/>
                    <a:pt x="89" y="13"/>
                  </a:cubicBezTo>
                  <a:lnTo>
                    <a:pt x="98" y="15"/>
                  </a:lnTo>
                  <a:close/>
                </a:path>
              </a:pathLst>
            </a:custGeom>
            <a:solidFill>
              <a:schemeClr val="accent2"/>
            </a:solidFill>
            <a:ln w="9525">
              <a:solidFill>
                <a:srgbClr val="F9F9F9"/>
              </a:solidFill>
              <a:round/>
            </a:ln>
          </p:spPr>
          <p:txBody>
            <a:bodyPr vert="horz" wrap="square" lIns="121920" tIns="60960" rIns="121920" bIns="60960" numCol="1" anchor="t" anchorCtr="0" compatLnSpc="1"/>
            <a:lstStyle/>
            <a:p>
              <a:endParaRPr lang="en-US" sz="2400"/>
            </a:p>
          </p:txBody>
        </p:sp>
        <p:sp>
          <p:nvSpPr>
            <p:cNvPr id="460" name="Freeform 98"/>
            <p:cNvSpPr/>
            <p:nvPr/>
          </p:nvSpPr>
          <p:spPr bwMode="auto">
            <a:xfrm>
              <a:off x="5076826" y="1838326"/>
              <a:ext cx="265113" cy="150813"/>
            </a:xfrm>
            <a:custGeom>
              <a:gdLst>
                <a:gd name="T0" fmla="*/ 221 w 221"/>
                <a:gd name="T1" fmla="*/ 105 h 125"/>
                <a:gd name="T2" fmla="*/ 209 w 221"/>
                <a:gd name="T3" fmla="*/ 117 h 125"/>
                <a:gd name="T4" fmla="*/ 206 w 221"/>
                <a:gd name="T5" fmla="*/ 99 h 125"/>
                <a:gd name="T6" fmla="*/ 183 w 221"/>
                <a:gd name="T7" fmla="*/ 125 h 125"/>
                <a:gd name="T8" fmla="*/ 171 w 221"/>
                <a:gd name="T9" fmla="*/ 105 h 125"/>
                <a:gd name="T10" fmla="*/ 166 w 221"/>
                <a:gd name="T11" fmla="*/ 114 h 125"/>
                <a:gd name="T12" fmla="*/ 148 w 221"/>
                <a:gd name="T13" fmla="*/ 91 h 125"/>
                <a:gd name="T14" fmla="*/ 0 w 221"/>
                <a:gd name="T15" fmla="*/ 120 h 125"/>
                <a:gd name="T16" fmla="*/ 3 w 221"/>
                <a:gd name="T17" fmla="*/ 56 h 125"/>
                <a:gd name="T18" fmla="*/ 125 w 221"/>
                <a:gd name="T19" fmla="*/ 29 h 125"/>
                <a:gd name="T20" fmla="*/ 151 w 221"/>
                <a:gd name="T21" fmla="*/ 3 h 125"/>
                <a:gd name="T22" fmla="*/ 157 w 221"/>
                <a:gd name="T23" fmla="*/ 0 h 125"/>
                <a:gd name="T24" fmla="*/ 183 w 221"/>
                <a:gd name="T25" fmla="*/ 18 h 125"/>
                <a:gd name="T26" fmla="*/ 160 w 221"/>
                <a:gd name="T27" fmla="*/ 50 h 125"/>
                <a:gd name="T28" fmla="*/ 163 w 221"/>
                <a:gd name="T29" fmla="*/ 56 h 125"/>
                <a:gd name="T30" fmla="*/ 183 w 221"/>
                <a:gd name="T31" fmla="*/ 59 h 125"/>
                <a:gd name="T32" fmla="*/ 195 w 221"/>
                <a:gd name="T33" fmla="*/ 79 h 125"/>
                <a:gd name="T34" fmla="*/ 221 w 221"/>
                <a:gd name="T35" fmla="*/ 99 h 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1" h="125">
                  <a:moveTo>
                    <a:pt x="221" y="105"/>
                  </a:moveTo>
                  <a:cubicBezTo>
                    <a:pt x="220" y="112"/>
                    <a:pt x="217" y="116"/>
                    <a:pt x="209" y="117"/>
                  </a:cubicBezTo>
                  <a:cubicBezTo>
                    <a:pt x="211" y="108"/>
                    <a:pt x="204" y="108"/>
                    <a:pt x="206" y="99"/>
                  </a:cubicBezTo>
                  <a:cubicBezTo>
                    <a:pt x="196" y="105"/>
                    <a:pt x="190" y="116"/>
                    <a:pt x="183" y="125"/>
                  </a:cubicBezTo>
                  <a:cubicBezTo>
                    <a:pt x="173" y="125"/>
                    <a:pt x="171" y="116"/>
                    <a:pt x="171" y="105"/>
                  </a:cubicBezTo>
                  <a:cubicBezTo>
                    <a:pt x="169" y="107"/>
                    <a:pt x="167" y="110"/>
                    <a:pt x="166" y="114"/>
                  </a:cubicBezTo>
                  <a:cubicBezTo>
                    <a:pt x="157" y="109"/>
                    <a:pt x="153" y="99"/>
                    <a:pt x="148" y="91"/>
                  </a:cubicBezTo>
                  <a:cubicBezTo>
                    <a:pt x="94" y="95"/>
                    <a:pt x="55" y="116"/>
                    <a:pt x="0" y="120"/>
                  </a:cubicBezTo>
                  <a:cubicBezTo>
                    <a:pt x="1" y="94"/>
                    <a:pt x="3" y="85"/>
                    <a:pt x="3" y="56"/>
                  </a:cubicBezTo>
                  <a:cubicBezTo>
                    <a:pt x="39" y="48"/>
                    <a:pt x="90" y="38"/>
                    <a:pt x="125" y="29"/>
                  </a:cubicBezTo>
                  <a:cubicBezTo>
                    <a:pt x="135" y="27"/>
                    <a:pt x="148" y="16"/>
                    <a:pt x="151" y="3"/>
                  </a:cubicBezTo>
                  <a:cubicBezTo>
                    <a:pt x="154" y="4"/>
                    <a:pt x="156" y="3"/>
                    <a:pt x="157" y="0"/>
                  </a:cubicBezTo>
                  <a:cubicBezTo>
                    <a:pt x="166" y="7"/>
                    <a:pt x="167" y="27"/>
                    <a:pt x="183" y="18"/>
                  </a:cubicBezTo>
                  <a:cubicBezTo>
                    <a:pt x="172" y="26"/>
                    <a:pt x="166" y="37"/>
                    <a:pt x="160" y="50"/>
                  </a:cubicBezTo>
                  <a:cubicBezTo>
                    <a:pt x="160" y="52"/>
                    <a:pt x="163" y="53"/>
                    <a:pt x="163" y="56"/>
                  </a:cubicBezTo>
                  <a:cubicBezTo>
                    <a:pt x="168" y="64"/>
                    <a:pt x="173" y="59"/>
                    <a:pt x="183" y="59"/>
                  </a:cubicBezTo>
                  <a:cubicBezTo>
                    <a:pt x="187" y="65"/>
                    <a:pt x="197" y="65"/>
                    <a:pt x="195" y="79"/>
                  </a:cubicBezTo>
                  <a:cubicBezTo>
                    <a:pt x="208" y="81"/>
                    <a:pt x="207" y="97"/>
                    <a:pt x="221" y="99"/>
                  </a:cubicBezTo>
                </a:path>
              </a:pathLst>
            </a:custGeom>
            <a:solidFill>
              <a:schemeClr val="accent2"/>
            </a:solidFill>
            <a:ln w="9525">
              <a:solidFill>
                <a:srgbClr val="F9F9F9"/>
              </a:solidFill>
              <a:round/>
            </a:ln>
          </p:spPr>
          <p:txBody>
            <a:bodyPr vert="horz" wrap="square" lIns="121920" tIns="60960" rIns="121920" bIns="60960" numCol="1" anchor="t" anchorCtr="0" compatLnSpc="1"/>
            <a:lstStyle/>
            <a:p>
              <a:endParaRPr lang="en-US" sz="2400"/>
            </a:p>
          </p:txBody>
        </p:sp>
        <p:sp>
          <p:nvSpPr>
            <p:cNvPr id="461" name="Freeform 99"/>
            <p:cNvSpPr/>
            <p:nvPr/>
          </p:nvSpPr>
          <p:spPr bwMode="auto">
            <a:xfrm>
              <a:off x="5338764" y="1938338"/>
              <a:ext cx="41275" cy="25400"/>
            </a:xfrm>
            <a:custGeom>
              <a:gdLst>
                <a:gd name="T0" fmla="*/ 0 w 35"/>
                <a:gd name="T1" fmla="*/ 19 h 21"/>
                <a:gd name="T2" fmla="*/ 35 w 35"/>
                <a:gd name="T3" fmla="*/ 4 h 21"/>
                <a:gd name="T4" fmla="*/ 30 w 35"/>
                <a:gd name="T5" fmla="*/ 0 h 21"/>
                <a:gd name="T6" fmla="*/ 23 w 35"/>
                <a:gd name="T7" fmla="*/ 6 h 21"/>
                <a:gd name="T8" fmla="*/ 22 w 35"/>
                <a:gd name="T9" fmla="*/ 10 h 21"/>
                <a:gd name="T10" fmla="*/ 6 w 35"/>
                <a:gd name="T11" fmla="*/ 13 h 21"/>
                <a:gd name="T12" fmla="*/ 2 w 35"/>
                <a:gd name="T13" fmla="*/ 16 h 21"/>
                <a:gd name="T14" fmla="*/ 0 w 35"/>
                <a:gd name="T15" fmla="*/ 19 h 2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21">
                  <a:moveTo>
                    <a:pt x="0" y="19"/>
                  </a:moveTo>
                  <a:cubicBezTo>
                    <a:pt x="10" y="21"/>
                    <a:pt x="27" y="14"/>
                    <a:pt x="35" y="4"/>
                  </a:cubicBezTo>
                  <a:cubicBezTo>
                    <a:pt x="30" y="0"/>
                    <a:pt x="30" y="0"/>
                    <a:pt x="30" y="0"/>
                  </a:cubicBezTo>
                  <a:cubicBezTo>
                    <a:pt x="23" y="6"/>
                    <a:pt x="23" y="6"/>
                    <a:pt x="23" y="6"/>
                  </a:cubicBezTo>
                  <a:cubicBezTo>
                    <a:pt x="22" y="10"/>
                    <a:pt x="22" y="10"/>
                    <a:pt x="22" y="10"/>
                  </a:cubicBezTo>
                  <a:cubicBezTo>
                    <a:pt x="22" y="10"/>
                    <a:pt x="10" y="15"/>
                    <a:pt x="6" y="13"/>
                  </a:cubicBezTo>
                  <a:cubicBezTo>
                    <a:pt x="2" y="11"/>
                    <a:pt x="2" y="16"/>
                    <a:pt x="2" y="16"/>
                  </a:cubicBezTo>
                  <a:cubicBezTo>
                    <a:pt x="0" y="19"/>
                    <a:pt x="0" y="19"/>
                    <a:pt x="0" y="19"/>
                  </a:cubicBezTo>
                </a:path>
              </a:pathLst>
            </a:custGeom>
            <a:solidFill>
              <a:srgbClr val="959595"/>
            </a:solidFill>
            <a:ln w="9525">
              <a:solidFill>
                <a:srgbClr val="F9F9F9"/>
              </a:solidFill>
              <a:round/>
            </a:ln>
          </p:spPr>
          <p:txBody>
            <a:bodyPr vert="horz" wrap="square" lIns="121920" tIns="60960" rIns="121920" bIns="60960" numCol="1" anchor="t" anchorCtr="0" compatLnSpc="1"/>
            <a:lstStyle/>
            <a:p>
              <a:endParaRPr lang="en-US" sz="2400"/>
            </a:p>
          </p:txBody>
        </p:sp>
        <p:sp>
          <p:nvSpPr>
            <p:cNvPr id="462" name="Freeform 100"/>
            <p:cNvSpPr/>
            <p:nvPr/>
          </p:nvSpPr>
          <p:spPr bwMode="auto">
            <a:xfrm>
              <a:off x="5327651" y="1989138"/>
              <a:ext cx="9525" cy="14288"/>
            </a:xfrm>
            <a:custGeom>
              <a:gdLst>
                <a:gd name="T0" fmla="*/ 9 w 9"/>
                <a:gd name="T1" fmla="*/ 2 h 12"/>
                <a:gd name="T2" fmla="*/ 0 w 9"/>
                <a:gd name="T3" fmla="*/ 11 h 12"/>
                <a:gd name="T4" fmla="*/ 9 w 9"/>
                <a:gd name="T5" fmla="*/ 2 h 12"/>
              </a:gdLst>
              <a:cxnLst>
                <a:cxn ang="0">
                  <a:pos x="T0" y="T1"/>
                </a:cxn>
                <a:cxn ang="0">
                  <a:pos x="T2" y="T3"/>
                </a:cxn>
                <a:cxn ang="0">
                  <a:pos x="T4" y="T5"/>
                </a:cxn>
              </a:cxnLst>
              <a:rect l="0" t="0" r="r" b="b"/>
              <a:pathLst>
                <a:path w="9" h="12">
                  <a:moveTo>
                    <a:pt x="9" y="2"/>
                  </a:moveTo>
                  <a:cubicBezTo>
                    <a:pt x="9" y="9"/>
                    <a:pt x="7" y="12"/>
                    <a:pt x="0" y="11"/>
                  </a:cubicBezTo>
                  <a:cubicBezTo>
                    <a:pt x="3" y="8"/>
                    <a:pt x="1" y="0"/>
                    <a:pt x="9" y="2"/>
                  </a:cubicBezTo>
                  <a:close/>
                </a:path>
              </a:pathLst>
            </a:custGeom>
            <a:solidFill>
              <a:srgbClr val="959595"/>
            </a:solidFill>
            <a:ln w="9525">
              <a:solidFill>
                <a:srgbClr val="F9F9F9"/>
              </a:solidFill>
              <a:round/>
            </a:ln>
          </p:spPr>
          <p:txBody>
            <a:bodyPr vert="horz" wrap="square" lIns="121920" tIns="60960" rIns="121920" bIns="60960" numCol="1" anchor="t" anchorCtr="0" compatLnSpc="1"/>
            <a:lstStyle/>
            <a:p>
              <a:endParaRPr lang="en-US" sz="2400"/>
            </a:p>
          </p:txBody>
        </p:sp>
        <p:sp>
          <p:nvSpPr>
            <p:cNvPr id="463" name="Freeform 101"/>
            <p:cNvSpPr/>
            <p:nvPr/>
          </p:nvSpPr>
          <p:spPr bwMode="auto">
            <a:xfrm>
              <a:off x="5222876" y="1949451"/>
              <a:ext cx="39688" cy="80963"/>
            </a:xfrm>
            <a:custGeom>
              <a:gdLst>
                <a:gd name="T0" fmla="*/ 23 w 33"/>
                <a:gd name="T1" fmla="*/ 0 h 67"/>
                <a:gd name="T2" fmla="*/ 26 w 33"/>
                <a:gd name="T3" fmla="*/ 27 h 67"/>
                <a:gd name="T4" fmla="*/ 32 w 33"/>
                <a:gd name="T5" fmla="*/ 56 h 67"/>
                <a:gd name="T6" fmla="*/ 14 w 33"/>
                <a:gd name="T7" fmla="*/ 67 h 67"/>
                <a:gd name="T8" fmla="*/ 0 w 33"/>
                <a:gd name="T9" fmla="*/ 6 h 67"/>
                <a:gd name="T10" fmla="*/ 23 w 33"/>
                <a:gd name="T11" fmla="*/ 0 h 67"/>
              </a:gdLst>
              <a:cxnLst>
                <a:cxn ang="0">
                  <a:pos x="T0" y="T1"/>
                </a:cxn>
                <a:cxn ang="0">
                  <a:pos x="T2" y="T3"/>
                </a:cxn>
                <a:cxn ang="0">
                  <a:pos x="T4" y="T5"/>
                </a:cxn>
                <a:cxn ang="0">
                  <a:pos x="T6" y="T7"/>
                </a:cxn>
                <a:cxn ang="0">
                  <a:pos x="T8" y="T9"/>
                </a:cxn>
                <a:cxn ang="0">
                  <a:pos x="T10" y="T11"/>
                </a:cxn>
              </a:cxnLst>
              <a:rect l="0" t="0" r="r" b="b"/>
              <a:pathLst>
                <a:path w="33" h="67">
                  <a:moveTo>
                    <a:pt x="23" y="0"/>
                  </a:moveTo>
                  <a:cubicBezTo>
                    <a:pt x="29" y="10"/>
                    <a:pt x="30" y="17"/>
                    <a:pt x="26" y="27"/>
                  </a:cubicBezTo>
                  <a:cubicBezTo>
                    <a:pt x="31" y="33"/>
                    <a:pt x="33" y="43"/>
                    <a:pt x="32" y="56"/>
                  </a:cubicBezTo>
                  <a:cubicBezTo>
                    <a:pt x="25" y="59"/>
                    <a:pt x="19" y="62"/>
                    <a:pt x="14" y="67"/>
                  </a:cubicBezTo>
                  <a:cubicBezTo>
                    <a:pt x="12" y="53"/>
                    <a:pt x="5" y="27"/>
                    <a:pt x="0" y="6"/>
                  </a:cubicBezTo>
                  <a:cubicBezTo>
                    <a:pt x="7" y="3"/>
                    <a:pt x="14" y="1"/>
                    <a:pt x="23" y="0"/>
                  </a:cubicBezTo>
                  <a:close/>
                </a:path>
              </a:pathLst>
            </a:custGeom>
            <a:solidFill>
              <a:schemeClr val="accent2"/>
            </a:solidFill>
            <a:ln w="9525">
              <a:solidFill>
                <a:srgbClr val="F9F9F9"/>
              </a:solidFill>
              <a:round/>
            </a:ln>
          </p:spPr>
          <p:txBody>
            <a:bodyPr vert="horz" wrap="square" lIns="121920" tIns="60960" rIns="121920" bIns="60960" numCol="1" anchor="t" anchorCtr="0" compatLnSpc="1"/>
            <a:lstStyle/>
            <a:p>
              <a:endParaRPr lang="en-US" sz="2400"/>
            </a:p>
          </p:txBody>
        </p:sp>
        <p:sp>
          <p:nvSpPr>
            <p:cNvPr id="464" name="Freeform 102"/>
            <p:cNvSpPr/>
            <p:nvPr/>
          </p:nvSpPr>
          <p:spPr bwMode="auto">
            <a:xfrm>
              <a:off x="4949826" y="2276476"/>
              <a:ext cx="95250" cy="157163"/>
            </a:xfrm>
            <a:custGeom>
              <a:gdLst>
                <a:gd name="T0" fmla="*/ 31 w 80"/>
                <a:gd name="T1" fmla="*/ 132 h 132"/>
                <a:gd name="T2" fmla="*/ 5 w 80"/>
                <a:gd name="T3" fmla="*/ 4 h 132"/>
                <a:gd name="T4" fmla="*/ 19 w 80"/>
                <a:gd name="T5" fmla="*/ 1 h 132"/>
                <a:gd name="T6" fmla="*/ 14 w 80"/>
                <a:gd name="T7" fmla="*/ 21 h 132"/>
                <a:gd name="T8" fmla="*/ 34 w 80"/>
                <a:gd name="T9" fmla="*/ 53 h 132"/>
                <a:gd name="T10" fmla="*/ 46 w 80"/>
                <a:gd name="T11" fmla="*/ 79 h 132"/>
                <a:gd name="T12" fmla="*/ 69 w 80"/>
                <a:gd name="T13" fmla="*/ 94 h 132"/>
                <a:gd name="T14" fmla="*/ 66 w 80"/>
                <a:gd name="T15" fmla="*/ 114 h 132"/>
                <a:gd name="T16" fmla="*/ 78 w 80"/>
                <a:gd name="T17" fmla="*/ 123 h 132"/>
                <a:gd name="T18" fmla="*/ 31 w 80"/>
                <a:gd name="T19" fmla="*/ 132 h 13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132">
                  <a:moveTo>
                    <a:pt x="31" y="132"/>
                  </a:moveTo>
                  <a:cubicBezTo>
                    <a:pt x="29" y="89"/>
                    <a:pt x="0" y="47"/>
                    <a:pt x="5" y="4"/>
                  </a:cubicBezTo>
                  <a:cubicBezTo>
                    <a:pt x="13" y="6"/>
                    <a:pt x="12" y="0"/>
                    <a:pt x="19" y="1"/>
                  </a:cubicBezTo>
                  <a:cubicBezTo>
                    <a:pt x="21" y="9"/>
                    <a:pt x="14" y="14"/>
                    <a:pt x="14" y="21"/>
                  </a:cubicBezTo>
                  <a:cubicBezTo>
                    <a:pt x="13" y="35"/>
                    <a:pt x="24" y="47"/>
                    <a:pt x="34" y="53"/>
                  </a:cubicBezTo>
                  <a:cubicBezTo>
                    <a:pt x="35" y="64"/>
                    <a:pt x="38" y="70"/>
                    <a:pt x="46" y="79"/>
                  </a:cubicBezTo>
                  <a:cubicBezTo>
                    <a:pt x="53" y="88"/>
                    <a:pt x="53" y="95"/>
                    <a:pt x="69" y="94"/>
                  </a:cubicBezTo>
                  <a:cubicBezTo>
                    <a:pt x="68" y="101"/>
                    <a:pt x="64" y="105"/>
                    <a:pt x="66" y="114"/>
                  </a:cubicBezTo>
                  <a:cubicBezTo>
                    <a:pt x="67" y="119"/>
                    <a:pt x="80" y="110"/>
                    <a:pt x="78" y="123"/>
                  </a:cubicBezTo>
                  <a:cubicBezTo>
                    <a:pt x="61" y="124"/>
                    <a:pt x="49" y="131"/>
                    <a:pt x="31" y="132"/>
                  </a:cubicBezTo>
                  <a:close/>
                </a:path>
              </a:pathLst>
            </a:custGeom>
            <a:solidFill>
              <a:schemeClr val="accent3"/>
            </a:solidFill>
            <a:ln w="9525">
              <a:solidFill>
                <a:srgbClr val="F9F9F9"/>
              </a:solidFill>
              <a:round/>
            </a:ln>
          </p:spPr>
          <p:txBody>
            <a:bodyPr vert="horz" wrap="square" lIns="121920" tIns="60960" rIns="121920" bIns="60960" numCol="1" anchor="t" anchorCtr="0" compatLnSpc="1"/>
            <a:lstStyle/>
            <a:p>
              <a:endParaRPr lang="en-US" sz="2400"/>
            </a:p>
          </p:txBody>
        </p:sp>
        <p:sp>
          <p:nvSpPr>
            <p:cNvPr id="465" name="Freeform 103"/>
            <p:cNvSpPr/>
            <p:nvPr/>
          </p:nvSpPr>
          <p:spPr bwMode="auto">
            <a:xfrm>
              <a:off x="5084764" y="1957388"/>
              <a:ext cx="149225" cy="147638"/>
            </a:xfrm>
            <a:custGeom>
              <a:gdLst>
                <a:gd name="T0" fmla="*/ 0 w 125"/>
                <a:gd name="T1" fmla="*/ 26 h 123"/>
                <a:gd name="T2" fmla="*/ 110 w 125"/>
                <a:gd name="T3" fmla="*/ 0 h 123"/>
                <a:gd name="T4" fmla="*/ 125 w 125"/>
                <a:gd name="T5" fmla="*/ 61 h 123"/>
                <a:gd name="T6" fmla="*/ 87 w 125"/>
                <a:gd name="T7" fmla="*/ 67 h 123"/>
                <a:gd name="T8" fmla="*/ 87 w 125"/>
                <a:gd name="T9" fmla="*/ 79 h 123"/>
                <a:gd name="T10" fmla="*/ 49 w 125"/>
                <a:gd name="T11" fmla="*/ 90 h 123"/>
                <a:gd name="T12" fmla="*/ 43 w 125"/>
                <a:gd name="T13" fmla="*/ 99 h 123"/>
                <a:gd name="T14" fmla="*/ 34 w 125"/>
                <a:gd name="T15" fmla="*/ 99 h 123"/>
                <a:gd name="T16" fmla="*/ 32 w 125"/>
                <a:gd name="T17" fmla="*/ 108 h 123"/>
                <a:gd name="T18" fmla="*/ 23 w 125"/>
                <a:gd name="T19" fmla="*/ 111 h 123"/>
                <a:gd name="T20" fmla="*/ 11 w 125"/>
                <a:gd name="T21" fmla="*/ 122 h 123"/>
                <a:gd name="T22" fmla="*/ 5 w 125"/>
                <a:gd name="T23" fmla="*/ 119 h 123"/>
                <a:gd name="T24" fmla="*/ 14 w 125"/>
                <a:gd name="T25" fmla="*/ 108 h 123"/>
                <a:gd name="T26" fmla="*/ 0 w 125"/>
                <a:gd name="T27" fmla="*/ 26 h 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 h="123">
                  <a:moveTo>
                    <a:pt x="0" y="26"/>
                  </a:moveTo>
                  <a:cubicBezTo>
                    <a:pt x="37" y="19"/>
                    <a:pt x="74" y="9"/>
                    <a:pt x="110" y="0"/>
                  </a:cubicBezTo>
                  <a:cubicBezTo>
                    <a:pt x="115" y="21"/>
                    <a:pt x="124" y="37"/>
                    <a:pt x="125" y="61"/>
                  </a:cubicBezTo>
                  <a:cubicBezTo>
                    <a:pt x="107" y="59"/>
                    <a:pt x="100" y="82"/>
                    <a:pt x="87" y="67"/>
                  </a:cubicBezTo>
                  <a:cubicBezTo>
                    <a:pt x="87" y="75"/>
                    <a:pt x="92" y="73"/>
                    <a:pt x="87" y="79"/>
                  </a:cubicBezTo>
                  <a:cubicBezTo>
                    <a:pt x="72" y="82"/>
                    <a:pt x="60" y="83"/>
                    <a:pt x="49" y="90"/>
                  </a:cubicBezTo>
                  <a:cubicBezTo>
                    <a:pt x="46" y="93"/>
                    <a:pt x="46" y="97"/>
                    <a:pt x="43" y="99"/>
                  </a:cubicBezTo>
                  <a:cubicBezTo>
                    <a:pt x="41" y="101"/>
                    <a:pt x="36" y="98"/>
                    <a:pt x="34" y="99"/>
                  </a:cubicBezTo>
                  <a:cubicBezTo>
                    <a:pt x="32" y="101"/>
                    <a:pt x="34" y="106"/>
                    <a:pt x="32" y="108"/>
                  </a:cubicBezTo>
                  <a:cubicBezTo>
                    <a:pt x="30" y="110"/>
                    <a:pt x="25" y="109"/>
                    <a:pt x="23" y="111"/>
                  </a:cubicBezTo>
                  <a:cubicBezTo>
                    <a:pt x="19" y="114"/>
                    <a:pt x="17" y="121"/>
                    <a:pt x="11" y="122"/>
                  </a:cubicBezTo>
                  <a:cubicBezTo>
                    <a:pt x="8" y="123"/>
                    <a:pt x="6" y="122"/>
                    <a:pt x="5" y="119"/>
                  </a:cubicBezTo>
                  <a:cubicBezTo>
                    <a:pt x="3" y="110"/>
                    <a:pt x="15" y="116"/>
                    <a:pt x="14" y="108"/>
                  </a:cubicBezTo>
                  <a:cubicBezTo>
                    <a:pt x="9" y="81"/>
                    <a:pt x="1" y="57"/>
                    <a:pt x="0" y="26"/>
                  </a:cubicBezTo>
                  <a:close/>
                </a:path>
              </a:pathLst>
            </a:custGeom>
            <a:solidFill>
              <a:schemeClr val="accent2"/>
            </a:solidFill>
            <a:ln w="9525">
              <a:solidFill>
                <a:srgbClr val="F9F9F9"/>
              </a:solidFill>
              <a:round/>
            </a:ln>
          </p:spPr>
          <p:txBody>
            <a:bodyPr vert="horz" wrap="square" lIns="121920" tIns="60960" rIns="121920" bIns="60960" numCol="1" anchor="t" anchorCtr="0" compatLnSpc="1"/>
            <a:lstStyle/>
            <a:p>
              <a:endParaRPr lang="en-US" sz="2400"/>
            </a:p>
          </p:txBody>
        </p:sp>
        <p:sp>
          <p:nvSpPr>
            <p:cNvPr id="473" name="Freeform 104"/>
            <p:cNvSpPr/>
            <p:nvPr/>
          </p:nvSpPr>
          <p:spPr bwMode="auto">
            <a:xfrm>
              <a:off x="4497389" y="2032001"/>
              <a:ext cx="523875" cy="342900"/>
            </a:xfrm>
            <a:custGeom>
              <a:gdLst>
                <a:gd name="T0" fmla="*/ 416 w 439"/>
                <a:gd name="T1" fmla="*/ 45 h 286"/>
                <a:gd name="T2" fmla="*/ 396 w 439"/>
                <a:gd name="T3" fmla="*/ 88 h 286"/>
                <a:gd name="T4" fmla="*/ 401 w 439"/>
                <a:gd name="T5" fmla="*/ 103 h 286"/>
                <a:gd name="T6" fmla="*/ 396 w 439"/>
                <a:gd name="T7" fmla="*/ 115 h 286"/>
                <a:gd name="T8" fmla="*/ 407 w 439"/>
                <a:gd name="T9" fmla="*/ 132 h 286"/>
                <a:gd name="T10" fmla="*/ 410 w 439"/>
                <a:gd name="T11" fmla="*/ 138 h 286"/>
                <a:gd name="T12" fmla="*/ 419 w 439"/>
                <a:gd name="T13" fmla="*/ 144 h 286"/>
                <a:gd name="T14" fmla="*/ 439 w 439"/>
                <a:gd name="T15" fmla="*/ 158 h 286"/>
                <a:gd name="T16" fmla="*/ 425 w 439"/>
                <a:gd name="T17" fmla="*/ 176 h 286"/>
                <a:gd name="T18" fmla="*/ 413 w 439"/>
                <a:gd name="T19" fmla="*/ 196 h 286"/>
                <a:gd name="T20" fmla="*/ 404 w 439"/>
                <a:gd name="T21" fmla="*/ 202 h 286"/>
                <a:gd name="T22" fmla="*/ 387 w 439"/>
                <a:gd name="T23" fmla="*/ 202 h 286"/>
                <a:gd name="T24" fmla="*/ 375 w 439"/>
                <a:gd name="T25" fmla="*/ 219 h 286"/>
                <a:gd name="T26" fmla="*/ 41 w 439"/>
                <a:gd name="T27" fmla="*/ 286 h 286"/>
                <a:gd name="T28" fmla="*/ 12 w 439"/>
                <a:gd name="T29" fmla="*/ 129 h 286"/>
                <a:gd name="T30" fmla="*/ 3 w 439"/>
                <a:gd name="T31" fmla="*/ 77 h 286"/>
                <a:gd name="T32" fmla="*/ 12 w 439"/>
                <a:gd name="T33" fmla="*/ 65 h 286"/>
                <a:gd name="T34" fmla="*/ 20 w 439"/>
                <a:gd name="T35" fmla="*/ 62 h 286"/>
                <a:gd name="T36" fmla="*/ 47 w 439"/>
                <a:gd name="T37" fmla="*/ 42 h 286"/>
                <a:gd name="T38" fmla="*/ 49 w 439"/>
                <a:gd name="T39" fmla="*/ 62 h 286"/>
                <a:gd name="T40" fmla="*/ 265 w 439"/>
                <a:gd name="T41" fmla="*/ 22 h 286"/>
                <a:gd name="T42" fmla="*/ 282 w 439"/>
                <a:gd name="T43" fmla="*/ 16 h 286"/>
                <a:gd name="T44" fmla="*/ 323 w 439"/>
                <a:gd name="T45" fmla="*/ 10 h 286"/>
                <a:gd name="T46" fmla="*/ 358 w 439"/>
                <a:gd name="T47" fmla="*/ 1 h 286"/>
                <a:gd name="T48" fmla="*/ 378 w 439"/>
                <a:gd name="T49" fmla="*/ 10 h 286"/>
                <a:gd name="T50" fmla="*/ 416 w 439"/>
                <a:gd name="T51" fmla="*/ 45 h 28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39" h="286">
                  <a:moveTo>
                    <a:pt x="416" y="45"/>
                  </a:moveTo>
                  <a:cubicBezTo>
                    <a:pt x="408" y="58"/>
                    <a:pt x="407" y="78"/>
                    <a:pt x="396" y="88"/>
                  </a:cubicBezTo>
                  <a:cubicBezTo>
                    <a:pt x="394" y="98"/>
                    <a:pt x="402" y="93"/>
                    <a:pt x="401" y="103"/>
                  </a:cubicBezTo>
                  <a:cubicBezTo>
                    <a:pt x="401" y="107"/>
                    <a:pt x="395" y="112"/>
                    <a:pt x="396" y="115"/>
                  </a:cubicBezTo>
                  <a:cubicBezTo>
                    <a:pt x="397" y="123"/>
                    <a:pt x="401" y="127"/>
                    <a:pt x="407" y="132"/>
                  </a:cubicBezTo>
                  <a:cubicBezTo>
                    <a:pt x="409" y="134"/>
                    <a:pt x="408" y="136"/>
                    <a:pt x="410" y="138"/>
                  </a:cubicBezTo>
                  <a:cubicBezTo>
                    <a:pt x="413" y="141"/>
                    <a:pt x="416" y="142"/>
                    <a:pt x="419" y="144"/>
                  </a:cubicBezTo>
                  <a:cubicBezTo>
                    <a:pt x="424" y="147"/>
                    <a:pt x="430" y="156"/>
                    <a:pt x="439" y="158"/>
                  </a:cubicBezTo>
                  <a:cubicBezTo>
                    <a:pt x="438" y="168"/>
                    <a:pt x="431" y="171"/>
                    <a:pt x="425" y="176"/>
                  </a:cubicBezTo>
                  <a:cubicBezTo>
                    <a:pt x="420" y="181"/>
                    <a:pt x="418" y="190"/>
                    <a:pt x="413" y="196"/>
                  </a:cubicBezTo>
                  <a:cubicBezTo>
                    <a:pt x="408" y="196"/>
                    <a:pt x="406" y="198"/>
                    <a:pt x="404" y="202"/>
                  </a:cubicBezTo>
                  <a:cubicBezTo>
                    <a:pt x="398" y="202"/>
                    <a:pt x="393" y="202"/>
                    <a:pt x="387" y="202"/>
                  </a:cubicBezTo>
                  <a:cubicBezTo>
                    <a:pt x="381" y="206"/>
                    <a:pt x="378" y="213"/>
                    <a:pt x="375" y="219"/>
                  </a:cubicBezTo>
                  <a:cubicBezTo>
                    <a:pt x="265" y="243"/>
                    <a:pt x="152" y="264"/>
                    <a:pt x="41" y="286"/>
                  </a:cubicBezTo>
                  <a:cubicBezTo>
                    <a:pt x="31" y="248"/>
                    <a:pt x="20" y="181"/>
                    <a:pt x="12" y="129"/>
                  </a:cubicBezTo>
                  <a:cubicBezTo>
                    <a:pt x="8" y="110"/>
                    <a:pt x="0" y="86"/>
                    <a:pt x="3" y="77"/>
                  </a:cubicBezTo>
                  <a:cubicBezTo>
                    <a:pt x="4" y="72"/>
                    <a:pt x="7" y="69"/>
                    <a:pt x="12" y="65"/>
                  </a:cubicBezTo>
                  <a:cubicBezTo>
                    <a:pt x="14" y="63"/>
                    <a:pt x="18" y="64"/>
                    <a:pt x="20" y="62"/>
                  </a:cubicBezTo>
                  <a:cubicBezTo>
                    <a:pt x="26" y="58"/>
                    <a:pt x="36" y="44"/>
                    <a:pt x="47" y="42"/>
                  </a:cubicBezTo>
                  <a:cubicBezTo>
                    <a:pt x="47" y="49"/>
                    <a:pt x="51" y="53"/>
                    <a:pt x="49" y="62"/>
                  </a:cubicBezTo>
                  <a:cubicBezTo>
                    <a:pt x="116" y="52"/>
                    <a:pt x="193" y="37"/>
                    <a:pt x="265" y="22"/>
                  </a:cubicBezTo>
                  <a:cubicBezTo>
                    <a:pt x="271" y="20"/>
                    <a:pt x="276" y="17"/>
                    <a:pt x="282" y="16"/>
                  </a:cubicBezTo>
                  <a:cubicBezTo>
                    <a:pt x="294" y="13"/>
                    <a:pt x="309" y="13"/>
                    <a:pt x="323" y="10"/>
                  </a:cubicBezTo>
                  <a:cubicBezTo>
                    <a:pt x="337" y="7"/>
                    <a:pt x="348" y="0"/>
                    <a:pt x="358" y="1"/>
                  </a:cubicBezTo>
                  <a:cubicBezTo>
                    <a:pt x="366" y="3"/>
                    <a:pt x="370" y="15"/>
                    <a:pt x="378" y="10"/>
                  </a:cubicBezTo>
                  <a:cubicBezTo>
                    <a:pt x="386" y="26"/>
                    <a:pt x="390" y="46"/>
                    <a:pt x="416" y="45"/>
                  </a:cubicBezTo>
                  <a:close/>
                </a:path>
              </a:pathLst>
            </a:custGeom>
            <a:solidFill>
              <a:schemeClr val="accent3"/>
            </a:solidFill>
            <a:ln w="9525">
              <a:solidFill>
                <a:srgbClr val="F9F9F9"/>
              </a:solidFill>
              <a:round/>
            </a:ln>
          </p:spPr>
          <p:txBody>
            <a:bodyPr vert="horz" wrap="square" lIns="121920" tIns="60960" rIns="121920" bIns="60960" numCol="1" anchor="t" anchorCtr="0" compatLnSpc="1"/>
            <a:lstStyle/>
            <a:p>
              <a:endParaRPr lang="en-US" sz="2400"/>
            </a:p>
          </p:txBody>
        </p:sp>
        <p:sp>
          <p:nvSpPr>
            <p:cNvPr id="474" name="Freeform 105"/>
            <p:cNvSpPr/>
            <p:nvPr/>
          </p:nvSpPr>
          <p:spPr bwMode="auto">
            <a:xfrm>
              <a:off x="4957764" y="2093913"/>
              <a:ext cx="131763" cy="249238"/>
            </a:xfrm>
            <a:custGeom>
              <a:gdLst>
                <a:gd name="T0" fmla="*/ 71 w 110"/>
                <a:gd name="T1" fmla="*/ 206 h 209"/>
                <a:gd name="T2" fmla="*/ 71 w 110"/>
                <a:gd name="T3" fmla="*/ 203 h 209"/>
                <a:gd name="T4" fmla="*/ 50 w 110"/>
                <a:gd name="T5" fmla="*/ 206 h 209"/>
                <a:gd name="T6" fmla="*/ 21 w 110"/>
                <a:gd name="T7" fmla="*/ 154 h 209"/>
                <a:gd name="T8" fmla="*/ 39 w 110"/>
                <a:gd name="T9" fmla="*/ 145 h 209"/>
                <a:gd name="T10" fmla="*/ 47 w 110"/>
                <a:gd name="T11" fmla="*/ 122 h 209"/>
                <a:gd name="T12" fmla="*/ 56 w 110"/>
                <a:gd name="T13" fmla="*/ 125 h 209"/>
                <a:gd name="T14" fmla="*/ 59 w 110"/>
                <a:gd name="T15" fmla="*/ 110 h 209"/>
                <a:gd name="T16" fmla="*/ 47 w 110"/>
                <a:gd name="T17" fmla="*/ 101 h 209"/>
                <a:gd name="T18" fmla="*/ 42 w 110"/>
                <a:gd name="T19" fmla="*/ 93 h 209"/>
                <a:gd name="T20" fmla="*/ 33 w 110"/>
                <a:gd name="T21" fmla="*/ 90 h 209"/>
                <a:gd name="T22" fmla="*/ 30 w 110"/>
                <a:gd name="T23" fmla="*/ 81 h 209"/>
                <a:gd name="T24" fmla="*/ 15 w 110"/>
                <a:gd name="T25" fmla="*/ 69 h 209"/>
                <a:gd name="T26" fmla="*/ 15 w 110"/>
                <a:gd name="T27" fmla="*/ 40 h 209"/>
                <a:gd name="T28" fmla="*/ 27 w 110"/>
                <a:gd name="T29" fmla="*/ 20 h 209"/>
                <a:gd name="T30" fmla="*/ 33 w 110"/>
                <a:gd name="T31" fmla="*/ 0 h 209"/>
                <a:gd name="T32" fmla="*/ 33 w 110"/>
                <a:gd name="T33" fmla="*/ 3 h 209"/>
                <a:gd name="T34" fmla="*/ 56 w 110"/>
                <a:gd name="T35" fmla="*/ 5 h 209"/>
                <a:gd name="T36" fmla="*/ 65 w 110"/>
                <a:gd name="T37" fmla="*/ 8 h 209"/>
                <a:gd name="T38" fmla="*/ 65 w 110"/>
                <a:gd name="T39" fmla="*/ 14 h 209"/>
                <a:gd name="T40" fmla="*/ 74 w 110"/>
                <a:gd name="T41" fmla="*/ 11 h 209"/>
                <a:gd name="T42" fmla="*/ 94 w 110"/>
                <a:gd name="T43" fmla="*/ 20 h 209"/>
                <a:gd name="T44" fmla="*/ 82 w 110"/>
                <a:gd name="T45" fmla="*/ 78 h 209"/>
                <a:gd name="T46" fmla="*/ 103 w 110"/>
                <a:gd name="T47" fmla="*/ 75 h 209"/>
                <a:gd name="T48" fmla="*/ 103 w 110"/>
                <a:gd name="T49" fmla="*/ 113 h 209"/>
                <a:gd name="T50" fmla="*/ 100 w 110"/>
                <a:gd name="T51" fmla="*/ 142 h 209"/>
                <a:gd name="T52" fmla="*/ 103 w 110"/>
                <a:gd name="T53" fmla="*/ 154 h 209"/>
                <a:gd name="T54" fmla="*/ 94 w 110"/>
                <a:gd name="T55" fmla="*/ 163 h 209"/>
                <a:gd name="T56" fmla="*/ 82 w 110"/>
                <a:gd name="T57" fmla="*/ 186 h 209"/>
                <a:gd name="T58" fmla="*/ 82 w 110"/>
                <a:gd name="T59" fmla="*/ 209 h 209"/>
                <a:gd name="T60" fmla="*/ 76 w 110"/>
                <a:gd name="T61" fmla="*/ 206 h 2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0" h="209">
                  <a:moveTo>
                    <a:pt x="71" y="206"/>
                  </a:moveTo>
                  <a:cubicBezTo>
                    <a:pt x="71" y="205"/>
                    <a:pt x="71" y="204"/>
                    <a:pt x="71" y="203"/>
                  </a:cubicBezTo>
                  <a:cubicBezTo>
                    <a:pt x="65" y="205"/>
                    <a:pt x="52" y="200"/>
                    <a:pt x="50" y="206"/>
                  </a:cubicBezTo>
                  <a:cubicBezTo>
                    <a:pt x="37" y="194"/>
                    <a:pt x="0" y="186"/>
                    <a:pt x="21" y="154"/>
                  </a:cubicBezTo>
                  <a:cubicBezTo>
                    <a:pt x="29" y="153"/>
                    <a:pt x="29" y="150"/>
                    <a:pt x="39" y="145"/>
                  </a:cubicBezTo>
                  <a:cubicBezTo>
                    <a:pt x="36" y="132"/>
                    <a:pt x="45" y="131"/>
                    <a:pt x="47" y="122"/>
                  </a:cubicBezTo>
                  <a:cubicBezTo>
                    <a:pt x="52" y="121"/>
                    <a:pt x="52" y="125"/>
                    <a:pt x="56" y="125"/>
                  </a:cubicBezTo>
                  <a:cubicBezTo>
                    <a:pt x="50" y="119"/>
                    <a:pt x="56" y="115"/>
                    <a:pt x="59" y="110"/>
                  </a:cubicBezTo>
                  <a:cubicBezTo>
                    <a:pt x="60" y="103"/>
                    <a:pt x="51" y="107"/>
                    <a:pt x="47" y="101"/>
                  </a:cubicBezTo>
                  <a:cubicBezTo>
                    <a:pt x="41" y="92"/>
                    <a:pt x="51" y="96"/>
                    <a:pt x="42" y="93"/>
                  </a:cubicBezTo>
                  <a:cubicBezTo>
                    <a:pt x="40" y="92"/>
                    <a:pt x="34" y="91"/>
                    <a:pt x="33" y="90"/>
                  </a:cubicBezTo>
                  <a:cubicBezTo>
                    <a:pt x="30" y="88"/>
                    <a:pt x="32" y="84"/>
                    <a:pt x="30" y="81"/>
                  </a:cubicBezTo>
                  <a:cubicBezTo>
                    <a:pt x="26" y="76"/>
                    <a:pt x="17" y="77"/>
                    <a:pt x="15" y="69"/>
                  </a:cubicBezTo>
                  <a:cubicBezTo>
                    <a:pt x="16" y="57"/>
                    <a:pt x="27" y="49"/>
                    <a:pt x="15" y="40"/>
                  </a:cubicBezTo>
                  <a:cubicBezTo>
                    <a:pt x="16" y="32"/>
                    <a:pt x="24" y="27"/>
                    <a:pt x="27" y="20"/>
                  </a:cubicBezTo>
                  <a:cubicBezTo>
                    <a:pt x="30" y="13"/>
                    <a:pt x="26" y="4"/>
                    <a:pt x="33" y="0"/>
                  </a:cubicBezTo>
                  <a:cubicBezTo>
                    <a:pt x="36" y="0"/>
                    <a:pt x="34" y="3"/>
                    <a:pt x="33" y="3"/>
                  </a:cubicBezTo>
                  <a:cubicBezTo>
                    <a:pt x="42" y="4"/>
                    <a:pt x="44" y="2"/>
                    <a:pt x="56" y="5"/>
                  </a:cubicBezTo>
                  <a:cubicBezTo>
                    <a:pt x="56" y="5"/>
                    <a:pt x="64" y="8"/>
                    <a:pt x="65" y="8"/>
                  </a:cubicBezTo>
                  <a:cubicBezTo>
                    <a:pt x="65" y="9"/>
                    <a:pt x="64" y="14"/>
                    <a:pt x="65" y="14"/>
                  </a:cubicBezTo>
                  <a:cubicBezTo>
                    <a:pt x="66" y="15"/>
                    <a:pt x="70" y="11"/>
                    <a:pt x="74" y="11"/>
                  </a:cubicBezTo>
                  <a:cubicBezTo>
                    <a:pt x="76" y="12"/>
                    <a:pt x="88" y="19"/>
                    <a:pt x="94" y="20"/>
                  </a:cubicBezTo>
                  <a:cubicBezTo>
                    <a:pt x="97" y="46"/>
                    <a:pt x="76" y="49"/>
                    <a:pt x="82" y="78"/>
                  </a:cubicBezTo>
                  <a:cubicBezTo>
                    <a:pt x="91" y="80"/>
                    <a:pt x="93" y="73"/>
                    <a:pt x="103" y="75"/>
                  </a:cubicBezTo>
                  <a:cubicBezTo>
                    <a:pt x="110" y="86"/>
                    <a:pt x="103" y="101"/>
                    <a:pt x="103" y="113"/>
                  </a:cubicBezTo>
                  <a:cubicBezTo>
                    <a:pt x="102" y="125"/>
                    <a:pt x="108" y="137"/>
                    <a:pt x="100" y="142"/>
                  </a:cubicBezTo>
                  <a:cubicBezTo>
                    <a:pt x="103" y="144"/>
                    <a:pt x="107" y="144"/>
                    <a:pt x="103" y="154"/>
                  </a:cubicBezTo>
                  <a:cubicBezTo>
                    <a:pt x="102" y="155"/>
                    <a:pt x="96" y="158"/>
                    <a:pt x="94" y="163"/>
                  </a:cubicBezTo>
                  <a:cubicBezTo>
                    <a:pt x="90" y="171"/>
                    <a:pt x="94" y="183"/>
                    <a:pt x="82" y="186"/>
                  </a:cubicBezTo>
                  <a:cubicBezTo>
                    <a:pt x="85" y="198"/>
                    <a:pt x="83" y="196"/>
                    <a:pt x="82" y="209"/>
                  </a:cubicBezTo>
                  <a:cubicBezTo>
                    <a:pt x="80" y="209"/>
                    <a:pt x="79" y="206"/>
                    <a:pt x="76" y="206"/>
                  </a:cubicBezTo>
                </a:path>
              </a:pathLst>
            </a:custGeom>
            <a:solidFill>
              <a:schemeClr val="accent3"/>
            </a:solidFill>
            <a:ln w="9525">
              <a:solidFill>
                <a:srgbClr val="F9F9F9"/>
              </a:solidFill>
              <a:round/>
            </a:ln>
          </p:spPr>
          <p:txBody>
            <a:bodyPr vert="horz" wrap="square" lIns="121920" tIns="60960" rIns="121920" bIns="60960" numCol="1" anchor="t" anchorCtr="0" compatLnSpc="1"/>
            <a:lstStyle/>
            <a:p>
              <a:endParaRPr lang="en-US" sz="2400"/>
            </a:p>
          </p:txBody>
        </p:sp>
        <p:sp>
          <p:nvSpPr>
            <p:cNvPr id="475" name="Freeform 106"/>
            <p:cNvSpPr/>
            <p:nvPr/>
          </p:nvSpPr>
          <p:spPr bwMode="auto">
            <a:xfrm>
              <a:off x="4859339" y="2398713"/>
              <a:ext cx="12700" cy="23813"/>
            </a:xfrm>
            <a:custGeom>
              <a:gdLst>
                <a:gd name="T0" fmla="*/ 0 w 11"/>
                <a:gd name="T1" fmla="*/ 9 h 20"/>
                <a:gd name="T2" fmla="*/ 0 w 11"/>
                <a:gd name="T3" fmla="*/ 9 h 20"/>
              </a:gdLst>
              <a:cxnLst>
                <a:cxn ang="0">
                  <a:pos x="T0" y="T1"/>
                </a:cxn>
                <a:cxn ang="0">
                  <a:pos x="T2" y="T3"/>
                </a:cxn>
              </a:cxnLst>
              <a:rect l="0" t="0" r="r" b="b"/>
              <a:pathLst>
                <a:path w="11" h="20">
                  <a:moveTo>
                    <a:pt x="0" y="9"/>
                  </a:moveTo>
                  <a:cubicBezTo>
                    <a:pt x="6" y="0"/>
                    <a:pt x="11" y="20"/>
                    <a:pt x="0" y="9"/>
                  </a:cubicBezTo>
                  <a:close/>
                </a:path>
              </a:pathLst>
            </a:custGeom>
            <a:solidFill>
              <a:srgbClr val="959595"/>
            </a:solidFill>
            <a:ln w="9525">
              <a:solidFill>
                <a:srgbClr val="F9F9F9"/>
              </a:solidFill>
              <a:round/>
            </a:ln>
          </p:spPr>
          <p:txBody>
            <a:bodyPr vert="horz" wrap="square" lIns="121920" tIns="60960" rIns="121920" bIns="60960" numCol="1" anchor="t" anchorCtr="0" compatLnSpc="1"/>
            <a:lstStyle/>
            <a:p>
              <a:endParaRPr lang="en-US" sz="2400"/>
            </a:p>
          </p:txBody>
        </p:sp>
        <p:sp>
          <p:nvSpPr>
            <p:cNvPr id="476" name="Freeform 107"/>
            <p:cNvSpPr/>
            <p:nvPr/>
          </p:nvSpPr>
          <p:spPr bwMode="auto">
            <a:xfrm>
              <a:off x="4632326" y="2297113"/>
              <a:ext cx="409575" cy="195263"/>
            </a:xfrm>
            <a:custGeom>
              <a:gdLst>
                <a:gd name="T0" fmla="*/ 226 w 343"/>
                <a:gd name="T1" fmla="*/ 117 h 163"/>
                <a:gd name="T2" fmla="*/ 223 w 343"/>
                <a:gd name="T3" fmla="*/ 111 h 163"/>
                <a:gd name="T4" fmla="*/ 255 w 343"/>
                <a:gd name="T5" fmla="*/ 154 h 163"/>
                <a:gd name="T6" fmla="*/ 218 w 343"/>
                <a:gd name="T7" fmla="*/ 140 h 163"/>
                <a:gd name="T8" fmla="*/ 215 w 343"/>
                <a:gd name="T9" fmla="*/ 149 h 163"/>
                <a:gd name="T10" fmla="*/ 200 w 343"/>
                <a:gd name="T11" fmla="*/ 134 h 163"/>
                <a:gd name="T12" fmla="*/ 191 w 343"/>
                <a:gd name="T13" fmla="*/ 146 h 163"/>
                <a:gd name="T14" fmla="*/ 200 w 343"/>
                <a:gd name="T15" fmla="*/ 93 h 163"/>
                <a:gd name="T16" fmla="*/ 183 w 343"/>
                <a:gd name="T17" fmla="*/ 90 h 163"/>
                <a:gd name="T18" fmla="*/ 168 w 343"/>
                <a:gd name="T19" fmla="*/ 82 h 163"/>
                <a:gd name="T20" fmla="*/ 154 w 343"/>
                <a:gd name="T21" fmla="*/ 82 h 163"/>
                <a:gd name="T22" fmla="*/ 133 w 343"/>
                <a:gd name="T23" fmla="*/ 64 h 163"/>
                <a:gd name="T24" fmla="*/ 121 w 343"/>
                <a:gd name="T25" fmla="*/ 42 h 163"/>
                <a:gd name="T26" fmla="*/ 103 w 343"/>
                <a:gd name="T27" fmla="*/ 38 h 163"/>
                <a:gd name="T28" fmla="*/ 90 w 343"/>
                <a:gd name="T29" fmla="*/ 39 h 163"/>
                <a:gd name="T30" fmla="*/ 78 w 343"/>
                <a:gd name="T31" fmla="*/ 45 h 163"/>
                <a:gd name="T32" fmla="*/ 66 w 343"/>
                <a:gd name="T33" fmla="*/ 57 h 163"/>
                <a:gd name="T34" fmla="*/ 52 w 343"/>
                <a:gd name="T35" fmla="*/ 51 h 163"/>
                <a:gd name="T36" fmla="*/ 47 w 343"/>
                <a:gd name="T37" fmla="*/ 57 h 163"/>
                <a:gd name="T38" fmla="*/ 36 w 343"/>
                <a:gd name="T39" fmla="*/ 69 h 163"/>
                <a:gd name="T40" fmla="*/ 26 w 343"/>
                <a:gd name="T41" fmla="*/ 74 h 163"/>
                <a:gd name="T42" fmla="*/ 19 w 343"/>
                <a:gd name="T43" fmla="*/ 87 h 163"/>
                <a:gd name="T44" fmla="*/ 8 w 343"/>
                <a:gd name="T45" fmla="*/ 98 h 163"/>
                <a:gd name="T46" fmla="*/ 0 w 343"/>
                <a:gd name="T47" fmla="*/ 54 h 163"/>
                <a:gd name="T48" fmla="*/ 130 w 343"/>
                <a:gd name="T49" fmla="*/ 29 h 163"/>
                <a:gd name="T50" fmla="*/ 200 w 343"/>
                <a:gd name="T51" fmla="*/ 15 h 163"/>
                <a:gd name="T52" fmla="*/ 264 w 343"/>
                <a:gd name="T53" fmla="*/ 0 h 163"/>
                <a:gd name="T54" fmla="*/ 267 w 343"/>
                <a:gd name="T55" fmla="*/ 15 h 163"/>
                <a:gd name="T56" fmla="*/ 268 w 343"/>
                <a:gd name="T57" fmla="*/ 17 h 163"/>
                <a:gd name="T58" fmla="*/ 296 w 343"/>
                <a:gd name="T59" fmla="*/ 120 h 163"/>
                <a:gd name="T60" fmla="*/ 343 w 343"/>
                <a:gd name="T61" fmla="*/ 117 h 163"/>
                <a:gd name="T62" fmla="*/ 328 w 343"/>
                <a:gd name="T63" fmla="*/ 152 h 163"/>
                <a:gd name="T64" fmla="*/ 296 w 343"/>
                <a:gd name="T65" fmla="*/ 163 h 163"/>
                <a:gd name="T66" fmla="*/ 302 w 343"/>
                <a:gd name="T67" fmla="*/ 152 h 163"/>
                <a:gd name="T68" fmla="*/ 290 w 343"/>
                <a:gd name="T69" fmla="*/ 149 h 163"/>
                <a:gd name="T70" fmla="*/ 293 w 343"/>
                <a:gd name="T71" fmla="*/ 140 h 163"/>
                <a:gd name="T72" fmla="*/ 287 w 343"/>
                <a:gd name="T73" fmla="*/ 125 h 163"/>
                <a:gd name="T74" fmla="*/ 282 w 343"/>
                <a:gd name="T75" fmla="*/ 134 h 163"/>
                <a:gd name="T76" fmla="*/ 273 w 343"/>
                <a:gd name="T77" fmla="*/ 137 h 163"/>
                <a:gd name="T78" fmla="*/ 258 w 343"/>
                <a:gd name="T79" fmla="*/ 128 h 163"/>
                <a:gd name="T80" fmla="*/ 261 w 343"/>
                <a:gd name="T81" fmla="*/ 111 h 163"/>
                <a:gd name="T82" fmla="*/ 276 w 343"/>
                <a:gd name="T83" fmla="*/ 108 h 163"/>
                <a:gd name="T84" fmla="*/ 261 w 343"/>
                <a:gd name="T85" fmla="*/ 105 h 163"/>
                <a:gd name="T86" fmla="*/ 261 w 343"/>
                <a:gd name="T87" fmla="*/ 85 h 163"/>
                <a:gd name="T88" fmla="*/ 250 w 343"/>
                <a:gd name="T89" fmla="*/ 79 h 163"/>
                <a:gd name="T90" fmla="*/ 252 w 343"/>
                <a:gd name="T91" fmla="*/ 61 h 163"/>
                <a:gd name="T92" fmla="*/ 247 w 343"/>
                <a:gd name="T93" fmla="*/ 61 h 163"/>
                <a:gd name="T94" fmla="*/ 267 w 343"/>
                <a:gd name="T95" fmla="*/ 32 h 163"/>
                <a:gd name="T96" fmla="*/ 262 w 343"/>
                <a:gd name="T97" fmla="*/ 18 h 163"/>
                <a:gd name="T98" fmla="*/ 261 w 343"/>
                <a:gd name="T99" fmla="*/ 15 h 163"/>
                <a:gd name="T100" fmla="*/ 244 w 343"/>
                <a:gd name="T101" fmla="*/ 18 h 163"/>
                <a:gd name="T102" fmla="*/ 247 w 343"/>
                <a:gd name="T103" fmla="*/ 32 h 163"/>
                <a:gd name="T104" fmla="*/ 241 w 343"/>
                <a:gd name="T105" fmla="*/ 26 h 163"/>
                <a:gd name="T106" fmla="*/ 226 w 343"/>
                <a:gd name="T107" fmla="*/ 38 h 163"/>
                <a:gd name="T108" fmla="*/ 226 w 343"/>
                <a:gd name="T109" fmla="*/ 50 h 163"/>
                <a:gd name="T110" fmla="*/ 218 w 343"/>
                <a:gd name="T111" fmla="*/ 47 h 163"/>
                <a:gd name="T112" fmla="*/ 215 w 343"/>
                <a:gd name="T113" fmla="*/ 53 h 163"/>
                <a:gd name="T114" fmla="*/ 226 w 343"/>
                <a:gd name="T115" fmla="*/ 64 h 163"/>
                <a:gd name="T116" fmla="*/ 232 w 343"/>
                <a:gd name="T117" fmla="*/ 117 h 1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43" h="163">
                  <a:moveTo>
                    <a:pt x="226" y="117"/>
                  </a:moveTo>
                  <a:cubicBezTo>
                    <a:pt x="223" y="117"/>
                    <a:pt x="224" y="113"/>
                    <a:pt x="223" y="111"/>
                  </a:cubicBezTo>
                  <a:cubicBezTo>
                    <a:pt x="213" y="135"/>
                    <a:pt x="247" y="140"/>
                    <a:pt x="255" y="154"/>
                  </a:cubicBezTo>
                  <a:cubicBezTo>
                    <a:pt x="247" y="157"/>
                    <a:pt x="220" y="154"/>
                    <a:pt x="218" y="140"/>
                  </a:cubicBezTo>
                  <a:cubicBezTo>
                    <a:pt x="214" y="140"/>
                    <a:pt x="215" y="145"/>
                    <a:pt x="215" y="149"/>
                  </a:cubicBezTo>
                  <a:cubicBezTo>
                    <a:pt x="207" y="146"/>
                    <a:pt x="205" y="138"/>
                    <a:pt x="200" y="134"/>
                  </a:cubicBezTo>
                  <a:cubicBezTo>
                    <a:pt x="192" y="133"/>
                    <a:pt x="191" y="138"/>
                    <a:pt x="191" y="146"/>
                  </a:cubicBezTo>
                  <a:cubicBezTo>
                    <a:pt x="176" y="131"/>
                    <a:pt x="202" y="113"/>
                    <a:pt x="200" y="93"/>
                  </a:cubicBezTo>
                  <a:cubicBezTo>
                    <a:pt x="197" y="83"/>
                    <a:pt x="188" y="92"/>
                    <a:pt x="183" y="90"/>
                  </a:cubicBezTo>
                  <a:cubicBezTo>
                    <a:pt x="176" y="89"/>
                    <a:pt x="174" y="84"/>
                    <a:pt x="168" y="82"/>
                  </a:cubicBezTo>
                  <a:cubicBezTo>
                    <a:pt x="163" y="80"/>
                    <a:pt x="158" y="86"/>
                    <a:pt x="154" y="82"/>
                  </a:cubicBezTo>
                  <a:cubicBezTo>
                    <a:pt x="156" y="67"/>
                    <a:pt x="148" y="63"/>
                    <a:pt x="133" y="64"/>
                  </a:cubicBezTo>
                  <a:cubicBezTo>
                    <a:pt x="129" y="56"/>
                    <a:pt x="121" y="54"/>
                    <a:pt x="121" y="42"/>
                  </a:cubicBezTo>
                  <a:cubicBezTo>
                    <a:pt x="117" y="40"/>
                    <a:pt x="108" y="39"/>
                    <a:pt x="103" y="38"/>
                  </a:cubicBezTo>
                  <a:cubicBezTo>
                    <a:pt x="98" y="38"/>
                    <a:pt x="92" y="35"/>
                    <a:pt x="90" y="39"/>
                  </a:cubicBezTo>
                  <a:cubicBezTo>
                    <a:pt x="88" y="43"/>
                    <a:pt x="80" y="42"/>
                    <a:pt x="78" y="45"/>
                  </a:cubicBezTo>
                  <a:cubicBezTo>
                    <a:pt x="76" y="48"/>
                    <a:pt x="71" y="58"/>
                    <a:pt x="66" y="57"/>
                  </a:cubicBezTo>
                  <a:cubicBezTo>
                    <a:pt x="62" y="56"/>
                    <a:pt x="54" y="51"/>
                    <a:pt x="52" y="51"/>
                  </a:cubicBezTo>
                  <a:cubicBezTo>
                    <a:pt x="50" y="52"/>
                    <a:pt x="49" y="53"/>
                    <a:pt x="47" y="57"/>
                  </a:cubicBezTo>
                  <a:cubicBezTo>
                    <a:pt x="46" y="61"/>
                    <a:pt x="41" y="69"/>
                    <a:pt x="36" y="69"/>
                  </a:cubicBezTo>
                  <a:cubicBezTo>
                    <a:pt x="30" y="70"/>
                    <a:pt x="28" y="71"/>
                    <a:pt x="26" y="74"/>
                  </a:cubicBezTo>
                  <a:cubicBezTo>
                    <a:pt x="25" y="78"/>
                    <a:pt x="22" y="84"/>
                    <a:pt x="19" y="87"/>
                  </a:cubicBezTo>
                  <a:cubicBezTo>
                    <a:pt x="15" y="90"/>
                    <a:pt x="10" y="91"/>
                    <a:pt x="8" y="98"/>
                  </a:cubicBezTo>
                  <a:cubicBezTo>
                    <a:pt x="0" y="54"/>
                    <a:pt x="0" y="54"/>
                    <a:pt x="0" y="54"/>
                  </a:cubicBezTo>
                  <a:cubicBezTo>
                    <a:pt x="130" y="29"/>
                    <a:pt x="130" y="29"/>
                    <a:pt x="130" y="29"/>
                  </a:cubicBezTo>
                  <a:cubicBezTo>
                    <a:pt x="148" y="26"/>
                    <a:pt x="178" y="20"/>
                    <a:pt x="200" y="15"/>
                  </a:cubicBezTo>
                  <a:cubicBezTo>
                    <a:pt x="215" y="12"/>
                    <a:pt x="242" y="3"/>
                    <a:pt x="264" y="0"/>
                  </a:cubicBezTo>
                  <a:cubicBezTo>
                    <a:pt x="262" y="8"/>
                    <a:pt x="268" y="8"/>
                    <a:pt x="267" y="15"/>
                  </a:cubicBezTo>
                  <a:cubicBezTo>
                    <a:pt x="268" y="17"/>
                    <a:pt x="268" y="17"/>
                    <a:pt x="268" y="17"/>
                  </a:cubicBezTo>
                  <a:cubicBezTo>
                    <a:pt x="278" y="50"/>
                    <a:pt x="285" y="88"/>
                    <a:pt x="296" y="120"/>
                  </a:cubicBezTo>
                  <a:cubicBezTo>
                    <a:pt x="310" y="116"/>
                    <a:pt x="332" y="105"/>
                    <a:pt x="343" y="117"/>
                  </a:cubicBezTo>
                  <a:cubicBezTo>
                    <a:pt x="337" y="127"/>
                    <a:pt x="331" y="137"/>
                    <a:pt x="328" y="152"/>
                  </a:cubicBezTo>
                  <a:cubicBezTo>
                    <a:pt x="315" y="153"/>
                    <a:pt x="310" y="163"/>
                    <a:pt x="296" y="163"/>
                  </a:cubicBezTo>
                  <a:cubicBezTo>
                    <a:pt x="298" y="159"/>
                    <a:pt x="300" y="156"/>
                    <a:pt x="302" y="152"/>
                  </a:cubicBezTo>
                  <a:cubicBezTo>
                    <a:pt x="301" y="149"/>
                    <a:pt x="289" y="144"/>
                    <a:pt x="290" y="149"/>
                  </a:cubicBezTo>
                  <a:cubicBezTo>
                    <a:pt x="282" y="150"/>
                    <a:pt x="293" y="142"/>
                    <a:pt x="293" y="140"/>
                  </a:cubicBezTo>
                  <a:cubicBezTo>
                    <a:pt x="293" y="137"/>
                    <a:pt x="282" y="133"/>
                    <a:pt x="287" y="125"/>
                  </a:cubicBezTo>
                  <a:cubicBezTo>
                    <a:pt x="282" y="124"/>
                    <a:pt x="284" y="133"/>
                    <a:pt x="282" y="134"/>
                  </a:cubicBezTo>
                  <a:cubicBezTo>
                    <a:pt x="280" y="135"/>
                    <a:pt x="274" y="122"/>
                    <a:pt x="273" y="137"/>
                  </a:cubicBezTo>
                  <a:cubicBezTo>
                    <a:pt x="268" y="134"/>
                    <a:pt x="264" y="130"/>
                    <a:pt x="258" y="128"/>
                  </a:cubicBezTo>
                  <a:cubicBezTo>
                    <a:pt x="256" y="119"/>
                    <a:pt x="263" y="120"/>
                    <a:pt x="261" y="111"/>
                  </a:cubicBezTo>
                  <a:cubicBezTo>
                    <a:pt x="270" y="114"/>
                    <a:pt x="269" y="112"/>
                    <a:pt x="276" y="108"/>
                  </a:cubicBezTo>
                  <a:cubicBezTo>
                    <a:pt x="276" y="102"/>
                    <a:pt x="265" y="107"/>
                    <a:pt x="261" y="105"/>
                  </a:cubicBezTo>
                  <a:cubicBezTo>
                    <a:pt x="262" y="96"/>
                    <a:pt x="250" y="87"/>
                    <a:pt x="261" y="85"/>
                  </a:cubicBezTo>
                  <a:cubicBezTo>
                    <a:pt x="261" y="79"/>
                    <a:pt x="251" y="83"/>
                    <a:pt x="250" y="79"/>
                  </a:cubicBezTo>
                  <a:cubicBezTo>
                    <a:pt x="248" y="74"/>
                    <a:pt x="256" y="69"/>
                    <a:pt x="252" y="61"/>
                  </a:cubicBezTo>
                  <a:cubicBezTo>
                    <a:pt x="251" y="59"/>
                    <a:pt x="246" y="58"/>
                    <a:pt x="247" y="61"/>
                  </a:cubicBezTo>
                  <a:cubicBezTo>
                    <a:pt x="245" y="43"/>
                    <a:pt x="244" y="38"/>
                    <a:pt x="267" y="32"/>
                  </a:cubicBezTo>
                  <a:cubicBezTo>
                    <a:pt x="258" y="28"/>
                    <a:pt x="256" y="26"/>
                    <a:pt x="262" y="18"/>
                  </a:cubicBezTo>
                  <a:cubicBezTo>
                    <a:pt x="261" y="15"/>
                    <a:pt x="261" y="15"/>
                    <a:pt x="261" y="15"/>
                  </a:cubicBezTo>
                  <a:cubicBezTo>
                    <a:pt x="257" y="10"/>
                    <a:pt x="250" y="16"/>
                    <a:pt x="244" y="18"/>
                  </a:cubicBezTo>
                  <a:cubicBezTo>
                    <a:pt x="243" y="25"/>
                    <a:pt x="249" y="24"/>
                    <a:pt x="247" y="32"/>
                  </a:cubicBezTo>
                  <a:cubicBezTo>
                    <a:pt x="242" y="33"/>
                    <a:pt x="241" y="30"/>
                    <a:pt x="241" y="26"/>
                  </a:cubicBezTo>
                  <a:cubicBezTo>
                    <a:pt x="232" y="32"/>
                    <a:pt x="236" y="39"/>
                    <a:pt x="226" y="38"/>
                  </a:cubicBezTo>
                  <a:cubicBezTo>
                    <a:pt x="226" y="46"/>
                    <a:pt x="231" y="44"/>
                    <a:pt x="226" y="50"/>
                  </a:cubicBezTo>
                  <a:cubicBezTo>
                    <a:pt x="224" y="48"/>
                    <a:pt x="222" y="47"/>
                    <a:pt x="218" y="47"/>
                  </a:cubicBezTo>
                  <a:cubicBezTo>
                    <a:pt x="221" y="50"/>
                    <a:pt x="220" y="53"/>
                    <a:pt x="215" y="53"/>
                  </a:cubicBezTo>
                  <a:cubicBezTo>
                    <a:pt x="213" y="62"/>
                    <a:pt x="222" y="61"/>
                    <a:pt x="226" y="64"/>
                  </a:cubicBezTo>
                  <a:cubicBezTo>
                    <a:pt x="221" y="81"/>
                    <a:pt x="231" y="98"/>
                    <a:pt x="232" y="117"/>
                  </a:cubicBezTo>
                </a:path>
              </a:pathLst>
            </a:custGeom>
            <a:solidFill>
              <a:schemeClr val="accent3"/>
            </a:solidFill>
            <a:ln w="9525">
              <a:solidFill>
                <a:srgbClr val="F9F9F9"/>
              </a:solidFill>
              <a:round/>
            </a:ln>
          </p:spPr>
          <p:txBody>
            <a:bodyPr vert="horz" wrap="square" lIns="121920" tIns="60960" rIns="121920" bIns="60960" numCol="1" anchor="t" anchorCtr="0" compatLnSpc="1"/>
            <a:lstStyle/>
            <a:p>
              <a:endParaRPr lang="en-US" sz="2400"/>
            </a:p>
          </p:txBody>
        </p:sp>
        <p:sp>
          <p:nvSpPr>
            <p:cNvPr id="477" name="Freeform 108"/>
            <p:cNvSpPr/>
            <p:nvPr/>
          </p:nvSpPr>
          <p:spPr bwMode="auto">
            <a:xfrm>
              <a:off x="4386264" y="2274888"/>
              <a:ext cx="401638" cy="401638"/>
            </a:xfrm>
            <a:custGeom>
              <a:gdLst>
                <a:gd name="T0" fmla="*/ 217 w 336"/>
                <a:gd name="T1" fmla="*/ 115 h 336"/>
                <a:gd name="T2" fmla="*/ 237 w 336"/>
                <a:gd name="T3" fmla="*/ 92 h 336"/>
                <a:gd name="T4" fmla="*/ 258 w 336"/>
                <a:gd name="T5" fmla="*/ 75 h 336"/>
                <a:gd name="T6" fmla="*/ 272 w 336"/>
                <a:gd name="T7" fmla="*/ 80 h 336"/>
                <a:gd name="T8" fmla="*/ 287 w 336"/>
                <a:gd name="T9" fmla="*/ 66 h 336"/>
                <a:gd name="T10" fmla="*/ 299 w 336"/>
                <a:gd name="T11" fmla="*/ 57 h 336"/>
                <a:gd name="T12" fmla="*/ 322 w 336"/>
                <a:gd name="T13" fmla="*/ 63 h 336"/>
                <a:gd name="T14" fmla="*/ 322 w 336"/>
                <a:gd name="T15" fmla="*/ 69 h 336"/>
                <a:gd name="T16" fmla="*/ 328 w 336"/>
                <a:gd name="T17" fmla="*/ 69 h 336"/>
                <a:gd name="T18" fmla="*/ 331 w 336"/>
                <a:gd name="T19" fmla="*/ 77 h 336"/>
                <a:gd name="T20" fmla="*/ 333 w 336"/>
                <a:gd name="T21" fmla="*/ 98 h 336"/>
                <a:gd name="T22" fmla="*/ 293 w 336"/>
                <a:gd name="T23" fmla="*/ 83 h 336"/>
                <a:gd name="T24" fmla="*/ 287 w 336"/>
                <a:gd name="T25" fmla="*/ 115 h 336"/>
                <a:gd name="T26" fmla="*/ 281 w 336"/>
                <a:gd name="T27" fmla="*/ 121 h 336"/>
                <a:gd name="T28" fmla="*/ 281 w 336"/>
                <a:gd name="T29" fmla="*/ 130 h 336"/>
                <a:gd name="T30" fmla="*/ 267 w 336"/>
                <a:gd name="T31" fmla="*/ 147 h 336"/>
                <a:gd name="T32" fmla="*/ 237 w 336"/>
                <a:gd name="T33" fmla="*/ 191 h 336"/>
                <a:gd name="T34" fmla="*/ 211 w 336"/>
                <a:gd name="T35" fmla="*/ 182 h 336"/>
                <a:gd name="T36" fmla="*/ 208 w 336"/>
                <a:gd name="T37" fmla="*/ 203 h 336"/>
                <a:gd name="T38" fmla="*/ 197 w 336"/>
                <a:gd name="T39" fmla="*/ 223 h 336"/>
                <a:gd name="T40" fmla="*/ 197 w 336"/>
                <a:gd name="T41" fmla="*/ 237 h 336"/>
                <a:gd name="T42" fmla="*/ 179 w 336"/>
                <a:gd name="T43" fmla="*/ 269 h 336"/>
                <a:gd name="T44" fmla="*/ 179 w 336"/>
                <a:gd name="T45" fmla="*/ 296 h 336"/>
                <a:gd name="T46" fmla="*/ 144 w 336"/>
                <a:gd name="T47" fmla="*/ 307 h 336"/>
                <a:gd name="T48" fmla="*/ 139 w 336"/>
                <a:gd name="T49" fmla="*/ 319 h 336"/>
                <a:gd name="T50" fmla="*/ 107 w 336"/>
                <a:gd name="T51" fmla="*/ 322 h 336"/>
                <a:gd name="T52" fmla="*/ 89 w 336"/>
                <a:gd name="T53" fmla="*/ 336 h 336"/>
                <a:gd name="T54" fmla="*/ 60 w 336"/>
                <a:gd name="T55" fmla="*/ 310 h 336"/>
                <a:gd name="T56" fmla="*/ 19 w 336"/>
                <a:gd name="T57" fmla="*/ 281 h 336"/>
                <a:gd name="T58" fmla="*/ 2 w 336"/>
                <a:gd name="T59" fmla="*/ 258 h 336"/>
                <a:gd name="T60" fmla="*/ 2 w 336"/>
                <a:gd name="T61" fmla="*/ 235 h 336"/>
                <a:gd name="T62" fmla="*/ 28 w 336"/>
                <a:gd name="T63" fmla="*/ 214 h 336"/>
                <a:gd name="T64" fmla="*/ 31 w 336"/>
                <a:gd name="T65" fmla="*/ 173 h 336"/>
                <a:gd name="T66" fmla="*/ 43 w 336"/>
                <a:gd name="T67" fmla="*/ 185 h 336"/>
                <a:gd name="T68" fmla="*/ 51 w 336"/>
                <a:gd name="T69" fmla="*/ 147 h 336"/>
                <a:gd name="T70" fmla="*/ 63 w 336"/>
                <a:gd name="T71" fmla="*/ 130 h 336"/>
                <a:gd name="T72" fmla="*/ 75 w 336"/>
                <a:gd name="T73" fmla="*/ 133 h 336"/>
                <a:gd name="T74" fmla="*/ 92 w 336"/>
                <a:gd name="T75" fmla="*/ 115 h 336"/>
                <a:gd name="T76" fmla="*/ 107 w 336"/>
                <a:gd name="T77" fmla="*/ 98 h 336"/>
                <a:gd name="T78" fmla="*/ 108 w 336"/>
                <a:gd name="T79" fmla="*/ 82 h 336"/>
                <a:gd name="T80" fmla="*/ 109 w 336"/>
                <a:gd name="T81" fmla="*/ 55 h 336"/>
                <a:gd name="T82" fmla="*/ 112 w 336"/>
                <a:gd name="T83" fmla="*/ 0 h 336"/>
                <a:gd name="T84" fmla="*/ 127 w 336"/>
                <a:gd name="T85" fmla="*/ 86 h 336"/>
                <a:gd name="T86" fmla="*/ 203 w 336"/>
                <a:gd name="T87" fmla="*/ 75 h 336"/>
                <a:gd name="T88" fmla="*/ 211 w 336"/>
                <a:gd name="T89" fmla="*/ 124 h 336"/>
                <a:gd name="T90" fmla="*/ 217 w 336"/>
                <a:gd name="T91" fmla="*/ 118 h 336"/>
                <a:gd name="T92" fmla="*/ 217 w 336"/>
                <a:gd name="T93" fmla="*/ 115 h 33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36" h="336">
                  <a:moveTo>
                    <a:pt x="217" y="115"/>
                  </a:moveTo>
                  <a:cubicBezTo>
                    <a:pt x="229" y="112"/>
                    <a:pt x="231" y="101"/>
                    <a:pt x="237" y="92"/>
                  </a:cubicBezTo>
                  <a:cubicBezTo>
                    <a:pt x="246" y="92"/>
                    <a:pt x="255" y="88"/>
                    <a:pt x="258" y="75"/>
                  </a:cubicBezTo>
                  <a:cubicBezTo>
                    <a:pt x="263" y="76"/>
                    <a:pt x="265" y="81"/>
                    <a:pt x="272" y="80"/>
                  </a:cubicBezTo>
                  <a:cubicBezTo>
                    <a:pt x="281" y="80"/>
                    <a:pt x="282" y="70"/>
                    <a:pt x="287" y="66"/>
                  </a:cubicBezTo>
                  <a:cubicBezTo>
                    <a:pt x="291" y="62"/>
                    <a:pt x="300" y="66"/>
                    <a:pt x="299" y="57"/>
                  </a:cubicBezTo>
                  <a:cubicBezTo>
                    <a:pt x="304" y="62"/>
                    <a:pt x="316" y="59"/>
                    <a:pt x="322" y="63"/>
                  </a:cubicBezTo>
                  <a:cubicBezTo>
                    <a:pt x="323" y="64"/>
                    <a:pt x="321" y="68"/>
                    <a:pt x="322" y="69"/>
                  </a:cubicBezTo>
                  <a:cubicBezTo>
                    <a:pt x="323" y="70"/>
                    <a:pt x="327" y="68"/>
                    <a:pt x="328" y="69"/>
                  </a:cubicBezTo>
                  <a:cubicBezTo>
                    <a:pt x="329" y="72"/>
                    <a:pt x="329" y="76"/>
                    <a:pt x="331" y="77"/>
                  </a:cubicBezTo>
                  <a:cubicBezTo>
                    <a:pt x="334" y="83"/>
                    <a:pt x="336" y="86"/>
                    <a:pt x="333" y="98"/>
                  </a:cubicBezTo>
                  <a:cubicBezTo>
                    <a:pt x="317" y="97"/>
                    <a:pt x="306" y="78"/>
                    <a:pt x="293" y="83"/>
                  </a:cubicBezTo>
                  <a:cubicBezTo>
                    <a:pt x="285" y="93"/>
                    <a:pt x="289" y="106"/>
                    <a:pt x="287" y="115"/>
                  </a:cubicBezTo>
                  <a:cubicBezTo>
                    <a:pt x="286" y="117"/>
                    <a:pt x="281" y="120"/>
                    <a:pt x="281" y="121"/>
                  </a:cubicBezTo>
                  <a:cubicBezTo>
                    <a:pt x="280" y="123"/>
                    <a:pt x="282" y="128"/>
                    <a:pt x="281" y="130"/>
                  </a:cubicBezTo>
                  <a:cubicBezTo>
                    <a:pt x="278" y="135"/>
                    <a:pt x="263" y="131"/>
                    <a:pt x="267" y="147"/>
                  </a:cubicBezTo>
                  <a:cubicBezTo>
                    <a:pt x="238" y="143"/>
                    <a:pt x="252" y="182"/>
                    <a:pt x="237" y="191"/>
                  </a:cubicBezTo>
                  <a:cubicBezTo>
                    <a:pt x="225" y="193"/>
                    <a:pt x="222" y="173"/>
                    <a:pt x="211" y="182"/>
                  </a:cubicBezTo>
                  <a:cubicBezTo>
                    <a:pt x="205" y="189"/>
                    <a:pt x="210" y="195"/>
                    <a:pt x="208" y="203"/>
                  </a:cubicBezTo>
                  <a:cubicBezTo>
                    <a:pt x="207" y="209"/>
                    <a:pt x="199" y="217"/>
                    <a:pt x="197" y="223"/>
                  </a:cubicBezTo>
                  <a:cubicBezTo>
                    <a:pt x="195" y="227"/>
                    <a:pt x="198" y="233"/>
                    <a:pt x="197" y="237"/>
                  </a:cubicBezTo>
                  <a:cubicBezTo>
                    <a:pt x="193" y="248"/>
                    <a:pt x="182" y="255"/>
                    <a:pt x="179" y="269"/>
                  </a:cubicBezTo>
                  <a:cubicBezTo>
                    <a:pt x="178" y="277"/>
                    <a:pt x="183" y="287"/>
                    <a:pt x="179" y="296"/>
                  </a:cubicBezTo>
                  <a:cubicBezTo>
                    <a:pt x="163" y="295"/>
                    <a:pt x="161" y="308"/>
                    <a:pt x="144" y="307"/>
                  </a:cubicBezTo>
                  <a:cubicBezTo>
                    <a:pt x="140" y="309"/>
                    <a:pt x="139" y="313"/>
                    <a:pt x="139" y="319"/>
                  </a:cubicBezTo>
                  <a:cubicBezTo>
                    <a:pt x="128" y="318"/>
                    <a:pt x="117" y="332"/>
                    <a:pt x="107" y="322"/>
                  </a:cubicBezTo>
                  <a:cubicBezTo>
                    <a:pt x="100" y="326"/>
                    <a:pt x="97" y="334"/>
                    <a:pt x="89" y="336"/>
                  </a:cubicBezTo>
                  <a:cubicBezTo>
                    <a:pt x="75" y="332"/>
                    <a:pt x="61" y="327"/>
                    <a:pt x="60" y="310"/>
                  </a:cubicBezTo>
                  <a:cubicBezTo>
                    <a:pt x="39" y="310"/>
                    <a:pt x="32" y="298"/>
                    <a:pt x="19" y="281"/>
                  </a:cubicBezTo>
                  <a:cubicBezTo>
                    <a:pt x="13" y="272"/>
                    <a:pt x="3" y="262"/>
                    <a:pt x="2" y="258"/>
                  </a:cubicBezTo>
                  <a:cubicBezTo>
                    <a:pt x="0" y="251"/>
                    <a:pt x="7" y="241"/>
                    <a:pt x="2" y="235"/>
                  </a:cubicBezTo>
                  <a:cubicBezTo>
                    <a:pt x="22" y="239"/>
                    <a:pt x="13" y="215"/>
                    <a:pt x="28" y="214"/>
                  </a:cubicBezTo>
                  <a:cubicBezTo>
                    <a:pt x="22" y="203"/>
                    <a:pt x="26" y="182"/>
                    <a:pt x="31" y="173"/>
                  </a:cubicBezTo>
                  <a:cubicBezTo>
                    <a:pt x="40" y="172"/>
                    <a:pt x="39" y="181"/>
                    <a:pt x="43" y="185"/>
                  </a:cubicBezTo>
                  <a:cubicBezTo>
                    <a:pt x="56" y="176"/>
                    <a:pt x="46" y="160"/>
                    <a:pt x="51" y="147"/>
                  </a:cubicBezTo>
                  <a:cubicBezTo>
                    <a:pt x="54" y="141"/>
                    <a:pt x="70" y="142"/>
                    <a:pt x="63" y="130"/>
                  </a:cubicBezTo>
                  <a:cubicBezTo>
                    <a:pt x="68" y="130"/>
                    <a:pt x="74" y="128"/>
                    <a:pt x="75" y="133"/>
                  </a:cubicBezTo>
                  <a:cubicBezTo>
                    <a:pt x="82" y="129"/>
                    <a:pt x="86" y="122"/>
                    <a:pt x="92" y="115"/>
                  </a:cubicBezTo>
                  <a:cubicBezTo>
                    <a:pt x="96" y="111"/>
                    <a:pt x="104" y="104"/>
                    <a:pt x="107" y="98"/>
                  </a:cubicBezTo>
                  <a:cubicBezTo>
                    <a:pt x="108" y="94"/>
                    <a:pt x="108" y="86"/>
                    <a:pt x="108" y="82"/>
                  </a:cubicBezTo>
                  <a:cubicBezTo>
                    <a:pt x="109" y="75"/>
                    <a:pt x="108" y="61"/>
                    <a:pt x="109" y="55"/>
                  </a:cubicBezTo>
                  <a:cubicBezTo>
                    <a:pt x="120" y="18"/>
                    <a:pt x="107" y="4"/>
                    <a:pt x="112" y="0"/>
                  </a:cubicBezTo>
                  <a:cubicBezTo>
                    <a:pt x="116" y="18"/>
                    <a:pt x="123" y="72"/>
                    <a:pt x="127" y="86"/>
                  </a:cubicBezTo>
                  <a:cubicBezTo>
                    <a:pt x="154" y="84"/>
                    <a:pt x="175" y="77"/>
                    <a:pt x="203" y="75"/>
                  </a:cubicBezTo>
                  <a:cubicBezTo>
                    <a:pt x="206" y="90"/>
                    <a:pt x="208" y="108"/>
                    <a:pt x="211" y="124"/>
                  </a:cubicBezTo>
                  <a:cubicBezTo>
                    <a:pt x="214" y="123"/>
                    <a:pt x="216" y="121"/>
                    <a:pt x="217" y="118"/>
                  </a:cubicBezTo>
                  <a:lnTo>
                    <a:pt x="217" y="115"/>
                  </a:lnTo>
                  <a:close/>
                </a:path>
              </a:pathLst>
            </a:custGeom>
            <a:solidFill>
              <a:schemeClr val="accent2"/>
            </a:solidFill>
            <a:ln w="9525">
              <a:solidFill>
                <a:srgbClr val="F9F9F9"/>
              </a:solidFill>
              <a:round/>
            </a:ln>
          </p:spPr>
          <p:txBody>
            <a:bodyPr vert="horz" wrap="square" lIns="121920" tIns="60960" rIns="121920" bIns="60960" numCol="1" anchor="t" anchorCtr="0" compatLnSpc="1"/>
            <a:lstStyle/>
            <a:p>
              <a:endParaRPr lang="en-US" sz="2400"/>
            </a:p>
          </p:txBody>
        </p:sp>
        <p:sp>
          <p:nvSpPr>
            <p:cNvPr id="478" name="Freeform 109"/>
            <p:cNvSpPr/>
            <p:nvPr/>
          </p:nvSpPr>
          <p:spPr bwMode="auto">
            <a:xfrm>
              <a:off x="3802064" y="2500313"/>
              <a:ext cx="646113" cy="339725"/>
            </a:xfrm>
            <a:custGeom>
              <a:gdLst>
                <a:gd name="T0" fmla="*/ 14 w 540"/>
                <a:gd name="T1" fmla="*/ 279 h 285"/>
                <a:gd name="T2" fmla="*/ 25 w 540"/>
                <a:gd name="T3" fmla="*/ 218 h 285"/>
                <a:gd name="T4" fmla="*/ 66 w 540"/>
                <a:gd name="T5" fmla="*/ 227 h 285"/>
                <a:gd name="T6" fmla="*/ 60 w 540"/>
                <a:gd name="T7" fmla="*/ 198 h 285"/>
                <a:gd name="T8" fmla="*/ 87 w 540"/>
                <a:gd name="T9" fmla="*/ 189 h 285"/>
                <a:gd name="T10" fmla="*/ 84 w 540"/>
                <a:gd name="T11" fmla="*/ 166 h 285"/>
                <a:gd name="T12" fmla="*/ 98 w 540"/>
                <a:gd name="T13" fmla="*/ 148 h 285"/>
                <a:gd name="T14" fmla="*/ 116 w 540"/>
                <a:gd name="T15" fmla="*/ 151 h 285"/>
                <a:gd name="T16" fmla="*/ 130 w 540"/>
                <a:gd name="T17" fmla="*/ 140 h 285"/>
                <a:gd name="T18" fmla="*/ 156 w 540"/>
                <a:gd name="T19" fmla="*/ 151 h 285"/>
                <a:gd name="T20" fmla="*/ 174 w 540"/>
                <a:gd name="T21" fmla="*/ 131 h 285"/>
                <a:gd name="T22" fmla="*/ 194 w 540"/>
                <a:gd name="T23" fmla="*/ 142 h 285"/>
                <a:gd name="T24" fmla="*/ 209 w 540"/>
                <a:gd name="T25" fmla="*/ 113 h 285"/>
                <a:gd name="T26" fmla="*/ 226 w 540"/>
                <a:gd name="T27" fmla="*/ 119 h 285"/>
                <a:gd name="T28" fmla="*/ 247 w 540"/>
                <a:gd name="T29" fmla="*/ 119 h 285"/>
                <a:gd name="T30" fmla="*/ 249 w 540"/>
                <a:gd name="T31" fmla="*/ 99 h 285"/>
                <a:gd name="T32" fmla="*/ 264 w 540"/>
                <a:gd name="T33" fmla="*/ 87 h 285"/>
                <a:gd name="T34" fmla="*/ 279 w 540"/>
                <a:gd name="T35" fmla="*/ 61 h 285"/>
                <a:gd name="T36" fmla="*/ 276 w 540"/>
                <a:gd name="T37" fmla="*/ 47 h 285"/>
                <a:gd name="T38" fmla="*/ 290 w 540"/>
                <a:gd name="T39" fmla="*/ 49 h 285"/>
                <a:gd name="T40" fmla="*/ 319 w 540"/>
                <a:gd name="T41" fmla="*/ 35 h 285"/>
                <a:gd name="T42" fmla="*/ 313 w 540"/>
                <a:gd name="T43" fmla="*/ 6 h 285"/>
                <a:gd name="T44" fmla="*/ 328 w 540"/>
                <a:gd name="T45" fmla="*/ 6 h 285"/>
                <a:gd name="T46" fmla="*/ 343 w 540"/>
                <a:gd name="T47" fmla="*/ 3 h 285"/>
                <a:gd name="T48" fmla="*/ 366 w 540"/>
                <a:gd name="T49" fmla="*/ 29 h 285"/>
                <a:gd name="T50" fmla="*/ 401 w 540"/>
                <a:gd name="T51" fmla="*/ 38 h 285"/>
                <a:gd name="T52" fmla="*/ 415 w 540"/>
                <a:gd name="T53" fmla="*/ 32 h 285"/>
                <a:gd name="T54" fmla="*/ 438 w 540"/>
                <a:gd name="T55" fmla="*/ 35 h 285"/>
                <a:gd name="T56" fmla="*/ 456 w 540"/>
                <a:gd name="T57" fmla="*/ 20 h 285"/>
                <a:gd name="T58" fmla="*/ 485 w 540"/>
                <a:gd name="T59" fmla="*/ 44 h 285"/>
                <a:gd name="T60" fmla="*/ 485 w 540"/>
                <a:gd name="T61" fmla="*/ 70 h 285"/>
                <a:gd name="T62" fmla="*/ 534 w 540"/>
                <a:gd name="T63" fmla="*/ 125 h 285"/>
                <a:gd name="T64" fmla="*/ 537 w 540"/>
                <a:gd name="T65" fmla="*/ 128 h 285"/>
                <a:gd name="T66" fmla="*/ 491 w 540"/>
                <a:gd name="T67" fmla="*/ 180 h 285"/>
                <a:gd name="T68" fmla="*/ 476 w 540"/>
                <a:gd name="T69" fmla="*/ 201 h 285"/>
                <a:gd name="T70" fmla="*/ 468 w 540"/>
                <a:gd name="T71" fmla="*/ 212 h 285"/>
                <a:gd name="T72" fmla="*/ 453 w 540"/>
                <a:gd name="T73" fmla="*/ 215 h 285"/>
                <a:gd name="T74" fmla="*/ 450 w 540"/>
                <a:gd name="T75" fmla="*/ 221 h 285"/>
                <a:gd name="T76" fmla="*/ 444 w 540"/>
                <a:gd name="T77" fmla="*/ 221 h 285"/>
                <a:gd name="T78" fmla="*/ 427 w 540"/>
                <a:gd name="T79" fmla="*/ 233 h 285"/>
                <a:gd name="T80" fmla="*/ 383 w 540"/>
                <a:gd name="T81" fmla="*/ 236 h 285"/>
                <a:gd name="T82" fmla="*/ 348 w 540"/>
                <a:gd name="T83" fmla="*/ 241 h 285"/>
                <a:gd name="T84" fmla="*/ 313 w 540"/>
                <a:gd name="T85" fmla="*/ 241 h 285"/>
                <a:gd name="T86" fmla="*/ 255 w 540"/>
                <a:gd name="T87" fmla="*/ 250 h 285"/>
                <a:gd name="T88" fmla="*/ 220 w 540"/>
                <a:gd name="T89" fmla="*/ 250 h 285"/>
                <a:gd name="T90" fmla="*/ 95 w 540"/>
                <a:gd name="T91" fmla="*/ 259 h 285"/>
                <a:gd name="T92" fmla="*/ 98 w 540"/>
                <a:gd name="T93" fmla="*/ 279 h 285"/>
                <a:gd name="T94" fmla="*/ 14 w 540"/>
                <a:gd name="T95" fmla="*/ 285 h 2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40" h="285">
                  <a:moveTo>
                    <a:pt x="14" y="279"/>
                  </a:moveTo>
                  <a:cubicBezTo>
                    <a:pt x="24" y="253"/>
                    <a:pt x="0" y="227"/>
                    <a:pt x="25" y="218"/>
                  </a:cubicBezTo>
                  <a:cubicBezTo>
                    <a:pt x="40" y="219"/>
                    <a:pt x="52" y="235"/>
                    <a:pt x="66" y="227"/>
                  </a:cubicBezTo>
                  <a:cubicBezTo>
                    <a:pt x="69" y="213"/>
                    <a:pt x="57" y="213"/>
                    <a:pt x="60" y="198"/>
                  </a:cubicBezTo>
                  <a:cubicBezTo>
                    <a:pt x="70" y="196"/>
                    <a:pt x="76" y="190"/>
                    <a:pt x="87" y="189"/>
                  </a:cubicBezTo>
                  <a:cubicBezTo>
                    <a:pt x="92" y="179"/>
                    <a:pt x="83" y="178"/>
                    <a:pt x="84" y="166"/>
                  </a:cubicBezTo>
                  <a:cubicBezTo>
                    <a:pt x="87" y="160"/>
                    <a:pt x="105" y="154"/>
                    <a:pt x="98" y="148"/>
                  </a:cubicBezTo>
                  <a:cubicBezTo>
                    <a:pt x="103" y="145"/>
                    <a:pt x="112" y="146"/>
                    <a:pt x="116" y="151"/>
                  </a:cubicBezTo>
                  <a:cubicBezTo>
                    <a:pt x="127" y="147"/>
                    <a:pt x="120" y="144"/>
                    <a:pt x="130" y="140"/>
                  </a:cubicBezTo>
                  <a:cubicBezTo>
                    <a:pt x="141" y="141"/>
                    <a:pt x="152" y="143"/>
                    <a:pt x="156" y="151"/>
                  </a:cubicBezTo>
                  <a:cubicBezTo>
                    <a:pt x="165" y="147"/>
                    <a:pt x="165" y="134"/>
                    <a:pt x="174" y="131"/>
                  </a:cubicBezTo>
                  <a:cubicBezTo>
                    <a:pt x="181" y="134"/>
                    <a:pt x="190" y="136"/>
                    <a:pt x="194" y="142"/>
                  </a:cubicBezTo>
                  <a:cubicBezTo>
                    <a:pt x="201" y="135"/>
                    <a:pt x="201" y="120"/>
                    <a:pt x="209" y="113"/>
                  </a:cubicBezTo>
                  <a:cubicBezTo>
                    <a:pt x="218" y="104"/>
                    <a:pt x="214" y="123"/>
                    <a:pt x="226" y="119"/>
                  </a:cubicBezTo>
                  <a:cubicBezTo>
                    <a:pt x="230" y="127"/>
                    <a:pt x="241" y="119"/>
                    <a:pt x="247" y="119"/>
                  </a:cubicBezTo>
                  <a:cubicBezTo>
                    <a:pt x="248" y="113"/>
                    <a:pt x="243" y="100"/>
                    <a:pt x="249" y="99"/>
                  </a:cubicBezTo>
                  <a:cubicBezTo>
                    <a:pt x="249" y="90"/>
                    <a:pt x="261" y="93"/>
                    <a:pt x="264" y="87"/>
                  </a:cubicBezTo>
                  <a:cubicBezTo>
                    <a:pt x="262" y="71"/>
                    <a:pt x="274" y="70"/>
                    <a:pt x="279" y="61"/>
                  </a:cubicBezTo>
                  <a:cubicBezTo>
                    <a:pt x="280" y="54"/>
                    <a:pt x="273" y="55"/>
                    <a:pt x="276" y="47"/>
                  </a:cubicBezTo>
                  <a:cubicBezTo>
                    <a:pt x="280" y="38"/>
                    <a:pt x="289" y="50"/>
                    <a:pt x="290" y="49"/>
                  </a:cubicBezTo>
                  <a:cubicBezTo>
                    <a:pt x="300" y="48"/>
                    <a:pt x="302" y="33"/>
                    <a:pt x="319" y="35"/>
                  </a:cubicBezTo>
                  <a:cubicBezTo>
                    <a:pt x="320" y="23"/>
                    <a:pt x="315" y="16"/>
                    <a:pt x="313" y="6"/>
                  </a:cubicBezTo>
                  <a:cubicBezTo>
                    <a:pt x="317" y="0"/>
                    <a:pt x="323" y="6"/>
                    <a:pt x="328" y="6"/>
                  </a:cubicBezTo>
                  <a:cubicBezTo>
                    <a:pt x="334" y="5"/>
                    <a:pt x="337" y="1"/>
                    <a:pt x="343" y="3"/>
                  </a:cubicBezTo>
                  <a:cubicBezTo>
                    <a:pt x="355" y="7"/>
                    <a:pt x="357" y="22"/>
                    <a:pt x="366" y="29"/>
                  </a:cubicBezTo>
                  <a:cubicBezTo>
                    <a:pt x="382" y="27"/>
                    <a:pt x="394" y="30"/>
                    <a:pt x="401" y="38"/>
                  </a:cubicBezTo>
                  <a:cubicBezTo>
                    <a:pt x="410" y="40"/>
                    <a:pt x="410" y="33"/>
                    <a:pt x="415" y="32"/>
                  </a:cubicBezTo>
                  <a:cubicBezTo>
                    <a:pt x="428" y="31"/>
                    <a:pt x="427" y="42"/>
                    <a:pt x="438" y="35"/>
                  </a:cubicBezTo>
                  <a:cubicBezTo>
                    <a:pt x="448" y="34"/>
                    <a:pt x="450" y="25"/>
                    <a:pt x="456" y="20"/>
                  </a:cubicBezTo>
                  <a:cubicBezTo>
                    <a:pt x="464" y="30"/>
                    <a:pt x="474" y="38"/>
                    <a:pt x="485" y="44"/>
                  </a:cubicBezTo>
                  <a:cubicBezTo>
                    <a:pt x="485" y="53"/>
                    <a:pt x="492" y="63"/>
                    <a:pt x="485" y="70"/>
                  </a:cubicBezTo>
                  <a:cubicBezTo>
                    <a:pt x="502" y="88"/>
                    <a:pt x="512" y="113"/>
                    <a:pt x="534" y="125"/>
                  </a:cubicBezTo>
                  <a:cubicBezTo>
                    <a:pt x="540" y="124"/>
                    <a:pt x="540" y="128"/>
                    <a:pt x="537" y="128"/>
                  </a:cubicBezTo>
                  <a:cubicBezTo>
                    <a:pt x="529" y="150"/>
                    <a:pt x="502" y="156"/>
                    <a:pt x="491" y="180"/>
                  </a:cubicBezTo>
                  <a:cubicBezTo>
                    <a:pt x="486" y="190"/>
                    <a:pt x="486" y="192"/>
                    <a:pt x="476" y="201"/>
                  </a:cubicBezTo>
                  <a:cubicBezTo>
                    <a:pt x="473" y="204"/>
                    <a:pt x="468" y="212"/>
                    <a:pt x="468" y="212"/>
                  </a:cubicBezTo>
                  <a:cubicBezTo>
                    <a:pt x="466" y="214"/>
                    <a:pt x="457" y="213"/>
                    <a:pt x="453" y="215"/>
                  </a:cubicBezTo>
                  <a:cubicBezTo>
                    <a:pt x="452" y="216"/>
                    <a:pt x="451" y="221"/>
                    <a:pt x="450" y="221"/>
                  </a:cubicBezTo>
                  <a:cubicBezTo>
                    <a:pt x="449" y="222"/>
                    <a:pt x="446" y="220"/>
                    <a:pt x="444" y="221"/>
                  </a:cubicBezTo>
                  <a:cubicBezTo>
                    <a:pt x="438" y="224"/>
                    <a:pt x="432" y="231"/>
                    <a:pt x="427" y="233"/>
                  </a:cubicBezTo>
                  <a:cubicBezTo>
                    <a:pt x="419" y="235"/>
                    <a:pt x="398" y="233"/>
                    <a:pt x="383" y="236"/>
                  </a:cubicBezTo>
                  <a:cubicBezTo>
                    <a:pt x="377" y="236"/>
                    <a:pt x="358" y="241"/>
                    <a:pt x="348" y="241"/>
                  </a:cubicBezTo>
                  <a:cubicBezTo>
                    <a:pt x="336" y="242"/>
                    <a:pt x="325" y="240"/>
                    <a:pt x="313" y="241"/>
                  </a:cubicBezTo>
                  <a:cubicBezTo>
                    <a:pt x="298" y="243"/>
                    <a:pt x="278" y="249"/>
                    <a:pt x="255" y="250"/>
                  </a:cubicBezTo>
                  <a:cubicBezTo>
                    <a:pt x="244" y="251"/>
                    <a:pt x="232" y="249"/>
                    <a:pt x="220" y="250"/>
                  </a:cubicBezTo>
                  <a:cubicBezTo>
                    <a:pt x="177" y="253"/>
                    <a:pt x="133" y="267"/>
                    <a:pt x="95" y="259"/>
                  </a:cubicBezTo>
                  <a:cubicBezTo>
                    <a:pt x="93" y="269"/>
                    <a:pt x="100" y="270"/>
                    <a:pt x="98" y="279"/>
                  </a:cubicBezTo>
                  <a:cubicBezTo>
                    <a:pt x="69" y="280"/>
                    <a:pt x="44" y="285"/>
                    <a:pt x="14" y="285"/>
                  </a:cubicBezTo>
                </a:path>
              </a:pathLst>
            </a:custGeom>
            <a:solidFill>
              <a:schemeClr val="accent3"/>
            </a:solidFill>
            <a:ln w="9525">
              <a:solidFill>
                <a:srgbClr val="F9F9F9"/>
              </a:solidFill>
              <a:round/>
            </a:ln>
          </p:spPr>
          <p:txBody>
            <a:bodyPr vert="horz" wrap="square" lIns="121920" tIns="60960" rIns="121920" bIns="60960" numCol="1" anchor="t" anchorCtr="0" compatLnSpc="1"/>
            <a:lstStyle/>
            <a:p>
              <a:endParaRPr lang="en-US" sz="2400"/>
            </a:p>
          </p:txBody>
        </p:sp>
        <p:sp>
          <p:nvSpPr>
            <p:cNvPr id="479" name="Freeform 110"/>
            <p:cNvSpPr/>
            <p:nvPr/>
          </p:nvSpPr>
          <p:spPr bwMode="auto">
            <a:xfrm>
              <a:off x="4144964" y="2124076"/>
              <a:ext cx="381000" cy="428625"/>
            </a:xfrm>
            <a:custGeom>
              <a:gdLst>
                <a:gd name="T0" fmla="*/ 314 w 319"/>
                <a:gd name="T1" fmla="*/ 119 h 358"/>
                <a:gd name="T2" fmla="*/ 303 w 319"/>
                <a:gd name="T3" fmla="*/ 131 h 358"/>
                <a:gd name="T4" fmla="*/ 306 w 319"/>
                <a:gd name="T5" fmla="*/ 195 h 358"/>
                <a:gd name="T6" fmla="*/ 306 w 319"/>
                <a:gd name="T7" fmla="*/ 218 h 358"/>
                <a:gd name="T8" fmla="*/ 279 w 319"/>
                <a:gd name="T9" fmla="*/ 253 h 358"/>
                <a:gd name="T10" fmla="*/ 262 w 319"/>
                <a:gd name="T11" fmla="*/ 250 h 358"/>
                <a:gd name="T12" fmla="*/ 259 w 319"/>
                <a:gd name="T13" fmla="*/ 265 h 358"/>
                <a:gd name="T14" fmla="*/ 250 w 319"/>
                <a:gd name="T15" fmla="*/ 267 h 358"/>
                <a:gd name="T16" fmla="*/ 245 w 319"/>
                <a:gd name="T17" fmla="*/ 285 h 358"/>
                <a:gd name="T18" fmla="*/ 247 w 319"/>
                <a:gd name="T19" fmla="*/ 299 h 358"/>
                <a:gd name="T20" fmla="*/ 236 w 319"/>
                <a:gd name="T21" fmla="*/ 294 h 358"/>
                <a:gd name="T22" fmla="*/ 221 w 319"/>
                <a:gd name="T23" fmla="*/ 320 h 358"/>
                <a:gd name="T24" fmla="*/ 224 w 319"/>
                <a:gd name="T25" fmla="*/ 334 h 358"/>
                <a:gd name="T26" fmla="*/ 218 w 319"/>
                <a:gd name="T27" fmla="*/ 343 h 358"/>
                <a:gd name="T28" fmla="*/ 215 w 319"/>
                <a:gd name="T29" fmla="*/ 355 h 358"/>
                <a:gd name="T30" fmla="*/ 207 w 319"/>
                <a:gd name="T31" fmla="*/ 352 h 358"/>
                <a:gd name="T32" fmla="*/ 207 w 319"/>
                <a:gd name="T33" fmla="*/ 358 h 358"/>
                <a:gd name="T34" fmla="*/ 181 w 319"/>
                <a:gd name="T35" fmla="*/ 343 h 358"/>
                <a:gd name="T36" fmla="*/ 175 w 319"/>
                <a:gd name="T37" fmla="*/ 329 h 358"/>
                <a:gd name="T38" fmla="*/ 151 w 319"/>
                <a:gd name="T39" fmla="*/ 346 h 358"/>
                <a:gd name="T40" fmla="*/ 131 w 319"/>
                <a:gd name="T41" fmla="*/ 340 h 358"/>
                <a:gd name="T42" fmla="*/ 114 w 319"/>
                <a:gd name="T43" fmla="*/ 349 h 358"/>
                <a:gd name="T44" fmla="*/ 82 w 319"/>
                <a:gd name="T45" fmla="*/ 340 h 358"/>
                <a:gd name="T46" fmla="*/ 67 w 319"/>
                <a:gd name="T47" fmla="*/ 317 h 358"/>
                <a:gd name="T48" fmla="*/ 26 w 319"/>
                <a:gd name="T49" fmla="*/ 311 h 358"/>
                <a:gd name="T50" fmla="*/ 0 w 319"/>
                <a:gd name="T51" fmla="*/ 67 h 358"/>
                <a:gd name="T52" fmla="*/ 67 w 319"/>
                <a:gd name="T53" fmla="*/ 58 h 358"/>
                <a:gd name="T54" fmla="*/ 90 w 319"/>
                <a:gd name="T55" fmla="*/ 52 h 358"/>
                <a:gd name="T56" fmla="*/ 90 w 319"/>
                <a:gd name="T57" fmla="*/ 58 h 358"/>
                <a:gd name="T58" fmla="*/ 102 w 319"/>
                <a:gd name="T59" fmla="*/ 55 h 358"/>
                <a:gd name="T60" fmla="*/ 131 w 319"/>
                <a:gd name="T61" fmla="*/ 67 h 358"/>
                <a:gd name="T62" fmla="*/ 125 w 319"/>
                <a:gd name="T63" fmla="*/ 75 h 358"/>
                <a:gd name="T64" fmla="*/ 140 w 319"/>
                <a:gd name="T65" fmla="*/ 73 h 358"/>
                <a:gd name="T66" fmla="*/ 163 w 319"/>
                <a:gd name="T67" fmla="*/ 75 h 358"/>
                <a:gd name="T68" fmla="*/ 195 w 319"/>
                <a:gd name="T69" fmla="*/ 58 h 358"/>
                <a:gd name="T70" fmla="*/ 230 w 319"/>
                <a:gd name="T71" fmla="*/ 43 h 358"/>
                <a:gd name="T72" fmla="*/ 242 w 319"/>
                <a:gd name="T73" fmla="*/ 29 h 358"/>
                <a:gd name="T74" fmla="*/ 268 w 319"/>
                <a:gd name="T75" fmla="*/ 14 h 358"/>
                <a:gd name="T76" fmla="*/ 294 w 319"/>
                <a:gd name="T77" fmla="*/ 0 h 358"/>
                <a:gd name="T78" fmla="*/ 314 w 319"/>
                <a:gd name="T79" fmla="*/ 119 h 35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19" h="358">
                  <a:moveTo>
                    <a:pt x="314" y="119"/>
                  </a:moveTo>
                  <a:cubicBezTo>
                    <a:pt x="310" y="123"/>
                    <a:pt x="306" y="126"/>
                    <a:pt x="303" y="131"/>
                  </a:cubicBezTo>
                  <a:cubicBezTo>
                    <a:pt x="319" y="139"/>
                    <a:pt x="308" y="166"/>
                    <a:pt x="306" y="195"/>
                  </a:cubicBezTo>
                  <a:cubicBezTo>
                    <a:pt x="305" y="204"/>
                    <a:pt x="307" y="214"/>
                    <a:pt x="306" y="218"/>
                  </a:cubicBezTo>
                  <a:cubicBezTo>
                    <a:pt x="300" y="236"/>
                    <a:pt x="283" y="242"/>
                    <a:pt x="279" y="253"/>
                  </a:cubicBezTo>
                  <a:cubicBezTo>
                    <a:pt x="273" y="248"/>
                    <a:pt x="264" y="254"/>
                    <a:pt x="262" y="250"/>
                  </a:cubicBezTo>
                  <a:cubicBezTo>
                    <a:pt x="257" y="251"/>
                    <a:pt x="264" y="258"/>
                    <a:pt x="259" y="265"/>
                  </a:cubicBezTo>
                  <a:cubicBezTo>
                    <a:pt x="258" y="266"/>
                    <a:pt x="251" y="267"/>
                    <a:pt x="250" y="267"/>
                  </a:cubicBezTo>
                  <a:cubicBezTo>
                    <a:pt x="248" y="273"/>
                    <a:pt x="254" y="285"/>
                    <a:pt x="245" y="285"/>
                  </a:cubicBezTo>
                  <a:cubicBezTo>
                    <a:pt x="243" y="294"/>
                    <a:pt x="255" y="293"/>
                    <a:pt x="247" y="299"/>
                  </a:cubicBezTo>
                  <a:cubicBezTo>
                    <a:pt x="240" y="302"/>
                    <a:pt x="242" y="294"/>
                    <a:pt x="236" y="294"/>
                  </a:cubicBezTo>
                  <a:cubicBezTo>
                    <a:pt x="228" y="299"/>
                    <a:pt x="222" y="306"/>
                    <a:pt x="221" y="320"/>
                  </a:cubicBezTo>
                  <a:cubicBezTo>
                    <a:pt x="221" y="325"/>
                    <a:pt x="226" y="329"/>
                    <a:pt x="224" y="334"/>
                  </a:cubicBezTo>
                  <a:cubicBezTo>
                    <a:pt x="222" y="340"/>
                    <a:pt x="221" y="339"/>
                    <a:pt x="218" y="343"/>
                  </a:cubicBezTo>
                  <a:cubicBezTo>
                    <a:pt x="217" y="346"/>
                    <a:pt x="218" y="352"/>
                    <a:pt x="215" y="355"/>
                  </a:cubicBezTo>
                  <a:cubicBezTo>
                    <a:pt x="213" y="357"/>
                    <a:pt x="209" y="351"/>
                    <a:pt x="207" y="352"/>
                  </a:cubicBezTo>
                  <a:cubicBezTo>
                    <a:pt x="206" y="352"/>
                    <a:pt x="212" y="358"/>
                    <a:pt x="207" y="358"/>
                  </a:cubicBezTo>
                  <a:cubicBezTo>
                    <a:pt x="193" y="357"/>
                    <a:pt x="197" y="347"/>
                    <a:pt x="181" y="343"/>
                  </a:cubicBezTo>
                  <a:cubicBezTo>
                    <a:pt x="179" y="338"/>
                    <a:pt x="174" y="336"/>
                    <a:pt x="175" y="329"/>
                  </a:cubicBezTo>
                  <a:cubicBezTo>
                    <a:pt x="164" y="331"/>
                    <a:pt x="157" y="338"/>
                    <a:pt x="151" y="346"/>
                  </a:cubicBezTo>
                  <a:cubicBezTo>
                    <a:pt x="141" y="348"/>
                    <a:pt x="137" y="343"/>
                    <a:pt x="131" y="340"/>
                  </a:cubicBezTo>
                  <a:cubicBezTo>
                    <a:pt x="124" y="341"/>
                    <a:pt x="122" y="349"/>
                    <a:pt x="114" y="349"/>
                  </a:cubicBezTo>
                  <a:cubicBezTo>
                    <a:pt x="106" y="340"/>
                    <a:pt x="97" y="334"/>
                    <a:pt x="82" y="340"/>
                  </a:cubicBezTo>
                  <a:cubicBezTo>
                    <a:pt x="78" y="332"/>
                    <a:pt x="67" y="329"/>
                    <a:pt x="67" y="317"/>
                  </a:cubicBezTo>
                  <a:cubicBezTo>
                    <a:pt x="52" y="311"/>
                    <a:pt x="38" y="314"/>
                    <a:pt x="26" y="311"/>
                  </a:cubicBezTo>
                  <a:cubicBezTo>
                    <a:pt x="21" y="227"/>
                    <a:pt x="7" y="151"/>
                    <a:pt x="0" y="67"/>
                  </a:cubicBezTo>
                  <a:cubicBezTo>
                    <a:pt x="25" y="65"/>
                    <a:pt x="47" y="62"/>
                    <a:pt x="67" y="58"/>
                  </a:cubicBezTo>
                  <a:cubicBezTo>
                    <a:pt x="74" y="57"/>
                    <a:pt x="83" y="52"/>
                    <a:pt x="90" y="52"/>
                  </a:cubicBezTo>
                  <a:cubicBezTo>
                    <a:pt x="91" y="52"/>
                    <a:pt x="90" y="58"/>
                    <a:pt x="90" y="58"/>
                  </a:cubicBezTo>
                  <a:cubicBezTo>
                    <a:pt x="90" y="58"/>
                    <a:pt x="99" y="54"/>
                    <a:pt x="102" y="55"/>
                  </a:cubicBezTo>
                  <a:cubicBezTo>
                    <a:pt x="112" y="57"/>
                    <a:pt x="122" y="65"/>
                    <a:pt x="131" y="67"/>
                  </a:cubicBezTo>
                  <a:cubicBezTo>
                    <a:pt x="130" y="71"/>
                    <a:pt x="126" y="71"/>
                    <a:pt x="125" y="75"/>
                  </a:cubicBezTo>
                  <a:cubicBezTo>
                    <a:pt x="134" y="74"/>
                    <a:pt x="146" y="75"/>
                    <a:pt x="140" y="73"/>
                  </a:cubicBezTo>
                  <a:cubicBezTo>
                    <a:pt x="148" y="65"/>
                    <a:pt x="154" y="76"/>
                    <a:pt x="163" y="75"/>
                  </a:cubicBezTo>
                  <a:cubicBezTo>
                    <a:pt x="176" y="75"/>
                    <a:pt x="185" y="63"/>
                    <a:pt x="195" y="58"/>
                  </a:cubicBezTo>
                  <a:cubicBezTo>
                    <a:pt x="211" y="65"/>
                    <a:pt x="221" y="54"/>
                    <a:pt x="230" y="43"/>
                  </a:cubicBezTo>
                  <a:cubicBezTo>
                    <a:pt x="234" y="38"/>
                    <a:pt x="237" y="33"/>
                    <a:pt x="242" y="29"/>
                  </a:cubicBezTo>
                  <a:cubicBezTo>
                    <a:pt x="250" y="22"/>
                    <a:pt x="260" y="19"/>
                    <a:pt x="268" y="14"/>
                  </a:cubicBezTo>
                  <a:cubicBezTo>
                    <a:pt x="277" y="9"/>
                    <a:pt x="283" y="1"/>
                    <a:pt x="294" y="0"/>
                  </a:cubicBezTo>
                  <a:cubicBezTo>
                    <a:pt x="298" y="42"/>
                    <a:pt x="306" y="81"/>
                    <a:pt x="314" y="119"/>
                  </a:cubicBezTo>
                  <a:close/>
                </a:path>
              </a:pathLst>
            </a:custGeom>
            <a:solidFill>
              <a:schemeClr val="accent3"/>
            </a:solidFill>
            <a:ln w="9525">
              <a:solidFill>
                <a:srgbClr val="F9F9F9"/>
              </a:solidFill>
              <a:round/>
            </a:ln>
          </p:spPr>
          <p:txBody>
            <a:bodyPr vert="horz" wrap="square" lIns="121920" tIns="60960" rIns="121920" bIns="60960" numCol="1" anchor="t" anchorCtr="0" compatLnSpc="1"/>
            <a:lstStyle/>
            <a:p>
              <a:endParaRPr lang="en-US" sz="2400"/>
            </a:p>
          </p:txBody>
        </p:sp>
        <p:sp>
          <p:nvSpPr>
            <p:cNvPr id="488" name="Freeform 111"/>
            <p:cNvSpPr/>
            <p:nvPr/>
          </p:nvSpPr>
          <p:spPr bwMode="auto">
            <a:xfrm>
              <a:off x="3884614" y="1819276"/>
              <a:ext cx="33338" cy="49213"/>
            </a:xfrm>
            <a:custGeom>
              <a:gdLst>
                <a:gd name="T0" fmla="*/ 17 w 27"/>
                <a:gd name="T1" fmla="*/ 8 h 41"/>
                <a:gd name="T2" fmla="*/ 27 w 27"/>
                <a:gd name="T3" fmla="*/ 0 h 41"/>
                <a:gd name="T4" fmla="*/ 26 w 27"/>
                <a:gd name="T5" fmla="*/ 15 h 41"/>
                <a:gd name="T6" fmla="*/ 14 w 27"/>
                <a:gd name="T7" fmla="*/ 24 h 41"/>
                <a:gd name="T8" fmla="*/ 3 w 27"/>
                <a:gd name="T9" fmla="*/ 41 h 41"/>
                <a:gd name="T10" fmla="*/ 1 w 27"/>
                <a:gd name="T11" fmla="*/ 33 h 41"/>
                <a:gd name="T12" fmla="*/ 5 w 27"/>
                <a:gd name="T13" fmla="*/ 22 h 41"/>
                <a:gd name="T14" fmla="*/ 17 w 27"/>
                <a:gd name="T15" fmla="*/ 8 h 4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41">
                  <a:moveTo>
                    <a:pt x="17" y="8"/>
                  </a:moveTo>
                  <a:cubicBezTo>
                    <a:pt x="27" y="0"/>
                    <a:pt x="27" y="0"/>
                    <a:pt x="27" y="0"/>
                  </a:cubicBezTo>
                  <a:cubicBezTo>
                    <a:pt x="27" y="3"/>
                    <a:pt x="19" y="15"/>
                    <a:pt x="26" y="15"/>
                  </a:cubicBezTo>
                  <a:cubicBezTo>
                    <a:pt x="24" y="18"/>
                    <a:pt x="16" y="21"/>
                    <a:pt x="14" y="24"/>
                  </a:cubicBezTo>
                  <a:cubicBezTo>
                    <a:pt x="12" y="31"/>
                    <a:pt x="5" y="41"/>
                    <a:pt x="3" y="41"/>
                  </a:cubicBezTo>
                  <a:cubicBezTo>
                    <a:pt x="1" y="38"/>
                    <a:pt x="0" y="35"/>
                    <a:pt x="1" y="33"/>
                  </a:cubicBezTo>
                  <a:cubicBezTo>
                    <a:pt x="2" y="30"/>
                    <a:pt x="3" y="23"/>
                    <a:pt x="5" y="22"/>
                  </a:cubicBezTo>
                  <a:lnTo>
                    <a:pt x="17" y="8"/>
                  </a:lnTo>
                  <a:close/>
                </a:path>
              </a:pathLst>
            </a:custGeom>
            <a:solidFill>
              <a:srgbClr val="959595"/>
            </a:solidFill>
            <a:ln w="9525">
              <a:solidFill>
                <a:srgbClr val="F9F9F9"/>
              </a:solidFill>
              <a:round/>
            </a:ln>
          </p:spPr>
          <p:txBody>
            <a:bodyPr vert="horz" wrap="square" lIns="121920" tIns="60960" rIns="121920" bIns="60960" numCol="1" anchor="t" anchorCtr="0" compatLnSpc="1"/>
            <a:lstStyle/>
            <a:p>
              <a:endParaRPr lang="en-US" sz="2400"/>
            </a:p>
          </p:txBody>
        </p:sp>
        <p:sp>
          <p:nvSpPr>
            <p:cNvPr id="489" name="Freeform 112"/>
            <p:cNvSpPr/>
            <p:nvPr/>
          </p:nvSpPr>
          <p:spPr bwMode="auto">
            <a:xfrm>
              <a:off x="4292601" y="2070101"/>
              <a:ext cx="14288" cy="31750"/>
            </a:xfrm>
            <a:custGeom>
              <a:gdLst>
                <a:gd name="T0" fmla="*/ 3 w 12"/>
                <a:gd name="T1" fmla="*/ 24 h 27"/>
                <a:gd name="T2" fmla="*/ 12 w 12"/>
                <a:gd name="T3" fmla="*/ 4 h 27"/>
                <a:gd name="T4" fmla="*/ 4 w 12"/>
                <a:gd name="T5" fmla="*/ 6 h 27"/>
                <a:gd name="T6" fmla="*/ 3 w 12"/>
                <a:gd name="T7" fmla="*/ 24 h 27"/>
              </a:gdLst>
              <a:cxnLst>
                <a:cxn ang="0">
                  <a:pos x="T0" y="T1"/>
                </a:cxn>
                <a:cxn ang="0">
                  <a:pos x="T2" y="T3"/>
                </a:cxn>
                <a:cxn ang="0">
                  <a:pos x="T4" y="T5"/>
                </a:cxn>
                <a:cxn ang="0">
                  <a:pos x="T6" y="T7"/>
                </a:cxn>
              </a:cxnLst>
              <a:rect l="0" t="0" r="r" b="b"/>
              <a:pathLst>
                <a:path w="12" h="27">
                  <a:moveTo>
                    <a:pt x="3" y="24"/>
                  </a:moveTo>
                  <a:cubicBezTo>
                    <a:pt x="7" y="27"/>
                    <a:pt x="11" y="9"/>
                    <a:pt x="12" y="4"/>
                  </a:cubicBezTo>
                  <a:cubicBezTo>
                    <a:pt x="11" y="0"/>
                    <a:pt x="6" y="4"/>
                    <a:pt x="4" y="6"/>
                  </a:cubicBezTo>
                  <a:cubicBezTo>
                    <a:pt x="2" y="8"/>
                    <a:pt x="0" y="22"/>
                    <a:pt x="3" y="24"/>
                  </a:cubicBezTo>
                  <a:close/>
                </a:path>
              </a:pathLst>
            </a:custGeom>
            <a:solidFill>
              <a:srgbClr val="959595"/>
            </a:solidFill>
            <a:ln w="9525">
              <a:solidFill>
                <a:srgbClr val="F9F9F9"/>
              </a:solidFill>
              <a:round/>
            </a:ln>
          </p:spPr>
          <p:txBody>
            <a:bodyPr vert="horz" wrap="square" lIns="121920" tIns="60960" rIns="121920" bIns="60960" numCol="1" anchor="t" anchorCtr="0" compatLnSpc="1"/>
            <a:lstStyle/>
            <a:p>
              <a:endParaRPr lang="en-US" sz="2400"/>
            </a:p>
          </p:txBody>
        </p:sp>
        <p:sp>
          <p:nvSpPr>
            <p:cNvPr id="490" name="Freeform 113"/>
            <p:cNvSpPr/>
            <p:nvPr/>
          </p:nvSpPr>
          <p:spPr bwMode="auto">
            <a:xfrm>
              <a:off x="4291014" y="2081213"/>
              <a:ext cx="38100" cy="42863"/>
            </a:xfrm>
            <a:custGeom>
              <a:gdLst>
                <a:gd name="T0" fmla="*/ 17 w 32"/>
                <a:gd name="T1" fmla="*/ 5 h 36"/>
                <a:gd name="T2" fmla="*/ 32 w 32"/>
                <a:gd name="T3" fmla="*/ 14 h 36"/>
                <a:gd name="T4" fmla="*/ 7 w 32"/>
                <a:gd name="T5" fmla="*/ 25 h 36"/>
                <a:gd name="T6" fmla="*/ 17 w 32"/>
                <a:gd name="T7" fmla="*/ 5 h 36"/>
              </a:gdLst>
              <a:cxnLst>
                <a:cxn ang="0">
                  <a:pos x="T0" y="T1"/>
                </a:cxn>
                <a:cxn ang="0">
                  <a:pos x="T2" y="T3"/>
                </a:cxn>
                <a:cxn ang="0">
                  <a:pos x="T4" y="T5"/>
                </a:cxn>
                <a:cxn ang="0">
                  <a:pos x="T6" y="T7"/>
                </a:cxn>
              </a:cxnLst>
              <a:rect l="0" t="0" r="r" b="b"/>
              <a:pathLst>
                <a:path w="32" h="36">
                  <a:moveTo>
                    <a:pt x="17" y="5"/>
                  </a:moveTo>
                  <a:cubicBezTo>
                    <a:pt x="21" y="0"/>
                    <a:pt x="28" y="9"/>
                    <a:pt x="32" y="14"/>
                  </a:cubicBezTo>
                  <a:cubicBezTo>
                    <a:pt x="31" y="24"/>
                    <a:pt x="0" y="36"/>
                    <a:pt x="7" y="25"/>
                  </a:cubicBezTo>
                  <a:cubicBezTo>
                    <a:pt x="11" y="18"/>
                    <a:pt x="13" y="11"/>
                    <a:pt x="17" y="5"/>
                  </a:cubicBezTo>
                  <a:close/>
                </a:path>
              </a:pathLst>
            </a:custGeom>
            <a:solidFill>
              <a:srgbClr val="959595"/>
            </a:solidFill>
            <a:ln w="9525">
              <a:solidFill>
                <a:srgbClr val="F9F9F9"/>
              </a:solidFill>
              <a:round/>
            </a:ln>
          </p:spPr>
          <p:txBody>
            <a:bodyPr vert="horz" wrap="square" lIns="121920" tIns="60960" rIns="121920" bIns="60960" numCol="1" anchor="t" anchorCtr="0" compatLnSpc="1"/>
            <a:lstStyle/>
            <a:p>
              <a:endParaRPr lang="en-US" sz="2400"/>
            </a:p>
          </p:txBody>
        </p:sp>
        <p:sp>
          <p:nvSpPr>
            <p:cNvPr id="491" name="Freeform 114"/>
            <p:cNvSpPr/>
            <p:nvPr/>
          </p:nvSpPr>
          <p:spPr bwMode="auto">
            <a:xfrm>
              <a:off x="3767139" y="1574801"/>
              <a:ext cx="41275" cy="44450"/>
            </a:xfrm>
            <a:custGeom>
              <a:gdLst>
                <a:gd name="T0" fmla="*/ 11 w 35"/>
                <a:gd name="T1" fmla="*/ 37 h 37"/>
                <a:gd name="T2" fmla="*/ 18 w 35"/>
                <a:gd name="T3" fmla="*/ 29 h 37"/>
                <a:gd name="T4" fmla="*/ 35 w 35"/>
                <a:gd name="T5" fmla="*/ 6 h 37"/>
                <a:gd name="T6" fmla="*/ 35 w 35"/>
                <a:gd name="T7" fmla="*/ 0 h 37"/>
                <a:gd name="T8" fmla="*/ 0 w 35"/>
                <a:gd name="T9" fmla="*/ 32 h 37"/>
                <a:gd name="T10" fmla="*/ 12 w 35"/>
                <a:gd name="T11" fmla="*/ 26 h 37"/>
                <a:gd name="T12" fmla="*/ 12 w 35"/>
                <a:gd name="T13" fmla="*/ 29 h 37"/>
                <a:gd name="T14" fmla="*/ 11 w 35"/>
                <a:gd name="T15" fmla="*/ 37 h 37"/>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37">
                  <a:moveTo>
                    <a:pt x="11" y="37"/>
                  </a:moveTo>
                  <a:cubicBezTo>
                    <a:pt x="18" y="29"/>
                    <a:pt x="18" y="29"/>
                    <a:pt x="18" y="29"/>
                  </a:cubicBezTo>
                  <a:cubicBezTo>
                    <a:pt x="24" y="22"/>
                    <a:pt x="32" y="17"/>
                    <a:pt x="35" y="6"/>
                  </a:cubicBezTo>
                  <a:cubicBezTo>
                    <a:pt x="35" y="0"/>
                    <a:pt x="35" y="0"/>
                    <a:pt x="35" y="0"/>
                  </a:cubicBezTo>
                  <a:cubicBezTo>
                    <a:pt x="17" y="5"/>
                    <a:pt x="3" y="13"/>
                    <a:pt x="0" y="32"/>
                  </a:cubicBezTo>
                  <a:cubicBezTo>
                    <a:pt x="9" y="36"/>
                    <a:pt x="9" y="32"/>
                    <a:pt x="12" y="26"/>
                  </a:cubicBezTo>
                  <a:cubicBezTo>
                    <a:pt x="12" y="27"/>
                    <a:pt x="12" y="28"/>
                    <a:pt x="12" y="29"/>
                  </a:cubicBezTo>
                  <a:lnTo>
                    <a:pt x="11" y="37"/>
                  </a:lnTo>
                  <a:close/>
                </a:path>
              </a:pathLst>
            </a:custGeom>
            <a:solidFill>
              <a:srgbClr val="959595"/>
            </a:solidFill>
            <a:ln w="9525">
              <a:solidFill>
                <a:srgbClr val="F9F9F9"/>
              </a:solidFill>
              <a:round/>
            </a:ln>
          </p:spPr>
          <p:txBody>
            <a:bodyPr vert="horz" wrap="square" lIns="121920" tIns="60960" rIns="121920" bIns="60960" numCol="1" anchor="t" anchorCtr="0" compatLnSpc="1"/>
            <a:lstStyle/>
            <a:p>
              <a:endParaRPr lang="en-US" sz="2400"/>
            </a:p>
          </p:txBody>
        </p:sp>
        <p:sp>
          <p:nvSpPr>
            <p:cNvPr id="492" name="Freeform 115"/>
            <p:cNvSpPr/>
            <p:nvPr/>
          </p:nvSpPr>
          <p:spPr bwMode="auto">
            <a:xfrm>
              <a:off x="3632201" y="1612901"/>
              <a:ext cx="512763" cy="222250"/>
            </a:xfrm>
            <a:custGeom>
              <a:gdLst>
                <a:gd name="T0" fmla="*/ 262 w 430"/>
                <a:gd name="T1" fmla="*/ 114 h 186"/>
                <a:gd name="T2" fmla="*/ 259 w 430"/>
                <a:gd name="T3" fmla="*/ 108 h 186"/>
                <a:gd name="T4" fmla="*/ 232 w 430"/>
                <a:gd name="T5" fmla="*/ 122 h 186"/>
                <a:gd name="T6" fmla="*/ 232 w 430"/>
                <a:gd name="T7" fmla="*/ 108 h 186"/>
                <a:gd name="T8" fmla="*/ 218 w 430"/>
                <a:gd name="T9" fmla="*/ 134 h 186"/>
                <a:gd name="T10" fmla="*/ 195 w 430"/>
                <a:gd name="T11" fmla="*/ 186 h 186"/>
                <a:gd name="T12" fmla="*/ 192 w 430"/>
                <a:gd name="T13" fmla="*/ 166 h 186"/>
                <a:gd name="T14" fmla="*/ 180 w 430"/>
                <a:gd name="T15" fmla="*/ 166 h 186"/>
                <a:gd name="T16" fmla="*/ 157 w 430"/>
                <a:gd name="T17" fmla="*/ 125 h 186"/>
                <a:gd name="T18" fmla="*/ 154 w 430"/>
                <a:gd name="T19" fmla="*/ 111 h 186"/>
                <a:gd name="T20" fmla="*/ 128 w 430"/>
                <a:gd name="T21" fmla="*/ 105 h 186"/>
                <a:gd name="T22" fmla="*/ 99 w 430"/>
                <a:gd name="T23" fmla="*/ 105 h 186"/>
                <a:gd name="T24" fmla="*/ 93 w 430"/>
                <a:gd name="T25" fmla="*/ 99 h 186"/>
                <a:gd name="T26" fmla="*/ 17 w 430"/>
                <a:gd name="T27" fmla="*/ 85 h 186"/>
                <a:gd name="T28" fmla="*/ 0 w 430"/>
                <a:gd name="T29" fmla="*/ 67 h 186"/>
                <a:gd name="T30" fmla="*/ 20 w 430"/>
                <a:gd name="T31" fmla="*/ 56 h 186"/>
                <a:gd name="T32" fmla="*/ 38 w 430"/>
                <a:gd name="T33" fmla="*/ 38 h 186"/>
                <a:gd name="T34" fmla="*/ 87 w 430"/>
                <a:gd name="T35" fmla="*/ 21 h 186"/>
                <a:gd name="T36" fmla="*/ 102 w 430"/>
                <a:gd name="T37" fmla="*/ 0 h 186"/>
                <a:gd name="T38" fmla="*/ 122 w 430"/>
                <a:gd name="T39" fmla="*/ 38 h 186"/>
                <a:gd name="T40" fmla="*/ 134 w 430"/>
                <a:gd name="T41" fmla="*/ 26 h 186"/>
                <a:gd name="T42" fmla="*/ 131 w 430"/>
                <a:gd name="T43" fmla="*/ 29 h 186"/>
                <a:gd name="T44" fmla="*/ 151 w 430"/>
                <a:gd name="T45" fmla="*/ 21 h 186"/>
                <a:gd name="T46" fmla="*/ 195 w 430"/>
                <a:gd name="T47" fmla="*/ 56 h 186"/>
                <a:gd name="T48" fmla="*/ 244 w 430"/>
                <a:gd name="T49" fmla="*/ 58 h 186"/>
                <a:gd name="T50" fmla="*/ 256 w 430"/>
                <a:gd name="T51" fmla="*/ 47 h 186"/>
                <a:gd name="T52" fmla="*/ 267 w 430"/>
                <a:gd name="T53" fmla="*/ 41 h 186"/>
                <a:gd name="T54" fmla="*/ 288 w 430"/>
                <a:gd name="T55" fmla="*/ 29 h 186"/>
                <a:gd name="T56" fmla="*/ 317 w 430"/>
                <a:gd name="T57" fmla="*/ 26 h 186"/>
                <a:gd name="T58" fmla="*/ 349 w 430"/>
                <a:gd name="T59" fmla="*/ 15 h 186"/>
                <a:gd name="T60" fmla="*/ 352 w 430"/>
                <a:gd name="T61" fmla="*/ 41 h 186"/>
                <a:gd name="T62" fmla="*/ 384 w 430"/>
                <a:gd name="T63" fmla="*/ 44 h 186"/>
                <a:gd name="T64" fmla="*/ 395 w 430"/>
                <a:gd name="T65" fmla="*/ 35 h 186"/>
                <a:gd name="T66" fmla="*/ 407 w 430"/>
                <a:gd name="T67" fmla="*/ 56 h 186"/>
                <a:gd name="T68" fmla="*/ 430 w 430"/>
                <a:gd name="T69" fmla="*/ 79 h 186"/>
                <a:gd name="T70" fmla="*/ 384 w 430"/>
                <a:gd name="T71" fmla="*/ 76 h 186"/>
                <a:gd name="T72" fmla="*/ 378 w 430"/>
                <a:gd name="T73" fmla="*/ 93 h 186"/>
                <a:gd name="T74" fmla="*/ 363 w 430"/>
                <a:gd name="T75" fmla="*/ 82 h 186"/>
                <a:gd name="T76" fmla="*/ 326 w 430"/>
                <a:gd name="T77" fmla="*/ 79 h 186"/>
                <a:gd name="T78" fmla="*/ 311 w 430"/>
                <a:gd name="T79" fmla="*/ 93 h 186"/>
                <a:gd name="T80" fmla="*/ 276 w 430"/>
                <a:gd name="T81" fmla="*/ 99 h 186"/>
                <a:gd name="T82" fmla="*/ 264 w 430"/>
                <a:gd name="T83" fmla="*/ 117 h 18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30" h="186">
                  <a:moveTo>
                    <a:pt x="262" y="114"/>
                  </a:moveTo>
                  <a:cubicBezTo>
                    <a:pt x="261" y="111"/>
                    <a:pt x="259" y="111"/>
                    <a:pt x="259" y="108"/>
                  </a:cubicBezTo>
                  <a:cubicBezTo>
                    <a:pt x="242" y="105"/>
                    <a:pt x="246" y="122"/>
                    <a:pt x="232" y="122"/>
                  </a:cubicBezTo>
                  <a:cubicBezTo>
                    <a:pt x="232" y="118"/>
                    <a:pt x="232" y="113"/>
                    <a:pt x="232" y="108"/>
                  </a:cubicBezTo>
                  <a:cubicBezTo>
                    <a:pt x="223" y="112"/>
                    <a:pt x="224" y="125"/>
                    <a:pt x="218" y="134"/>
                  </a:cubicBezTo>
                  <a:cubicBezTo>
                    <a:pt x="210" y="146"/>
                    <a:pt x="202" y="169"/>
                    <a:pt x="195" y="186"/>
                  </a:cubicBezTo>
                  <a:cubicBezTo>
                    <a:pt x="185" y="185"/>
                    <a:pt x="190" y="172"/>
                    <a:pt x="192" y="166"/>
                  </a:cubicBezTo>
                  <a:cubicBezTo>
                    <a:pt x="194" y="161"/>
                    <a:pt x="178" y="161"/>
                    <a:pt x="180" y="166"/>
                  </a:cubicBezTo>
                  <a:cubicBezTo>
                    <a:pt x="177" y="148"/>
                    <a:pt x="187" y="123"/>
                    <a:pt x="157" y="125"/>
                  </a:cubicBezTo>
                  <a:cubicBezTo>
                    <a:pt x="158" y="119"/>
                    <a:pt x="156" y="114"/>
                    <a:pt x="154" y="111"/>
                  </a:cubicBezTo>
                  <a:cubicBezTo>
                    <a:pt x="146" y="115"/>
                    <a:pt x="136" y="106"/>
                    <a:pt x="128" y="105"/>
                  </a:cubicBezTo>
                  <a:cubicBezTo>
                    <a:pt x="120" y="104"/>
                    <a:pt x="111" y="109"/>
                    <a:pt x="99" y="105"/>
                  </a:cubicBezTo>
                  <a:cubicBezTo>
                    <a:pt x="97" y="104"/>
                    <a:pt x="94" y="100"/>
                    <a:pt x="93" y="99"/>
                  </a:cubicBezTo>
                  <a:cubicBezTo>
                    <a:pt x="74" y="93"/>
                    <a:pt x="43" y="91"/>
                    <a:pt x="17" y="85"/>
                  </a:cubicBezTo>
                  <a:cubicBezTo>
                    <a:pt x="16" y="74"/>
                    <a:pt x="10" y="68"/>
                    <a:pt x="0" y="67"/>
                  </a:cubicBezTo>
                  <a:cubicBezTo>
                    <a:pt x="2" y="59"/>
                    <a:pt x="14" y="60"/>
                    <a:pt x="20" y="56"/>
                  </a:cubicBezTo>
                  <a:cubicBezTo>
                    <a:pt x="27" y="51"/>
                    <a:pt x="30" y="42"/>
                    <a:pt x="38" y="38"/>
                  </a:cubicBezTo>
                  <a:cubicBezTo>
                    <a:pt x="64" y="42"/>
                    <a:pt x="68" y="24"/>
                    <a:pt x="87" y="21"/>
                  </a:cubicBezTo>
                  <a:cubicBezTo>
                    <a:pt x="91" y="13"/>
                    <a:pt x="97" y="7"/>
                    <a:pt x="102" y="0"/>
                  </a:cubicBezTo>
                  <a:cubicBezTo>
                    <a:pt x="119" y="2"/>
                    <a:pt x="118" y="22"/>
                    <a:pt x="122" y="38"/>
                  </a:cubicBezTo>
                  <a:cubicBezTo>
                    <a:pt x="131" y="40"/>
                    <a:pt x="123" y="24"/>
                    <a:pt x="134" y="26"/>
                  </a:cubicBezTo>
                  <a:cubicBezTo>
                    <a:pt x="134" y="29"/>
                    <a:pt x="132" y="29"/>
                    <a:pt x="131" y="29"/>
                  </a:cubicBezTo>
                  <a:cubicBezTo>
                    <a:pt x="139" y="33"/>
                    <a:pt x="142" y="21"/>
                    <a:pt x="151" y="21"/>
                  </a:cubicBezTo>
                  <a:cubicBezTo>
                    <a:pt x="171" y="19"/>
                    <a:pt x="187" y="41"/>
                    <a:pt x="195" y="56"/>
                  </a:cubicBezTo>
                  <a:cubicBezTo>
                    <a:pt x="217" y="53"/>
                    <a:pt x="225" y="54"/>
                    <a:pt x="244" y="58"/>
                  </a:cubicBezTo>
                  <a:cubicBezTo>
                    <a:pt x="253" y="60"/>
                    <a:pt x="253" y="50"/>
                    <a:pt x="256" y="47"/>
                  </a:cubicBezTo>
                  <a:cubicBezTo>
                    <a:pt x="258" y="45"/>
                    <a:pt x="264" y="44"/>
                    <a:pt x="267" y="41"/>
                  </a:cubicBezTo>
                  <a:cubicBezTo>
                    <a:pt x="274" y="35"/>
                    <a:pt x="272" y="33"/>
                    <a:pt x="288" y="29"/>
                  </a:cubicBezTo>
                  <a:cubicBezTo>
                    <a:pt x="296" y="27"/>
                    <a:pt x="304" y="30"/>
                    <a:pt x="317" y="26"/>
                  </a:cubicBezTo>
                  <a:cubicBezTo>
                    <a:pt x="328" y="23"/>
                    <a:pt x="337" y="12"/>
                    <a:pt x="349" y="15"/>
                  </a:cubicBezTo>
                  <a:cubicBezTo>
                    <a:pt x="348" y="25"/>
                    <a:pt x="349" y="34"/>
                    <a:pt x="352" y="41"/>
                  </a:cubicBezTo>
                  <a:cubicBezTo>
                    <a:pt x="366" y="45"/>
                    <a:pt x="379" y="33"/>
                    <a:pt x="384" y="44"/>
                  </a:cubicBezTo>
                  <a:cubicBezTo>
                    <a:pt x="390" y="43"/>
                    <a:pt x="391" y="38"/>
                    <a:pt x="395" y="35"/>
                  </a:cubicBezTo>
                  <a:cubicBezTo>
                    <a:pt x="404" y="37"/>
                    <a:pt x="408" y="44"/>
                    <a:pt x="407" y="56"/>
                  </a:cubicBezTo>
                  <a:cubicBezTo>
                    <a:pt x="413" y="65"/>
                    <a:pt x="427" y="67"/>
                    <a:pt x="430" y="79"/>
                  </a:cubicBezTo>
                  <a:cubicBezTo>
                    <a:pt x="414" y="78"/>
                    <a:pt x="395" y="81"/>
                    <a:pt x="384" y="76"/>
                  </a:cubicBezTo>
                  <a:cubicBezTo>
                    <a:pt x="376" y="76"/>
                    <a:pt x="378" y="86"/>
                    <a:pt x="378" y="93"/>
                  </a:cubicBezTo>
                  <a:cubicBezTo>
                    <a:pt x="369" y="93"/>
                    <a:pt x="367" y="87"/>
                    <a:pt x="363" y="82"/>
                  </a:cubicBezTo>
                  <a:cubicBezTo>
                    <a:pt x="350" y="81"/>
                    <a:pt x="337" y="74"/>
                    <a:pt x="326" y="79"/>
                  </a:cubicBezTo>
                  <a:cubicBezTo>
                    <a:pt x="318" y="81"/>
                    <a:pt x="317" y="90"/>
                    <a:pt x="311" y="93"/>
                  </a:cubicBezTo>
                  <a:cubicBezTo>
                    <a:pt x="296" y="95"/>
                    <a:pt x="284" y="92"/>
                    <a:pt x="276" y="99"/>
                  </a:cubicBezTo>
                  <a:cubicBezTo>
                    <a:pt x="271" y="104"/>
                    <a:pt x="273" y="112"/>
                    <a:pt x="264" y="117"/>
                  </a:cubicBezTo>
                </a:path>
              </a:pathLst>
            </a:custGeom>
            <a:solidFill>
              <a:schemeClr val="accent3"/>
            </a:solidFill>
            <a:ln w="9525">
              <a:solidFill>
                <a:srgbClr val="F9F9F9"/>
              </a:solidFill>
              <a:round/>
            </a:ln>
          </p:spPr>
          <p:txBody>
            <a:bodyPr vert="horz" wrap="square" lIns="121920" tIns="60960" rIns="121920" bIns="60960" numCol="1" anchor="t" anchorCtr="0" compatLnSpc="1"/>
            <a:lstStyle/>
            <a:p>
              <a:endParaRPr lang="en-US" sz="2400"/>
            </a:p>
          </p:txBody>
        </p:sp>
        <p:sp>
          <p:nvSpPr>
            <p:cNvPr id="493" name="Freeform 116"/>
            <p:cNvSpPr/>
            <p:nvPr/>
          </p:nvSpPr>
          <p:spPr bwMode="auto">
            <a:xfrm>
              <a:off x="3968751" y="1736726"/>
              <a:ext cx="350838" cy="481013"/>
            </a:xfrm>
            <a:custGeom>
              <a:gdLst>
                <a:gd name="T0" fmla="*/ 46 w 294"/>
                <a:gd name="T1" fmla="*/ 81 h 403"/>
                <a:gd name="T2" fmla="*/ 46 w 294"/>
                <a:gd name="T3" fmla="*/ 101 h 403"/>
                <a:gd name="T4" fmla="*/ 55 w 294"/>
                <a:gd name="T5" fmla="*/ 98 h 403"/>
                <a:gd name="T6" fmla="*/ 58 w 294"/>
                <a:gd name="T7" fmla="*/ 101 h 403"/>
                <a:gd name="T8" fmla="*/ 67 w 294"/>
                <a:gd name="T9" fmla="*/ 83 h 403"/>
                <a:gd name="T10" fmla="*/ 64 w 294"/>
                <a:gd name="T11" fmla="*/ 60 h 403"/>
                <a:gd name="T12" fmla="*/ 87 w 294"/>
                <a:gd name="T13" fmla="*/ 43 h 403"/>
                <a:gd name="T14" fmla="*/ 78 w 294"/>
                <a:gd name="T15" fmla="*/ 25 h 403"/>
                <a:gd name="T16" fmla="*/ 96 w 294"/>
                <a:gd name="T17" fmla="*/ 2 h 403"/>
                <a:gd name="T18" fmla="*/ 113 w 294"/>
                <a:gd name="T19" fmla="*/ 11 h 403"/>
                <a:gd name="T20" fmla="*/ 142 w 294"/>
                <a:gd name="T21" fmla="*/ 22 h 403"/>
                <a:gd name="T22" fmla="*/ 201 w 294"/>
                <a:gd name="T23" fmla="*/ 49 h 403"/>
                <a:gd name="T24" fmla="*/ 192 w 294"/>
                <a:gd name="T25" fmla="*/ 63 h 403"/>
                <a:gd name="T26" fmla="*/ 206 w 294"/>
                <a:gd name="T27" fmla="*/ 81 h 403"/>
                <a:gd name="T28" fmla="*/ 198 w 294"/>
                <a:gd name="T29" fmla="*/ 133 h 403"/>
                <a:gd name="T30" fmla="*/ 195 w 294"/>
                <a:gd name="T31" fmla="*/ 156 h 403"/>
                <a:gd name="T32" fmla="*/ 177 w 294"/>
                <a:gd name="T33" fmla="*/ 165 h 403"/>
                <a:gd name="T34" fmla="*/ 198 w 294"/>
                <a:gd name="T35" fmla="*/ 203 h 403"/>
                <a:gd name="T36" fmla="*/ 218 w 294"/>
                <a:gd name="T37" fmla="*/ 165 h 403"/>
                <a:gd name="T38" fmla="*/ 250 w 294"/>
                <a:gd name="T39" fmla="*/ 150 h 403"/>
                <a:gd name="T40" fmla="*/ 294 w 294"/>
                <a:gd name="T41" fmla="*/ 243 h 403"/>
                <a:gd name="T42" fmla="*/ 291 w 294"/>
                <a:gd name="T43" fmla="*/ 281 h 403"/>
                <a:gd name="T44" fmla="*/ 279 w 294"/>
                <a:gd name="T45" fmla="*/ 275 h 403"/>
                <a:gd name="T46" fmla="*/ 267 w 294"/>
                <a:gd name="T47" fmla="*/ 307 h 403"/>
                <a:gd name="T48" fmla="*/ 253 w 294"/>
                <a:gd name="T49" fmla="*/ 319 h 403"/>
                <a:gd name="T50" fmla="*/ 238 w 294"/>
                <a:gd name="T51" fmla="*/ 374 h 403"/>
                <a:gd name="T52" fmla="*/ 151 w 294"/>
                <a:gd name="T53" fmla="*/ 389 h 403"/>
                <a:gd name="T54" fmla="*/ 125 w 294"/>
                <a:gd name="T55" fmla="*/ 386 h 403"/>
                <a:gd name="T56" fmla="*/ 44 w 294"/>
                <a:gd name="T57" fmla="*/ 398 h 403"/>
                <a:gd name="T58" fmla="*/ 12 w 294"/>
                <a:gd name="T59" fmla="*/ 400 h 403"/>
                <a:gd name="T60" fmla="*/ 12 w 294"/>
                <a:gd name="T61" fmla="*/ 395 h 403"/>
                <a:gd name="T62" fmla="*/ 23 w 294"/>
                <a:gd name="T63" fmla="*/ 366 h 403"/>
                <a:gd name="T64" fmla="*/ 35 w 294"/>
                <a:gd name="T65" fmla="*/ 302 h 403"/>
                <a:gd name="T66" fmla="*/ 26 w 294"/>
                <a:gd name="T67" fmla="*/ 255 h 403"/>
                <a:gd name="T68" fmla="*/ 9 w 294"/>
                <a:gd name="T69" fmla="*/ 232 h 403"/>
                <a:gd name="T70" fmla="*/ 3 w 294"/>
                <a:gd name="T71" fmla="*/ 223 h 403"/>
                <a:gd name="T72" fmla="*/ 9 w 294"/>
                <a:gd name="T73" fmla="*/ 206 h 403"/>
                <a:gd name="T74" fmla="*/ 0 w 294"/>
                <a:gd name="T75" fmla="*/ 182 h 403"/>
                <a:gd name="T76" fmla="*/ 14 w 294"/>
                <a:gd name="T77" fmla="*/ 133 h 403"/>
                <a:gd name="T78" fmla="*/ 12 w 294"/>
                <a:gd name="T79" fmla="*/ 121 h 403"/>
                <a:gd name="T80" fmla="*/ 20 w 294"/>
                <a:gd name="T81" fmla="*/ 98 h 403"/>
                <a:gd name="T82" fmla="*/ 44 w 294"/>
                <a:gd name="T83" fmla="*/ 78 h 4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94" h="402">
                  <a:moveTo>
                    <a:pt x="46" y="81"/>
                  </a:moveTo>
                  <a:cubicBezTo>
                    <a:pt x="46" y="87"/>
                    <a:pt x="46" y="94"/>
                    <a:pt x="46" y="101"/>
                  </a:cubicBezTo>
                  <a:cubicBezTo>
                    <a:pt x="48" y="109"/>
                    <a:pt x="50" y="97"/>
                    <a:pt x="55" y="98"/>
                  </a:cubicBezTo>
                  <a:cubicBezTo>
                    <a:pt x="55" y="98"/>
                    <a:pt x="56" y="103"/>
                    <a:pt x="58" y="101"/>
                  </a:cubicBezTo>
                  <a:cubicBezTo>
                    <a:pt x="62" y="98"/>
                    <a:pt x="66" y="90"/>
                    <a:pt x="67" y="83"/>
                  </a:cubicBezTo>
                  <a:cubicBezTo>
                    <a:pt x="68" y="77"/>
                    <a:pt x="62" y="67"/>
                    <a:pt x="64" y="60"/>
                  </a:cubicBezTo>
                  <a:cubicBezTo>
                    <a:pt x="68" y="49"/>
                    <a:pt x="74" y="43"/>
                    <a:pt x="87" y="43"/>
                  </a:cubicBezTo>
                  <a:cubicBezTo>
                    <a:pt x="91" y="30"/>
                    <a:pt x="76" y="37"/>
                    <a:pt x="78" y="25"/>
                  </a:cubicBezTo>
                  <a:cubicBezTo>
                    <a:pt x="80" y="13"/>
                    <a:pt x="90" y="10"/>
                    <a:pt x="96" y="2"/>
                  </a:cubicBezTo>
                  <a:cubicBezTo>
                    <a:pt x="103" y="0"/>
                    <a:pt x="105" y="9"/>
                    <a:pt x="113" y="11"/>
                  </a:cubicBezTo>
                  <a:cubicBezTo>
                    <a:pt x="124" y="13"/>
                    <a:pt x="140" y="8"/>
                    <a:pt x="142" y="22"/>
                  </a:cubicBezTo>
                  <a:cubicBezTo>
                    <a:pt x="168" y="25"/>
                    <a:pt x="189" y="33"/>
                    <a:pt x="201" y="49"/>
                  </a:cubicBezTo>
                  <a:cubicBezTo>
                    <a:pt x="201" y="57"/>
                    <a:pt x="192" y="55"/>
                    <a:pt x="192" y="63"/>
                  </a:cubicBezTo>
                  <a:cubicBezTo>
                    <a:pt x="194" y="71"/>
                    <a:pt x="202" y="74"/>
                    <a:pt x="206" y="81"/>
                  </a:cubicBezTo>
                  <a:cubicBezTo>
                    <a:pt x="207" y="99"/>
                    <a:pt x="216" y="124"/>
                    <a:pt x="198" y="133"/>
                  </a:cubicBezTo>
                  <a:cubicBezTo>
                    <a:pt x="200" y="144"/>
                    <a:pt x="194" y="147"/>
                    <a:pt x="195" y="156"/>
                  </a:cubicBezTo>
                  <a:cubicBezTo>
                    <a:pt x="189" y="159"/>
                    <a:pt x="183" y="162"/>
                    <a:pt x="177" y="165"/>
                  </a:cubicBezTo>
                  <a:cubicBezTo>
                    <a:pt x="175" y="189"/>
                    <a:pt x="178" y="200"/>
                    <a:pt x="198" y="203"/>
                  </a:cubicBezTo>
                  <a:cubicBezTo>
                    <a:pt x="205" y="190"/>
                    <a:pt x="218" y="185"/>
                    <a:pt x="218" y="165"/>
                  </a:cubicBezTo>
                  <a:cubicBezTo>
                    <a:pt x="232" y="163"/>
                    <a:pt x="234" y="150"/>
                    <a:pt x="250" y="150"/>
                  </a:cubicBezTo>
                  <a:cubicBezTo>
                    <a:pt x="276" y="170"/>
                    <a:pt x="271" y="220"/>
                    <a:pt x="294" y="243"/>
                  </a:cubicBezTo>
                  <a:cubicBezTo>
                    <a:pt x="288" y="251"/>
                    <a:pt x="292" y="269"/>
                    <a:pt x="291" y="281"/>
                  </a:cubicBezTo>
                  <a:cubicBezTo>
                    <a:pt x="281" y="285"/>
                    <a:pt x="289" y="272"/>
                    <a:pt x="279" y="275"/>
                  </a:cubicBezTo>
                  <a:cubicBezTo>
                    <a:pt x="270" y="281"/>
                    <a:pt x="266" y="291"/>
                    <a:pt x="267" y="307"/>
                  </a:cubicBezTo>
                  <a:cubicBezTo>
                    <a:pt x="262" y="310"/>
                    <a:pt x="257" y="315"/>
                    <a:pt x="253" y="319"/>
                  </a:cubicBezTo>
                  <a:cubicBezTo>
                    <a:pt x="258" y="347"/>
                    <a:pt x="239" y="352"/>
                    <a:pt x="238" y="374"/>
                  </a:cubicBezTo>
                  <a:cubicBezTo>
                    <a:pt x="209" y="376"/>
                    <a:pt x="181" y="388"/>
                    <a:pt x="151" y="389"/>
                  </a:cubicBezTo>
                  <a:cubicBezTo>
                    <a:pt x="143" y="389"/>
                    <a:pt x="134" y="386"/>
                    <a:pt x="125" y="386"/>
                  </a:cubicBezTo>
                  <a:cubicBezTo>
                    <a:pt x="100" y="386"/>
                    <a:pt x="70" y="394"/>
                    <a:pt x="44" y="398"/>
                  </a:cubicBezTo>
                  <a:cubicBezTo>
                    <a:pt x="33" y="399"/>
                    <a:pt x="22" y="397"/>
                    <a:pt x="12" y="400"/>
                  </a:cubicBezTo>
                  <a:cubicBezTo>
                    <a:pt x="2" y="403"/>
                    <a:pt x="7" y="395"/>
                    <a:pt x="12" y="395"/>
                  </a:cubicBezTo>
                  <a:cubicBezTo>
                    <a:pt x="16" y="387"/>
                    <a:pt x="18" y="380"/>
                    <a:pt x="23" y="366"/>
                  </a:cubicBezTo>
                  <a:cubicBezTo>
                    <a:pt x="28" y="351"/>
                    <a:pt x="37" y="327"/>
                    <a:pt x="35" y="302"/>
                  </a:cubicBezTo>
                  <a:cubicBezTo>
                    <a:pt x="34" y="284"/>
                    <a:pt x="24" y="270"/>
                    <a:pt x="26" y="255"/>
                  </a:cubicBezTo>
                  <a:cubicBezTo>
                    <a:pt x="15" y="251"/>
                    <a:pt x="14" y="244"/>
                    <a:pt x="9" y="232"/>
                  </a:cubicBezTo>
                  <a:cubicBezTo>
                    <a:pt x="7" y="229"/>
                    <a:pt x="4" y="227"/>
                    <a:pt x="3" y="223"/>
                  </a:cubicBezTo>
                  <a:cubicBezTo>
                    <a:pt x="2" y="216"/>
                    <a:pt x="8" y="214"/>
                    <a:pt x="9" y="206"/>
                  </a:cubicBezTo>
                  <a:cubicBezTo>
                    <a:pt x="9" y="196"/>
                    <a:pt x="5" y="189"/>
                    <a:pt x="0" y="182"/>
                  </a:cubicBezTo>
                  <a:cubicBezTo>
                    <a:pt x="4" y="168"/>
                    <a:pt x="17" y="158"/>
                    <a:pt x="14" y="133"/>
                  </a:cubicBezTo>
                  <a:cubicBezTo>
                    <a:pt x="14" y="128"/>
                    <a:pt x="11" y="124"/>
                    <a:pt x="12" y="121"/>
                  </a:cubicBezTo>
                  <a:cubicBezTo>
                    <a:pt x="13" y="112"/>
                    <a:pt x="25" y="108"/>
                    <a:pt x="20" y="98"/>
                  </a:cubicBezTo>
                  <a:cubicBezTo>
                    <a:pt x="30" y="93"/>
                    <a:pt x="39" y="88"/>
                    <a:pt x="44" y="78"/>
                  </a:cubicBezTo>
                </a:path>
              </a:pathLst>
            </a:custGeom>
            <a:solidFill>
              <a:schemeClr val="accent3"/>
            </a:solidFill>
            <a:ln w="9525">
              <a:solidFill>
                <a:srgbClr val="F9F9F9"/>
              </a:solidFill>
              <a:round/>
            </a:ln>
          </p:spPr>
          <p:txBody>
            <a:bodyPr vert="horz" wrap="square" lIns="121920" tIns="60960" rIns="121920" bIns="60960" numCol="1" anchor="t" anchorCtr="0" compatLnSpc="1"/>
            <a:lstStyle/>
            <a:p>
              <a:endParaRPr lang="en-US" sz="2400"/>
            </a:p>
          </p:txBody>
        </p:sp>
        <p:sp>
          <p:nvSpPr>
            <p:cNvPr id="494" name="Freeform 117"/>
            <p:cNvSpPr/>
            <p:nvPr/>
          </p:nvSpPr>
          <p:spPr bwMode="auto">
            <a:xfrm>
              <a:off x="3695701" y="1520826"/>
              <a:ext cx="58738" cy="42863"/>
            </a:xfrm>
            <a:custGeom>
              <a:gdLst>
                <a:gd name="T0" fmla="*/ 0 w 49"/>
                <a:gd name="T1" fmla="*/ 32 h 37"/>
                <a:gd name="T2" fmla="*/ 32 w 49"/>
                <a:gd name="T3" fmla="*/ 23 h 37"/>
                <a:gd name="T4" fmla="*/ 49 w 49"/>
                <a:gd name="T5" fmla="*/ 4 h 37"/>
                <a:gd name="T6" fmla="*/ 30 w 49"/>
                <a:gd name="T7" fmla="*/ 19 h 37"/>
                <a:gd name="T8" fmla="*/ 0 w 49"/>
                <a:gd name="T9" fmla="*/ 32 h 37"/>
              </a:gdLst>
              <a:cxnLst>
                <a:cxn ang="0">
                  <a:pos x="T0" y="T1"/>
                </a:cxn>
                <a:cxn ang="0">
                  <a:pos x="T2" y="T3"/>
                </a:cxn>
                <a:cxn ang="0">
                  <a:pos x="T4" y="T5"/>
                </a:cxn>
                <a:cxn ang="0">
                  <a:pos x="T6" y="T7"/>
                </a:cxn>
                <a:cxn ang="0">
                  <a:pos x="T8" y="T9"/>
                </a:cxn>
              </a:cxnLst>
              <a:rect l="0" t="0" r="r" b="b"/>
              <a:pathLst>
                <a:path w="49" h="37">
                  <a:moveTo>
                    <a:pt x="0" y="32"/>
                  </a:moveTo>
                  <a:cubicBezTo>
                    <a:pt x="0" y="37"/>
                    <a:pt x="27" y="24"/>
                    <a:pt x="32" y="23"/>
                  </a:cubicBezTo>
                  <a:cubicBezTo>
                    <a:pt x="36" y="22"/>
                    <a:pt x="49" y="9"/>
                    <a:pt x="49" y="4"/>
                  </a:cubicBezTo>
                  <a:cubicBezTo>
                    <a:pt x="49" y="0"/>
                    <a:pt x="34" y="15"/>
                    <a:pt x="30" y="19"/>
                  </a:cubicBezTo>
                  <a:cubicBezTo>
                    <a:pt x="26" y="22"/>
                    <a:pt x="0" y="26"/>
                    <a:pt x="0" y="32"/>
                  </a:cubicBezTo>
                  <a:close/>
                </a:path>
              </a:pathLst>
            </a:custGeom>
            <a:solidFill>
              <a:srgbClr val="959595"/>
            </a:solidFill>
            <a:ln w="9525">
              <a:solidFill>
                <a:srgbClr val="F9F9F9"/>
              </a:solidFill>
              <a:round/>
            </a:ln>
          </p:spPr>
          <p:txBody>
            <a:bodyPr vert="horz" wrap="square" lIns="121920" tIns="60960" rIns="121920" bIns="60960" numCol="1" anchor="t" anchorCtr="0" compatLnSpc="1"/>
            <a:lstStyle/>
            <a:p>
              <a:endParaRPr lang="en-US" sz="2400"/>
            </a:p>
          </p:txBody>
        </p:sp>
        <p:sp>
          <p:nvSpPr>
            <p:cNvPr id="495" name="Freeform 118"/>
            <p:cNvSpPr/>
            <p:nvPr/>
          </p:nvSpPr>
          <p:spPr bwMode="auto">
            <a:xfrm>
              <a:off x="3903664" y="2201863"/>
              <a:ext cx="280988" cy="474663"/>
            </a:xfrm>
            <a:custGeom>
              <a:gdLst>
                <a:gd name="T0" fmla="*/ 75 w 236"/>
                <a:gd name="T1" fmla="*/ 384 h 398"/>
                <a:gd name="T2" fmla="*/ 67 w 236"/>
                <a:gd name="T3" fmla="*/ 390 h 398"/>
                <a:gd name="T4" fmla="*/ 55 w 236"/>
                <a:gd name="T5" fmla="*/ 384 h 398"/>
                <a:gd name="T6" fmla="*/ 35 w 236"/>
                <a:gd name="T7" fmla="*/ 387 h 398"/>
                <a:gd name="T8" fmla="*/ 35 w 236"/>
                <a:gd name="T9" fmla="*/ 395 h 398"/>
                <a:gd name="T10" fmla="*/ 32 w 236"/>
                <a:gd name="T11" fmla="*/ 390 h 398"/>
                <a:gd name="T12" fmla="*/ 5 w 236"/>
                <a:gd name="T13" fmla="*/ 392 h 398"/>
                <a:gd name="T14" fmla="*/ 8 w 236"/>
                <a:gd name="T15" fmla="*/ 361 h 398"/>
                <a:gd name="T16" fmla="*/ 20 w 236"/>
                <a:gd name="T17" fmla="*/ 358 h 398"/>
                <a:gd name="T18" fmla="*/ 35 w 236"/>
                <a:gd name="T19" fmla="*/ 314 h 398"/>
                <a:gd name="T20" fmla="*/ 40 w 236"/>
                <a:gd name="T21" fmla="*/ 317 h 398"/>
                <a:gd name="T22" fmla="*/ 35 w 236"/>
                <a:gd name="T23" fmla="*/ 291 h 398"/>
                <a:gd name="T24" fmla="*/ 29 w 236"/>
                <a:gd name="T25" fmla="*/ 282 h 398"/>
                <a:gd name="T26" fmla="*/ 23 w 236"/>
                <a:gd name="T27" fmla="*/ 276 h 398"/>
                <a:gd name="T28" fmla="*/ 32 w 236"/>
                <a:gd name="T29" fmla="*/ 253 h 398"/>
                <a:gd name="T30" fmla="*/ 8 w 236"/>
                <a:gd name="T31" fmla="*/ 29 h 398"/>
                <a:gd name="T32" fmla="*/ 23 w 236"/>
                <a:gd name="T33" fmla="*/ 32 h 398"/>
                <a:gd name="T34" fmla="*/ 20 w 236"/>
                <a:gd name="T35" fmla="*/ 38 h 398"/>
                <a:gd name="T36" fmla="*/ 37 w 236"/>
                <a:gd name="T37" fmla="*/ 29 h 398"/>
                <a:gd name="T38" fmla="*/ 52 w 236"/>
                <a:gd name="T39" fmla="*/ 17 h 398"/>
                <a:gd name="T40" fmla="*/ 58 w 236"/>
                <a:gd name="T41" fmla="*/ 20 h 398"/>
                <a:gd name="T42" fmla="*/ 58 w 236"/>
                <a:gd name="T43" fmla="*/ 17 h 398"/>
                <a:gd name="T44" fmla="*/ 131 w 236"/>
                <a:gd name="T45" fmla="*/ 9 h 398"/>
                <a:gd name="T46" fmla="*/ 195 w 236"/>
                <a:gd name="T47" fmla="*/ 0 h 398"/>
                <a:gd name="T48" fmla="*/ 195 w 236"/>
                <a:gd name="T49" fmla="*/ 9 h 398"/>
                <a:gd name="T50" fmla="*/ 200 w 236"/>
                <a:gd name="T51" fmla="*/ 17 h 398"/>
                <a:gd name="T52" fmla="*/ 200 w 236"/>
                <a:gd name="T53" fmla="*/ 35 h 398"/>
                <a:gd name="T54" fmla="*/ 212 w 236"/>
                <a:gd name="T55" fmla="*/ 113 h 398"/>
                <a:gd name="T56" fmla="*/ 218 w 236"/>
                <a:gd name="T57" fmla="*/ 183 h 398"/>
                <a:gd name="T58" fmla="*/ 227 w 236"/>
                <a:gd name="T59" fmla="*/ 241 h 398"/>
                <a:gd name="T60" fmla="*/ 227 w 236"/>
                <a:gd name="T61" fmla="*/ 265 h 398"/>
                <a:gd name="T62" fmla="*/ 221 w 236"/>
                <a:gd name="T63" fmla="*/ 270 h 398"/>
                <a:gd name="T64" fmla="*/ 232 w 236"/>
                <a:gd name="T65" fmla="*/ 276 h 398"/>
                <a:gd name="T66" fmla="*/ 221 w 236"/>
                <a:gd name="T67" fmla="*/ 279 h 398"/>
                <a:gd name="T68" fmla="*/ 218 w 236"/>
                <a:gd name="T69" fmla="*/ 288 h 398"/>
                <a:gd name="T70" fmla="*/ 212 w 236"/>
                <a:gd name="T71" fmla="*/ 285 h 398"/>
                <a:gd name="T72" fmla="*/ 209 w 236"/>
                <a:gd name="T73" fmla="*/ 294 h 398"/>
                <a:gd name="T74" fmla="*/ 203 w 236"/>
                <a:gd name="T75" fmla="*/ 288 h 398"/>
                <a:gd name="T76" fmla="*/ 192 w 236"/>
                <a:gd name="T77" fmla="*/ 288 h 398"/>
                <a:gd name="T78" fmla="*/ 189 w 236"/>
                <a:gd name="T79" fmla="*/ 314 h 398"/>
                <a:gd name="T80" fmla="*/ 163 w 236"/>
                <a:gd name="T81" fmla="*/ 337 h 398"/>
                <a:gd name="T82" fmla="*/ 157 w 236"/>
                <a:gd name="T83" fmla="*/ 366 h 398"/>
                <a:gd name="T84" fmla="*/ 145 w 236"/>
                <a:gd name="T85" fmla="*/ 361 h 398"/>
                <a:gd name="T86" fmla="*/ 136 w 236"/>
                <a:gd name="T87" fmla="*/ 366 h 398"/>
                <a:gd name="T88" fmla="*/ 125 w 236"/>
                <a:gd name="T89" fmla="*/ 352 h 398"/>
                <a:gd name="T90" fmla="*/ 125 w 236"/>
                <a:gd name="T91" fmla="*/ 358 h 398"/>
                <a:gd name="T92" fmla="*/ 116 w 236"/>
                <a:gd name="T93" fmla="*/ 363 h 398"/>
                <a:gd name="T94" fmla="*/ 113 w 236"/>
                <a:gd name="T95" fmla="*/ 378 h 398"/>
                <a:gd name="T96" fmla="*/ 110 w 236"/>
                <a:gd name="T97" fmla="*/ 381 h 398"/>
                <a:gd name="T98" fmla="*/ 96 w 236"/>
                <a:gd name="T99" fmla="*/ 375 h 398"/>
                <a:gd name="T100" fmla="*/ 81 w 236"/>
                <a:gd name="T101" fmla="*/ 378 h 398"/>
                <a:gd name="T102" fmla="*/ 78 w 236"/>
                <a:gd name="T103" fmla="*/ 384 h 39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36" h="398">
                  <a:moveTo>
                    <a:pt x="75" y="384"/>
                  </a:moveTo>
                  <a:cubicBezTo>
                    <a:pt x="71" y="384"/>
                    <a:pt x="71" y="390"/>
                    <a:pt x="67" y="390"/>
                  </a:cubicBezTo>
                  <a:cubicBezTo>
                    <a:pt x="60" y="390"/>
                    <a:pt x="59" y="385"/>
                    <a:pt x="55" y="384"/>
                  </a:cubicBezTo>
                  <a:cubicBezTo>
                    <a:pt x="50" y="383"/>
                    <a:pt x="35" y="386"/>
                    <a:pt x="35" y="387"/>
                  </a:cubicBezTo>
                  <a:cubicBezTo>
                    <a:pt x="34" y="387"/>
                    <a:pt x="35" y="395"/>
                    <a:pt x="35" y="395"/>
                  </a:cubicBezTo>
                  <a:cubicBezTo>
                    <a:pt x="31" y="396"/>
                    <a:pt x="33" y="391"/>
                    <a:pt x="32" y="390"/>
                  </a:cubicBezTo>
                  <a:cubicBezTo>
                    <a:pt x="27" y="386"/>
                    <a:pt x="12" y="398"/>
                    <a:pt x="5" y="392"/>
                  </a:cubicBezTo>
                  <a:cubicBezTo>
                    <a:pt x="4" y="379"/>
                    <a:pt x="11" y="374"/>
                    <a:pt x="8" y="361"/>
                  </a:cubicBezTo>
                  <a:cubicBezTo>
                    <a:pt x="14" y="359"/>
                    <a:pt x="14" y="352"/>
                    <a:pt x="20" y="358"/>
                  </a:cubicBezTo>
                  <a:cubicBezTo>
                    <a:pt x="15" y="344"/>
                    <a:pt x="33" y="330"/>
                    <a:pt x="35" y="314"/>
                  </a:cubicBezTo>
                  <a:cubicBezTo>
                    <a:pt x="37" y="315"/>
                    <a:pt x="37" y="317"/>
                    <a:pt x="40" y="317"/>
                  </a:cubicBezTo>
                  <a:cubicBezTo>
                    <a:pt x="37" y="312"/>
                    <a:pt x="37" y="299"/>
                    <a:pt x="35" y="291"/>
                  </a:cubicBezTo>
                  <a:cubicBezTo>
                    <a:pt x="34" y="290"/>
                    <a:pt x="28" y="283"/>
                    <a:pt x="29" y="282"/>
                  </a:cubicBezTo>
                  <a:cubicBezTo>
                    <a:pt x="34" y="278"/>
                    <a:pt x="24" y="283"/>
                    <a:pt x="23" y="276"/>
                  </a:cubicBezTo>
                  <a:cubicBezTo>
                    <a:pt x="27" y="270"/>
                    <a:pt x="23" y="254"/>
                    <a:pt x="32" y="253"/>
                  </a:cubicBezTo>
                  <a:cubicBezTo>
                    <a:pt x="21" y="181"/>
                    <a:pt x="18" y="102"/>
                    <a:pt x="8" y="29"/>
                  </a:cubicBezTo>
                  <a:cubicBezTo>
                    <a:pt x="0" y="31"/>
                    <a:pt x="22" y="31"/>
                    <a:pt x="23" y="32"/>
                  </a:cubicBezTo>
                  <a:cubicBezTo>
                    <a:pt x="23" y="32"/>
                    <a:pt x="20" y="38"/>
                    <a:pt x="20" y="38"/>
                  </a:cubicBezTo>
                  <a:cubicBezTo>
                    <a:pt x="19" y="38"/>
                    <a:pt x="31" y="33"/>
                    <a:pt x="37" y="29"/>
                  </a:cubicBezTo>
                  <a:cubicBezTo>
                    <a:pt x="43" y="26"/>
                    <a:pt x="46" y="21"/>
                    <a:pt x="52" y="17"/>
                  </a:cubicBezTo>
                  <a:cubicBezTo>
                    <a:pt x="55" y="15"/>
                    <a:pt x="57" y="20"/>
                    <a:pt x="58" y="20"/>
                  </a:cubicBezTo>
                  <a:cubicBezTo>
                    <a:pt x="61" y="19"/>
                    <a:pt x="59" y="17"/>
                    <a:pt x="58" y="17"/>
                  </a:cubicBezTo>
                  <a:cubicBezTo>
                    <a:pt x="78" y="12"/>
                    <a:pt x="105" y="12"/>
                    <a:pt x="131" y="9"/>
                  </a:cubicBezTo>
                  <a:cubicBezTo>
                    <a:pt x="145" y="7"/>
                    <a:pt x="173" y="2"/>
                    <a:pt x="195" y="0"/>
                  </a:cubicBezTo>
                  <a:cubicBezTo>
                    <a:pt x="198" y="4"/>
                    <a:pt x="195" y="9"/>
                    <a:pt x="195" y="9"/>
                  </a:cubicBezTo>
                  <a:cubicBezTo>
                    <a:pt x="196" y="12"/>
                    <a:pt x="200" y="13"/>
                    <a:pt x="200" y="17"/>
                  </a:cubicBezTo>
                  <a:cubicBezTo>
                    <a:pt x="201" y="23"/>
                    <a:pt x="200" y="29"/>
                    <a:pt x="200" y="35"/>
                  </a:cubicBezTo>
                  <a:cubicBezTo>
                    <a:pt x="202" y="58"/>
                    <a:pt x="209" y="85"/>
                    <a:pt x="212" y="113"/>
                  </a:cubicBezTo>
                  <a:cubicBezTo>
                    <a:pt x="214" y="136"/>
                    <a:pt x="215" y="160"/>
                    <a:pt x="218" y="183"/>
                  </a:cubicBezTo>
                  <a:cubicBezTo>
                    <a:pt x="220" y="203"/>
                    <a:pt x="226" y="224"/>
                    <a:pt x="227" y="241"/>
                  </a:cubicBezTo>
                  <a:cubicBezTo>
                    <a:pt x="227" y="251"/>
                    <a:pt x="222" y="255"/>
                    <a:pt x="227" y="265"/>
                  </a:cubicBezTo>
                  <a:cubicBezTo>
                    <a:pt x="212" y="254"/>
                    <a:pt x="236" y="279"/>
                    <a:pt x="221" y="270"/>
                  </a:cubicBezTo>
                  <a:cubicBezTo>
                    <a:pt x="223" y="280"/>
                    <a:pt x="227" y="271"/>
                    <a:pt x="232" y="276"/>
                  </a:cubicBezTo>
                  <a:cubicBezTo>
                    <a:pt x="234" y="281"/>
                    <a:pt x="221" y="286"/>
                    <a:pt x="221" y="279"/>
                  </a:cubicBezTo>
                  <a:cubicBezTo>
                    <a:pt x="217" y="271"/>
                    <a:pt x="221" y="287"/>
                    <a:pt x="218" y="288"/>
                  </a:cubicBezTo>
                  <a:cubicBezTo>
                    <a:pt x="216" y="289"/>
                    <a:pt x="211" y="286"/>
                    <a:pt x="212" y="285"/>
                  </a:cubicBezTo>
                  <a:cubicBezTo>
                    <a:pt x="209" y="288"/>
                    <a:pt x="215" y="293"/>
                    <a:pt x="209" y="294"/>
                  </a:cubicBezTo>
                  <a:cubicBezTo>
                    <a:pt x="206" y="294"/>
                    <a:pt x="205" y="288"/>
                    <a:pt x="203" y="288"/>
                  </a:cubicBezTo>
                  <a:cubicBezTo>
                    <a:pt x="199" y="287"/>
                    <a:pt x="191" y="298"/>
                    <a:pt x="192" y="288"/>
                  </a:cubicBezTo>
                  <a:cubicBezTo>
                    <a:pt x="181" y="294"/>
                    <a:pt x="191" y="301"/>
                    <a:pt x="189" y="314"/>
                  </a:cubicBezTo>
                  <a:cubicBezTo>
                    <a:pt x="173" y="315"/>
                    <a:pt x="180" y="347"/>
                    <a:pt x="163" y="337"/>
                  </a:cubicBezTo>
                  <a:cubicBezTo>
                    <a:pt x="160" y="346"/>
                    <a:pt x="161" y="359"/>
                    <a:pt x="157" y="366"/>
                  </a:cubicBezTo>
                  <a:cubicBezTo>
                    <a:pt x="148" y="372"/>
                    <a:pt x="143" y="361"/>
                    <a:pt x="145" y="361"/>
                  </a:cubicBezTo>
                  <a:cubicBezTo>
                    <a:pt x="142" y="361"/>
                    <a:pt x="142" y="369"/>
                    <a:pt x="136" y="366"/>
                  </a:cubicBezTo>
                  <a:cubicBezTo>
                    <a:pt x="136" y="358"/>
                    <a:pt x="131" y="354"/>
                    <a:pt x="125" y="352"/>
                  </a:cubicBezTo>
                  <a:cubicBezTo>
                    <a:pt x="115" y="348"/>
                    <a:pt x="123" y="363"/>
                    <a:pt x="125" y="358"/>
                  </a:cubicBezTo>
                  <a:cubicBezTo>
                    <a:pt x="123" y="361"/>
                    <a:pt x="118" y="361"/>
                    <a:pt x="116" y="363"/>
                  </a:cubicBezTo>
                  <a:cubicBezTo>
                    <a:pt x="113" y="368"/>
                    <a:pt x="114" y="376"/>
                    <a:pt x="113" y="378"/>
                  </a:cubicBezTo>
                  <a:cubicBezTo>
                    <a:pt x="112" y="379"/>
                    <a:pt x="104" y="379"/>
                    <a:pt x="110" y="381"/>
                  </a:cubicBezTo>
                  <a:cubicBezTo>
                    <a:pt x="108" y="388"/>
                    <a:pt x="96" y="379"/>
                    <a:pt x="96" y="375"/>
                  </a:cubicBezTo>
                  <a:cubicBezTo>
                    <a:pt x="88" y="372"/>
                    <a:pt x="85" y="388"/>
                    <a:pt x="81" y="378"/>
                  </a:cubicBezTo>
                  <a:cubicBezTo>
                    <a:pt x="77" y="379"/>
                    <a:pt x="84" y="383"/>
                    <a:pt x="78" y="384"/>
                  </a:cubicBezTo>
                </a:path>
              </a:pathLst>
            </a:custGeom>
            <a:solidFill>
              <a:schemeClr val="accent3"/>
            </a:solidFill>
            <a:ln w="9525">
              <a:solidFill>
                <a:srgbClr val="F9F9F9"/>
              </a:solidFill>
              <a:round/>
            </a:ln>
          </p:spPr>
          <p:txBody>
            <a:bodyPr vert="horz" wrap="square" lIns="121920" tIns="60960" rIns="121920" bIns="60960" numCol="1" anchor="t" anchorCtr="0" compatLnSpc="1"/>
            <a:lstStyle/>
            <a:p>
              <a:endParaRPr lang="en-US" sz="2400"/>
            </a:p>
          </p:txBody>
        </p:sp>
        <p:sp>
          <p:nvSpPr>
            <p:cNvPr id="496" name="Freeform 119"/>
            <p:cNvSpPr/>
            <p:nvPr/>
          </p:nvSpPr>
          <p:spPr bwMode="auto">
            <a:xfrm>
              <a:off x="3582989" y="2144713"/>
              <a:ext cx="358775" cy="636588"/>
            </a:xfrm>
            <a:custGeom>
              <a:gdLst>
                <a:gd name="T0" fmla="*/ 268 w 300"/>
                <a:gd name="T1" fmla="*/ 483 h 533"/>
                <a:gd name="T2" fmla="*/ 239 w 300"/>
                <a:gd name="T3" fmla="*/ 498 h 533"/>
                <a:gd name="T4" fmla="*/ 244 w 300"/>
                <a:gd name="T5" fmla="*/ 524 h 533"/>
                <a:gd name="T6" fmla="*/ 189 w 300"/>
                <a:gd name="T7" fmla="*/ 533 h 533"/>
                <a:gd name="T8" fmla="*/ 169 w 300"/>
                <a:gd name="T9" fmla="*/ 515 h 533"/>
                <a:gd name="T10" fmla="*/ 172 w 300"/>
                <a:gd name="T11" fmla="*/ 501 h 533"/>
                <a:gd name="T12" fmla="*/ 166 w 300"/>
                <a:gd name="T13" fmla="*/ 474 h 533"/>
                <a:gd name="T14" fmla="*/ 140 w 300"/>
                <a:gd name="T15" fmla="*/ 451 h 533"/>
                <a:gd name="T16" fmla="*/ 131 w 300"/>
                <a:gd name="T17" fmla="*/ 451 h 533"/>
                <a:gd name="T18" fmla="*/ 131 w 300"/>
                <a:gd name="T19" fmla="*/ 445 h 533"/>
                <a:gd name="T20" fmla="*/ 116 w 300"/>
                <a:gd name="T21" fmla="*/ 442 h 533"/>
                <a:gd name="T22" fmla="*/ 113 w 300"/>
                <a:gd name="T23" fmla="*/ 437 h 533"/>
                <a:gd name="T24" fmla="*/ 105 w 300"/>
                <a:gd name="T25" fmla="*/ 393 h 533"/>
                <a:gd name="T26" fmla="*/ 111 w 300"/>
                <a:gd name="T27" fmla="*/ 364 h 533"/>
                <a:gd name="T28" fmla="*/ 87 w 300"/>
                <a:gd name="T29" fmla="*/ 352 h 533"/>
                <a:gd name="T30" fmla="*/ 70 w 300"/>
                <a:gd name="T31" fmla="*/ 358 h 533"/>
                <a:gd name="T32" fmla="*/ 61 w 300"/>
                <a:gd name="T33" fmla="*/ 326 h 533"/>
                <a:gd name="T34" fmla="*/ 38 w 300"/>
                <a:gd name="T35" fmla="*/ 309 h 533"/>
                <a:gd name="T36" fmla="*/ 32 w 300"/>
                <a:gd name="T37" fmla="*/ 300 h 533"/>
                <a:gd name="T38" fmla="*/ 12 w 300"/>
                <a:gd name="T39" fmla="*/ 282 h 533"/>
                <a:gd name="T40" fmla="*/ 6 w 300"/>
                <a:gd name="T41" fmla="*/ 259 h 533"/>
                <a:gd name="T42" fmla="*/ 0 w 300"/>
                <a:gd name="T43" fmla="*/ 239 h 533"/>
                <a:gd name="T44" fmla="*/ 6 w 300"/>
                <a:gd name="T45" fmla="*/ 207 h 533"/>
                <a:gd name="T46" fmla="*/ 26 w 300"/>
                <a:gd name="T47" fmla="*/ 192 h 533"/>
                <a:gd name="T48" fmla="*/ 38 w 300"/>
                <a:gd name="T49" fmla="*/ 160 h 533"/>
                <a:gd name="T50" fmla="*/ 26 w 300"/>
                <a:gd name="T51" fmla="*/ 122 h 533"/>
                <a:gd name="T52" fmla="*/ 73 w 300"/>
                <a:gd name="T53" fmla="*/ 105 h 533"/>
                <a:gd name="T54" fmla="*/ 87 w 300"/>
                <a:gd name="T55" fmla="*/ 56 h 533"/>
                <a:gd name="T56" fmla="*/ 73 w 300"/>
                <a:gd name="T57" fmla="*/ 38 h 533"/>
                <a:gd name="T58" fmla="*/ 61 w 300"/>
                <a:gd name="T59" fmla="*/ 21 h 533"/>
                <a:gd name="T60" fmla="*/ 52 w 300"/>
                <a:gd name="T61" fmla="*/ 12 h 533"/>
                <a:gd name="T62" fmla="*/ 244 w 300"/>
                <a:gd name="T63" fmla="*/ 0 h 533"/>
                <a:gd name="T64" fmla="*/ 253 w 300"/>
                <a:gd name="T65" fmla="*/ 32 h 533"/>
                <a:gd name="T66" fmla="*/ 259 w 300"/>
                <a:gd name="T67" fmla="*/ 38 h 533"/>
                <a:gd name="T68" fmla="*/ 259 w 300"/>
                <a:gd name="T69" fmla="*/ 47 h 533"/>
                <a:gd name="T70" fmla="*/ 273 w 300"/>
                <a:gd name="T71" fmla="*/ 76 h 533"/>
                <a:gd name="T72" fmla="*/ 276 w 300"/>
                <a:gd name="T73" fmla="*/ 122 h 533"/>
                <a:gd name="T74" fmla="*/ 291 w 300"/>
                <a:gd name="T75" fmla="*/ 256 h 533"/>
                <a:gd name="T76" fmla="*/ 294 w 300"/>
                <a:gd name="T77" fmla="*/ 291 h 533"/>
                <a:gd name="T78" fmla="*/ 288 w 300"/>
                <a:gd name="T79" fmla="*/ 306 h 533"/>
                <a:gd name="T80" fmla="*/ 291 w 300"/>
                <a:gd name="T81" fmla="*/ 309 h 533"/>
                <a:gd name="T82" fmla="*/ 288 w 300"/>
                <a:gd name="T83" fmla="*/ 320 h 533"/>
                <a:gd name="T84" fmla="*/ 300 w 300"/>
                <a:gd name="T85" fmla="*/ 355 h 533"/>
                <a:gd name="T86" fmla="*/ 294 w 300"/>
                <a:gd name="T87" fmla="*/ 370 h 533"/>
                <a:gd name="T88" fmla="*/ 285 w 300"/>
                <a:gd name="T89" fmla="*/ 390 h 533"/>
                <a:gd name="T90" fmla="*/ 271 w 300"/>
                <a:gd name="T91" fmla="*/ 408 h 533"/>
                <a:gd name="T92" fmla="*/ 268 w 300"/>
                <a:gd name="T93" fmla="*/ 439 h 533"/>
                <a:gd name="T94" fmla="*/ 271 w 300"/>
                <a:gd name="T95" fmla="*/ 454 h 533"/>
                <a:gd name="T96" fmla="*/ 268 w 300"/>
                <a:gd name="T97" fmla="*/ 483 h 5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00" h="533">
                  <a:moveTo>
                    <a:pt x="268" y="483"/>
                  </a:moveTo>
                  <a:cubicBezTo>
                    <a:pt x="253" y="483"/>
                    <a:pt x="246" y="490"/>
                    <a:pt x="239" y="498"/>
                  </a:cubicBezTo>
                  <a:cubicBezTo>
                    <a:pt x="238" y="508"/>
                    <a:pt x="252" y="515"/>
                    <a:pt x="244" y="524"/>
                  </a:cubicBezTo>
                  <a:cubicBezTo>
                    <a:pt x="225" y="513"/>
                    <a:pt x="196" y="505"/>
                    <a:pt x="189" y="533"/>
                  </a:cubicBezTo>
                  <a:cubicBezTo>
                    <a:pt x="182" y="533"/>
                    <a:pt x="172" y="522"/>
                    <a:pt x="169" y="515"/>
                  </a:cubicBezTo>
                  <a:cubicBezTo>
                    <a:pt x="167" y="511"/>
                    <a:pt x="172" y="506"/>
                    <a:pt x="172" y="501"/>
                  </a:cubicBezTo>
                  <a:cubicBezTo>
                    <a:pt x="171" y="490"/>
                    <a:pt x="161" y="483"/>
                    <a:pt x="166" y="474"/>
                  </a:cubicBezTo>
                  <a:cubicBezTo>
                    <a:pt x="154" y="471"/>
                    <a:pt x="150" y="458"/>
                    <a:pt x="140" y="451"/>
                  </a:cubicBezTo>
                  <a:cubicBezTo>
                    <a:pt x="138" y="450"/>
                    <a:pt x="132" y="453"/>
                    <a:pt x="131" y="451"/>
                  </a:cubicBezTo>
                  <a:cubicBezTo>
                    <a:pt x="130" y="450"/>
                    <a:pt x="132" y="446"/>
                    <a:pt x="131" y="445"/>
                  </a:cubicBezTo>
                  <a:cubicBezTo>
                    <a:pt x="128" y="443"/>
                    <a:pt x="121" y="445"/>
                    <a:pt x="116" y="442"/>
                  </a:cubicBezTo>
                  <a:cubicBezTo>
                    <a:pt x="115" y="442"/>
                    <a:pt x="115" y="437"/>
                    <a:pt x="113" y="437"/>
                  </a:cubicBezTo>
                  <a:cubicBezTo>
                    <a:pt x="96" y="429"/>
                    <a:pt x="92" y="414"/>
                    <a:pt x="105" y="393"/>
                  </a:cubicBezTo>
                  <a:cubicBezTo>
                    <a:pt x="108" y="388"/>
                    <a:pt x="107" y="376"/>
                    <a:pt x="111" y="364"/>
                  </a:cubicBezTo>
                  <a:cubicBezTo>
                    <a:pt x="106" y="359"/>
                    <a:pt x="96" y="352"/>
                    <a:pt x="87" y="352"/>
                  </a:cubicBezTo>
                  <a:cubicBezTo>
                    <a:pt x="80" y="352"/>
                    <a:pt x="77" y="359"/>
                    <a:pt x="70" y="358"/>
                  </a:cubicBezTo>
                  <a:cubicBezTo>
                    <a:pt x="66" y="348"/>
                    <a:pt x="67" y="336"/>
                    <a:pt x="61" y="326"/>
                  </a:cubicBezTo>
                  <a:cubicBezTo>
                    <a:pt x="55" y="316"/>
                    <a:pt x="46" y="316"/>
                    <a:pt x="38" y="309"/>
                  </a:cubicBezTo>
                  <a:cubicBezTo>
                    <a:pt x="35" y="307"/>
                    <a:pt x="34" y="302"/>
                    <a:pt x="32" y="300"/>
                  </a:cubicBezTo>
                  <a:cubicBezTo>
                    <a:pt x="29" y="297"/>
                    <a:pt x="14" y="287"/>
                    <a:pt x="12" y="282"/>
                  </a:cubicBezTo>
                  <a:cubicBezTo>
                    <a:pt x="9" y="278"/>
                    <a:pt x="8" y="266"/>
                    <a:pt x="6" y="259"/>
                  </a:cubicBezTo>
                  <a:cubicBezTo>
                    <a:pt x="3" y="251"/>
                    <a:pt x="0" y="246"/>
                    <a:pt x="0" y="239"/>
                  </a:cubicBezTo>
                  <a:cubicBezTo>
                    <a:pt x="0" y="223"/>
                    <a:pt x="13" y="228"/>
                    <a:pt x="6" y="207"/>
                  </a:cubicBezTo>
                  <a:cubicBezTo>
                    <a:pt x="9" y="198"/>
                    <a:pt x="19" y="197"/>
                    <a:pt x="26" y="192"/>
                  </a:cubicBezTo>
                  <a:cubicBezTo>
                    <a:pt x="24" y="175"/>
                    <a:pt x="34" y="171"/>
                    <a:pt x="38" y="160"/>
                  </a:cubicBezTo>
                  <a:cubicBezTo>
                    <a:pt x="36" y="142"/>
                    <a:pt x="20" y="142"/>
                    <a:pt x="26" y="122"/>
                  </a:cubicBezTo>
                  <a:cubicBezTo>
                    <a:pt x="43" y="118"/>
                    <a:pt x="58" y="112"/>
                    <a:pt x="73" y="105"/>
                  </a:cubicBezTo>
                  <a:cubicBezTo>
                    <a:pt x="76" y="84"/>
                    <a:pt x="91" y="75"/>
                    <a:pt x="87" y="56"/>
                  </a:cubicBezTo>
                  <a:cubicBezTo>
                    <a:pt x="85" y="46"/>
                    <a:pt x="80" y="43"/>
                    <a:pt x="73" y="38"/>
                  </a:cubicBezTo>
                  <a:cubicBezTo>
                    <a:pt x="67" y="35"/>
                    <a:pt x="67" y="27"/>
                    <a:pt x="61" y="21"/>
                  </a:cubicBezTo>
                  <a:cubicBezTo>
                    <a:pt x="56" y="15"/>
                    <a:pt x="49" y="21"/>
                    <a:pt x="52" y="12"/>
                  </a:cubicBezTo>
                  <a:cubicBezTo>
                    <a:pt x="120" y="12"/>
                    <a:pt x="180" y="4"/>
                    <a:pt x="244" y="0"/>
                  </a:cubicBezTo>
                  <a:cubicBezTo>
                    <a:pt x="241" y="15"/>
                    <a:pt x="247" y="22"/>
                    <a:pt x="253" y="32"/>
                  </a:cubicBezTo>
                  <a:cubicBezTo>
                    <a:pt x="254" y="34"/>
                    <a:pt x="259" y="37"/>
                    <a:pt x="259" y="38"/>
                  </a:cubicBezTo>
                  <a:cubicBezTo>
                    <a:pt x="260" y="41"/>
                    <a:pt x="258" y="44"/>
                    <a:pt x="259" y="47"/>
                  </a:cubicBezTo>
                  <a:cubicBezTo>
                    <a:pt x="263" y="56"/>
                    <a:pt x="271" y="66"/>
                    <a:pt x="273" y="76"/>
                  </a:cubicBezTo>
                  <a:cubicBezTo>
                    <a:pt x="277" y="89"/>
                    <a:pt x="275" y="107"/>
                    <a:pt x="276" y="122"/>
                  </a:cubicBezTo>
                  <a:cubicBezTo>
                    <a:pt x="281" y="166"/>
                    <a:pt x="287" y="216"/>
                    <a:pt x="291" y="256"/>
                  </a:cubicBezTo>
                  <a:cubicBezTo>
                    <a:pt x="292" y="268"/>
                    <a:pt x="294" y="281"/>
                    <a:pt x="294" y="291"/>
                  </a:cubicBezTo>
                  <a:cubicBezTo>
                    <a:pt x="293" y="299"/>
                    <a:pt x="290" y="299"/>
                    <a:pt x="288" y="306"/>
                  </a:cubicBezTo>
                  <a:cubicBezTo>
                    <a:pt x="287" y="309"/>
                    <a:pt x="291" y="307"/>
                    <a:pt x="291" y="309"/>
                  </a:cubicBezTo>
                  <a:cubicBezTo>
                    <a:pt x="291" y="310"/>
                    <a:pt x="288" y="316"/>
                    <a:pt x="288" y="320"/>
                  </a:cubicBezTo>
                  <a:cubicBezTo>
                    <a:pt x="289" y="330"/>
                    <a:pt x="300" y="340"/>
                    <a:pt x="300" y="355"/>
                  </a:cubicBezTo>
                  <a:cubicBezTo>
                    <a:pt x="299" y="361"/>
                    <a:pt x="297" y="362"/>
                    <a:pt x="294" y="370"/>
                  </a:cubicBezTo>
                  <a:cubicBezTo>
                    <a:pt x="290" y="380"/>
                    <a:pt x="290" y="382"/>
                    <a:pt x="285" y="390"/>
                  </a:cubicBezTo>
                  <a:cubicBezTo>
                    <a:pt x="282" y="395"/>
                    <a:pt x="278" y="406"/>
                    <a:pt x="271" y="408"/>
                  </a:cubicBezTo>
                  <a:cubicBezTo>
                    <a:pt x="275" y="419"/>
                    <a:pt x="269" y="428"/>
                    <a:pt x="268" y="439"/>
                  </a:cubicBezTo>
                  <a:cubicBezTo>
                    <a:pt x="267" y="443"/>
                    <a:pt x="271" y="449"/>
                    <a:pt x="271" y="454"/>
                  </a:cubicBezTo>
                  <a:cubicBezTo>
                    <a:pt x="270" y="461"/>
                    <a:pt x="261" y="470"/>
                    <a:pt x="268" y="483"/>
                  </a:cubicBezTo>
                  <a:close/>
                </a:path>
              </a:pathLst>
            </a:custGeom>
            <a:solidFill>
              <a:schemeClr val="accent3"/>
            </a:solidFill>
            <a:ln w="9525">
              <a:solidFill>
                <a:srgbClr val="F9F9F9"/>
              </a:solidFill>
              <a:round/>
            </a:ln>
          </p:spPr>
          <p:txBody>
            <a:bodyPr vert="horz" wrap="square" lIns="121920" tIns="60960" rIns="121920" bIns="60960" numCol="1" anchor="t" anchorCtr="0" compatLnSpc="1"/>
            <a:lstStyle/>
            <a:p>
              <a:endParaRPr lang="en-US" sz="2400"/>
            </a:p>
          </p:txBody>
        </p:sp>
        <p:sp>
          <p:nvSpPr>
            <p:cNvPr id="497" name="Freeform 120"/>
            <p:cNvSpPr/>
            <p:nvPr/>
          </p:nvSpPr>
          <p:spPr bwMode="auto">
            <a:xfrm>
              <a:off x="3432176" y="1651001"/>
              <a:ext cx="468313" cy="508000"/>
            </a:xfrm>
            <a:custGeom>
              <a:gdLst>
                <a:gd name="T0" fmla="*/ 341 w 392"/>
                <a:gd name="T1" fmla="*/ 102 h 425"/>
                <a:gd name="T2" fmla="*/ 341 w 392"/>
                <a:gd name="T3" fmla="*/ 134 h 425"/>
                <a:gd name="T4" fmla="*/ 353 w 392"/>
                <a:gd name="T5" fmla="*/ 137 h 425"/>
                <a:gd name="T6" fmla="*/ 359 w 392"/>
                <a:gd name="T7" fmla="*/ 169 h 425"/>
                <a:gd name="T8" fmla="*/ 347 w 392"/>
                <a:gd name="T9" fmla="*/ 172 h 425"/>
                <a:gd name="T10" fmla="*/ 338 w 392"/>
                <a:gd name="T11" fmla="*/ 216 h 425"/>
                <a:gd name="T12" fmla="*/ 350 w 392"/>
                <a:gd name="T13" fmla="*/ 210 h 425"/>
                <a:gd name="T14" fmla="*/ 373 w 392"/>
                <a:gd name="T15" fmla="*/ 181 h 425"/>
                <a:gd name="T16" fmla="*/ 373 w 392"/>
                <a:gd name="T17" fmla="*/ 216 h 425"/>
                <a:gd name="T18" fmla="*/ 376 w 392"/>
                <a:gd name="T19" fmla="*/ 248 h 425"/>
                <a:gd name="T20" fmla="*/ 365 w 392"/>
                <a:gd name="T21" fmla="*/ 265 h 425"/>
                <a:gd name="T22" fmla="*/ 367 w 392"/>
                <a:gd name="T23" fmla="*/ 291 h 425"/>
                <a:gd name="T24" fmla="*/ 359 w 392"/>
                <a:gd name="T25" fmla="*/ 326 h 425"/>
                <a:gd name="T26" fmla="*/ 362 w 392"/>
                <a:gd name="T27" fmla="*/ 352 h 425"/>
                <a:gd name="T28" fmla="*/ 359 w 392"/>
                <a:gd name="T29" fmla="*/ 358 h 425"/>
                <a:gd name="T30" fmla="*/ 365 w 392"/>
                <a:gd name="T31" fmla="*/ 370 h 425"/>
                <a:gd name="T32" fmla="*/ 370 w 392"/>
                <a:gd name="T33" fmla="*/ 410 h 425"/>
                <a:gd name="T34" fmla="*/ 178 w 392"/>
                <a:gd name="T35" fmla="*/ 422 h 425"/>
                <a:gd name="T36" fmla="*/ 170 w 392"/>
                <a:gd name="T37" fmla="*/ 410 h 425"/>
                <a:gd name="T38" fmla="*/ 144 w 392"/>
                <a:gd name="T39" fmla="*/ 405 h 425"/>
                <a:gd name="T40" fmla="*/ 141 w 392"/>
                <a:gd name="T41" fmla="*/ 355 h 425"/>
                <a:gd name="T42" fmla="*/ 129 w 392"/>
                <a:gd name="T43" fmla="*/ 341 h 425"/>
                <a:gd name="T44" fmla="*/ 123 w 392"/>
                <a:gd name="T45" fmla="*/ 303 h 425"/>
                <a:gd name="T46" fmla="*/ 109 w 392"/>
                <a:gd name="T47" fmla="*/ 282 h 425"/>
                <a:gd name="T48" fmla="*/ 91 w 392"/>
                <a:gd name="T49" fmla="*/ 277 h 425"/>
                <a:gd name="T50" fmla="*/ 68 w 392"/>
                <a:gd name="T51" fmla="*/ 248 h 425"/>
                <a:gd name="T52" fmla="*/ 53 w 392"/>
                <a:gd name="T53" fmla="*/ 242 h 425"/>
                <a:gd name="T54" fmla="*/ 45 w 392"/>
                <a:gd name="T55" fmla="*/ 233 h 425"/>
                <a:gd name="T56" fmla="*/ 27 w 392"/>
                <a:gd name="T57" fmla="*/ 230 h 425"/>
                <a:gd name="T58" fmla="*/ 13 w 392"/>
                <a:gd name="T59" fmla="*/ 218 h 425"/>
                <a:gd name="T60" fmla="*/ 21 w 392"/>
                <a:gd name="T61" fmla="*/ 154 h 425"/>
                <a:gd name="T62" fmla="*/ 4 w 392"/>
                <a:gd name="T63" fmla="*/ 134 h 425"/>
                <a:gd name="T64" fmla="*/ 10 w 392"/>
                <a:gd name="T65" fmla="*/ 122 h 425"/>
                <a:gd name="T66" fmla="*/ 13 w 392"/>
                <a:gd name="T67" fmla="*/ 108 h 425"/>
                <a:gd name="T68" fmla="*/ 21 w 392"/>
                <a:gd name="T69" fmla="*/ 105 h 425"/>
                <a:gd name="T70" fmla="*/ 42 w 392"/>
                <a:gd name="T71" fmla="*/ 90 h 425"/>
                <a:gd name="T72" fmla="*/ 39 w 392"/>
                <a:gd name="T73" fmla="*/ 32 h 425"/>
                <a:gd name="T74" fmla="*/ 48 w 392"/>
                <a:gd name="T75" fmla="*/ 24 h 425"/>
                <a:gd name="T76" fmla="*/ 132 w 392"/>
                <a:gd name="T77" fmla="*/ 0 h 425"/>
                <a:gd name="T78" fmla="*/ 126 w 392"/>
                <a:gd name="T79" fmla="*/ 32 h 425"/>
                <a:gd name="T80" fmla="*/ 187 w 392"/>
                <a:gd name="T81" fmla="*/ 58 h 425"/>
                <a:gd name="T82" fmla="*/ 234 w 392"/>
                <a:gd name="T83" fmla="*/ 64 h 425"/>
                <a:gd name="T84" fmla="*/ 248 w 392"/>
                <a:gd name="T85" fmla="*/ 67 h 425"/>
                <a:gd name="T86" fmla="*/ 271 w 392"/>
                <a:gd name="T87" fmla="*/ 79 h 425"/>
                <a:gd name="T88" fmla="*/ 315 w 392"/>
                <a:gd name="T89" fmla="*/ 82 h 425"/>
                <a:gd name="T90" fmla="*/ 321 w 392"/>
                <a:gd name="T91" fmla="*/ 96 h 425"/>
                <a:gd name="T92" fmla="*/ 341 w 392"/>
                <a:gd name="T93" fmla="*/ 102 h 4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92" h="425">
                  <a:moveTo>
                    <a:pt x="341" y="102"/>
                  </a:moveTo>
                  <a:cubicBezTo>
                    <a:pt x="346" y="115"/>
                    <a:pt x="341" y="119"/>
                    <a:pt x="341" y="134"/>
                  </a:cubicBezTo>
                  <a:cubicBezTo>
                    <a:pt x="342" y="138"/>
                    <a:pt x="349" y="136"/>
                    <a:pt x="353" y="137"/>
                  </a:cubicBezTo>
                  <a:cubicBezTo>
                    <a:pt x="349" y="154"/>
                    <a:pt x="361" y="155"/>
                    <a:pt x="359" y="169"/>
                  </a:cubicBezTo>
                  <a:cubicBezTo>
                    <a:pt x="356" y="171"/>
                    <a:pt x="352" y="172"/>
                    <a:pt x="347" y="172"/>
                  </a:cubicBezTo>
                  <a:cubicBezTo>
                    <a:pt x="348" y="190"/>
                    <a:pt x="331" y="199"/>
                    <a:pt x="338" y="216"/>
                  </a:cubicBezTo>
                  <a:cubicBezTo>
                    <a:pt x="346" y="218"/>
                    <a:pt x="347" y="212"/>
                    <a:pt x="350" y="210"/>
                  </a:cubicBezTo>
                  <a:cubicBezTo>
                    <a:pt x="358" y="202"/>
                    <a:pt x="361" y="189"/>
                    <a:pt x="373" y="181"/>
                  </a:cubicBezTo>
                  <a:cubicBezTo>
                    <a:pt x="392" y="187"/>
                    <a:pt x="375" y="202"/>
                    <a:pt x="373" y="216"/>
                  </a:cubicBezTo>
                  <a:cubicBezTo>
                    <a:pt x="372" y="229"/>
                    <a:pt x="371" y="237"/>
                    <a:pt x="376" y="248"/>
                  </a:cubicBezTo>
                  <a:cubicBezTo>
                    <a:pt x="368" y="249"/>
                    <a:pt x="368" y="259"/>
                    <a:pt x="365" y="265"/>
                  </a:cubicBezTo>
                  <a:cubicBezTo>
                    <a:pt x="361" y="274"/>
                    <a:pt x="368" y="283"/>
                    <a:pt x="367" y="291"/>
                  </a:cubicBezTo>
                  <a:cubicBezTo>
                    <a:pt x="367" y="301"/>
                    <a:pt x="360" y="313"/>
                    <a:pt x="359" y="326"/>
                  </a:cubicBezTo>
                  <a:cubicBezTo>
                    <a:pt x="358" y="334"/>
                    <a:pt x="361" y="347"/>
                    <a:pt x="362" y="352"/>
                  </a:cubicBezTo>
                  <a:cubicBezTo>
                    <a:pt x="362" y="355"/>
                    <a:pt x="359" y="358"/>
                    <a:pt x="359" y="358"/>
                  </a:cubicBezTo>
                  <a:cubicBezTo>
                    <a:pt x="359" y="361"/>
                    <a:pt x="363" y="366"/>
                    <a:pt x="365" y="370"/>
                  </a:cubicBezTo>
                  <a:cubicBezTo>
                    <a:pt x="369" y="379"/>
                    <a:pt x="372" y="389"/>
                    <a:pt x="370" y="410"/>
                  </a:cubicBezTo>
                  <a:cubicBezTo>
                    <a:pt x="304" y="412"/>
                    <a:pt x="246" y="422"/>
                    <a:pt x="178" y="422"/>
                  </a:cubicBezTo>
                  <a:cubicBezTo>
                    <a:pt x="169" y="425"/>
                    <a:pt x="174" y="413"/>
                    <a:pt x="170" y="410"/>
                  </a:cubicBezTo>
                  <a:cubicBezTo>
                    <a:pt x="159" y="410"/>
                    <a:pt x="153" y="406"/>
                    <a:pt x="144" y="405"/>
                  </a:cubicBezTo>
                  <a:cubicBezTo>
                    <a:pt x="143" y="388"/>
                    <a:pt x="126" y="368"/>
                    <a:pt x="141" y="355"/>
                  </a:cubicBezTo>
                  <a:cubicBezTo>
                    <a:pt x="140" y="347"/>
                    <a:pt x="132" y="347"/>
                    <a:pt x="129" y="341"/>
                  </a:cubicBezTo>
                  <a:cubicBezTo>
                    <a:pt x="124" y="330"/>
                    <a:pt x="128" y="313"/>
                    <a:pt x="123" y="303"/>
                  </a:cubicBezTo>
                  <a:cubicBezTo>
                    <a:pt x="120" y="294"/>
                    <a:pt x="115" y="287"/>
                    <a:pt x="109" y="282"/>
                  </a:cubicBezTo>
                  <a:cubicBezTo>
                    <a:pt x="105" y="280"/>
                    <a:pt x="96" y="281"/>
                    <a:pt x="91" y="277"/>
                  </a:cubicBezTo>
                  <a:cubicBezTo>
                    <a:pt x="82" y="269"/>
                    <a:pt x="78" y="255"/>
                    <a:pt x="68" y="248"/>
                  </a:cubicBezTo>
                  <a:cubicBezTo>
                    <a:pt x="66" y="246"/>
                    <a:pt x="58" y="245"/>
                    <a:pt x="53" y="242"/>
                  </a:cubicBezTo>
                  <a:cubicBezTo>
                    <a:pt x="50" y="240"/>
                    <a:pt x="47" y="234"/>
                    <a:pt x="45" y="233"/>
                  </a:cubicBezTo>
                  <a:cubicBezTo>
                    <a:pt x="39" y="230"/>
                    <a:pt x="32" y="233"/>
                    <a:pt x="27" y="230"/>
                  </a:cubicBezTo>
                  <a:cubicBezTo>
                    <a:pt x="21" y="226"/>
                    <a:pt x="22" y="217"/>
                    <a:pt x="13" y="218"/>
                  </a:cubicBezTo>
                  <a:cubicBezTo>
                    <a:pt x="20" y="198"/>
                    <a:pt x="7" y="171"/>
                    <a:pt x="21" y="154"/>
                  </a:cubicBezTo>
                  <a:cubicBezTo>
                    <a:pt x="18" y="145"/>
                    <a:pt x="13" y="137"/>
                    <a:pt x="4" y="134"/>
                  </a:cubicBezTo>
                  <a:cubicBezTo>
                    <a:pt x="0" y="128"/>
                    <a:pt x="7" y="129"/>
                    <a:pt x="10" y="122"/>
                  </a:cubicBezTo>
                  <a:cubicBezTo>
                    <a:pt x="11" y="119"/>
                    <a:pt x="11" y="110"/>
                    <a:pt x="13" y="108"/>
                  </a:cubicBezTo>
                  <a:cubicBezTo>
                    <a:pt x="14" y="107"/>
                    <a:pt x="20" y="106"/>
                    <a:pt x="21" y="105"/>
                  </a:cubicBezTo>
                  <a:cubicBezTo>
                    <a:pt x="26" y="102"/>
                    <a:pt x="34" y="94"/>
                    <a:pt x="42" y="90"/>
                  </a:cubicBezTo>
                  <a:cubicBezTo>
                    <a:pt x="44" y="68"/>
                    <a:pt x="39" y="53"/>
                    <a:pt x="39" y="32"/>
                  </a:cubicBezTo>
                  <a:cubicBezTo>
                    <a:pt x="45" y="33"/>
                    <a:pt x="48" y="30"/>
                    <a:pt x="48" y="24"/>
                  </a:cubicBezTo>
                  <a:cubicBezTo>
                    <a:pt x="73" y="42"/>
                    <a:pt x="107" y="7"/>
                    <a:pt x="132" y="0"/>
                  </a:cubicBezTo>
                  <a:cubicBezTo>
                    <a:pt x="137" y="9"/>
                    <a:pt x="125" y="20"/>
                    <a:pt x="126" y="32"/>
                  </a:cubicBezTo>
                  <a:cubicBezTo>
                    <a:pt x="153" y="26"/>
                    <a:pt x="177" y="39"/>
                    <a:pt x="187" y="58"/>
                  </a:cubicBezTo>
                  <a:cubicBezTo>
                    <a:pt x="204" y="61"/>
                    <a:pt x="217" y="61"/>
                    <a:pt x="234" y="64"/>
                  </a:cubicBezTo>
                  <a:cubicBezTo>
                    <a:pt x="238" y="65"/>
                    <a:pt x="245" y="66"/>
                    <a:pt x="248" y="67"/>
                  </a:cubicBezTo>
                  <a:cubicBezTo>
                    <a:pt x="256" y="70"/>
                    <a:pt x="263" y="77"/>
                    <a:pt x="271" y="79"/>
                  </a:cubicBezTo>
                  <a:cubicBezTo>
                    <a:pt x="284" y="82"/>
                    <a:pt x="300" y="78"/>
                    <a:pt x="315" y="82"/>
                  </a:cubicBezTo>
                  <a:cubicBezTo>
                    <a:pt x="316" y="87"/>
                    <a:pt x="323" y="87"/>
                    <a:pt x="321" y="96"/>
                  </a:cubicBezTo>
                  <a:cubicBezTo>
                    <a:pt x="330" y="96"/>
                    <a:pt x="335" y="100"/>
                    <a:pt x="341" y="102"/>
                  </a:cubicBezTo>
                  <a:close/>
                </a:path>
              </a:pathLst>
            </a:custGeom>
            <a:solidFill>
              <a:schemeClr val="accent3"/>
            </a:solidFill>
            <a:ln w="9525">
              <a:solidFill>
                <a:srgbClr val="F9F9F9"/>
              </a:solidFill>
              <a:round/>
            </a:ln>
          </p:spPr>
          <p:txBody>
            <a:bodyPr vert="horz" wrap="square" lIns="121920" tIns="60960" rIns="121920" bIns="60960" numCol="1" anchor="t" anchorCtr="0" compatLnSpc="1"/>
            <a:lstStyle/>
            <a:p>
              <a:endParaRPr lang="en-US" sz="2400"/>
            </a:p>
          </p:txBody>
        </p:sp>
        <p:sp>
          <p:nvSpPr>
            <p:cNvPr id="498" name="Freeform 121"/>
            <p:cNvSpPr/>
            <p:nvPr/>
          </p:nvSpPr>
          <p:spPr bwMode="auto">
            <a:xfrm>
              <a:off x="3136901" y="2049463"/>
              <a:ext cx="550863" cy="363538"/>
            </a:xfrm>
            <a:custGeom>
              <a:gdLst>
                <a:gd name="T0" fmla="*/ 3 w 461"/>
                <a:gd name="T1" fmla="*/ 76 h 305"/>
                <a:gd name="T2" fmla="*/ 11 w 461"/>
                <a:gd name="T3" fmla="*/ 45 h 305"/>
                <a:gd name="T4" fmla="*/ 5 w 461"/>
                <a:gd name="T5" fmla="*/ 33 h 305"/>
                <a:gd name="T6" fmla="*/ 4 w 461"/>
                <a:gd name="T7" fmla="*/ 15 h 305"/>
                <a:gd name="T8" fmla="*/ 8 w 461"/>
                <a:gd name="T9" fmla="*/ 13 h 305"/>
                <a:gd name="T10" fmla="*/ 370 w 461"/>
                <a:gd name="T11" fmla="*/ 0 h 305"/>
                <a:gd name="T12" fmla="*/ 376 w 461"/>
                <a:gd name="T13" fmla="*/ 15 h 305"/>
                <a:gd name="T14" fmla="*/ 376 w 461"/>
                <a:gd name="T15" fmla="*/ 35 h 305"/>
                <a:gd name="T16" fmla="*/ 388 w 461"/>
                <a:gd name="T17" fmla="*/ 73 h 305"/>
                <a:gd name="T18" fmla="*/ 414 w 461"/>
                <a:gd name="T19" fmla="*/ 79 h 305"/>
                <a:gd name="T20" fmla="*/ 417 w 461"/>
                <a:gd name="T21" fmla="*/ 93 h 305"/>
                <a:gd name="T22" fmla="*/ 434 w 461"/>
                <a:gd name="T23" fmla="*/ 108 h 305"/>
                <a:gd name="T24" fmla="*/ 431 w 461"/>
                <a:gd name="T25" fmla="*/ 114 h 305"/>
                <a:gd name="T26" fmla="*/ 440 w 461"/>
                <a:gd name="T27" fmla="*/ 117 h 305"/>
                <a:gd name="T28" fmla="*/ 446 w 461"/>
                <a:gd name="T29" fmla="*/ 122 h 305"/>
                <a:gd name="T30" fmla="*/ 449 w 461"/>
                <a:gd name="T31" fmla="*/ 160 h 305"/>
                <a:gd name="T32" fmla="*/ 440 w 461"/>
                <a:gd name="T33" fmla="*/ 181 h 305"/>
                <a:gd name="T34" fmla="*/ 428 w 461"/>
                <a:gd name="T35" fmla="*/ 181 h 305"/>
                <a:gd name="T36" fmla="*/ 396 w 461"/>
                <a:gd name="T37" fmla="*/ 195 h 305"/>
                <a:gd name="T38" fmla="*/ 396 w 461"/>
                <a:gd name="T39" fmla="*/ 218 h 305"/>
                <a:gd name="T40" fmla="*/ 405 w 461"/>
                <a:gd name="T41" fmla="*/ 239 h 305"/>
                <a:gd name="T42" fmla="*/ 396 w 461"/>
                <a:gd name="T43" fmla="*/ 253 h 305"/>
                <a:gd name="T44" fmla="*/ 393 w 461"/>
                <a:gd name="T45" fmla="*/ 271 h 305"/>
                <a:gd name="T46" fmla="*/ 384 w 461"/>
                <a:gd name="T47" fmla="*/ 276 h 305"/>
                <a:gd name="T48" fmla="*/ 375 w 461"/>
                <a:gd name="T49" fmla="*/ 294 h 305"/>
                <a:gd name="T50" fmla="*/ 347 w 461"/>
                <a:gd name="T51" fmla="*/ 274 h 305"/>
                <a:gd name="T52" fmla="*/ 315 w 461"/>
                <a:gd name="T53" fmla="*/ 280 h 305"/>
                <a:gd name="T54" fmla="*/ 65 w 461"/>
                <a:gd name="T55" fmla="*/ 288 h 305"/>
                <a:gd name="T56" fmla="*/ 56 w 461"/>
                <a:gd name="T57" fmla="*/ 274 h 305"/>
                <a:gd name="T58" fmla="*/ 59 w 461"/>
                <a:gd name="T59" fmla="*/ 256 h 305"/>
                <a:gd name="T60" fmla="*/ 53 w 461"/>
                <a:gd name="T61" fmla="*/ 227 h 305"/>
                <a:gd name="T62" fmla="*/ 56 w 461"/>
                <a:gd name="T63" fmla="*/ 221 h 305"/>
                <a:gd name="T64" fmla="*/ 53 w 461"/>
                <a:gd name="T65" fmla="*/ 216 h 305"/>
                <a:gd name="T66" fmla="*/ 47 w 461"/>
                <a:gd name="T67" fmla="*/ 201 h 305"/>
                <a:gd name="T68" fmla="*/ 44 w 461"/>
                <a:gd name="T69" fmla="*/ 192 h 305"/>
                <a:gd name="T70" fmla="*/ 39 w 461"/>
                <a:gd name="T71" fmla="*/ 189 h 305"/>
                <a:gd name="T72" fmla="*/ 18 w 461"/>
                <a:gd name="T73" fmla="*/ 108 h 305"/>
                <a:gd name="T74" fmla="*/ 12 w 461"/>
                <a:gd name="T75" fmla="*/ 90 h 305"/>
                <a:gd name="T76" fmla="*/ 1 w 461"/>
                <a:gd name="T77" fmla="*/ 82 h 305"/>
                <a:gd name="T78" fmla="*/ 4 w 461"/>
                <a:gd name="T79" fmla="*/ 79 h 3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61" h="305">
                  <a:moveTo>
                    <a:pt x="3" y="76"/>
                  </a:moveTo>
                  <a:cubicBezTo>
                    <a:pt x="9" y="72"/>
                    <a:pt x="11" y="56"/>
                    <a:pt x="11" y="45"/>
                  </a:cubicBezTo>
                  <a:cubicBezTo>
                    <a:pt x="11" y="34"/>
                    <a:pt x="2" y="38"/>
                    <a:pt x="5" y="33"/>
                  </a:cubicBezTo>
                  <a:cubicBezTo>
                    <a:pt x="8" y="28"/>
                    <a:pt x="0" y="17"/>
                    <a:pt x="4" y="15"/>
                  </a:cubicBezTo>
                  <a:cubicBezTo>
                    <a:pt x="8" y="13"/>
                    <a:pt x="8" y="13"/>
                    <a:pt x="8" y="13"/>
                  </a:cubicBezTo>
                  <a:cubicBezTo>
                    <a:pt x="8" y="13"/>
                    <a:pt x="337" y="8"/>
                    <a:pt x="370" y="0"/>
                  </a:cubicBezTo>
                  <a:cubicBezTo>
                    <a:pt x="370" y="0"/>
                    <a:pt x="369" y="12"/>
                    <a:pt x="376" y="15"/>
                  </a:cubicBezTo>
                  <a:cubicBezTo>
                    <a:pt x="389" y="13"/>
                    <a:pt x="376" y="28"/>
                    <a:pt x="376" y="35"/>
                  </a:cubicBezTo>
                  <a:cubicBezTo>
                    <a:pt x="375" y="49"/>
                    <a:pt x="385" y="59"/>
                    <a:pt x="388" y="73"/>
                  </a:cubicBezTo>
                  <a:cubicBezTo>
                    <a:pt x="398" y="74"/>
                    <a:pt x="402" y="80"/>
                    <a:pt x="414" y="79"/>
                  </a:cubicBezTo>
                  <a:cubicBezTo>
                    <a:pt x="418" y="86"/>
                    <a:pt x="413" y="84"/>
                    <a:pt x="417" y="93"/>
                  </a:cubicBezTo>
                  <a:cubicBezTo>
                    <a:pt x="418" y="98"/>
                    <a:pt x="431" y="101"/>
                    <a:pt x="434" y="108"/>
                  </a:cubicBezTo>
                  <a:cubicBezTo>
                    <a:pt x="435" y="109"/>
                    <a:pt x="430" y="112"/>
                    <a:pt x="431" y="114"/>
                  </a:cubicBezTo>
                  <a:cubicBezTo>
                    <a:pt x="433" y="115"/>
                    <a:pt x="438" y="115"/>
                    <a:pt x="440" y="117"/>
                  </a:cubicBezTo>
                  <a:cubicBezTo>
                    <a:pt x="442" y="118"/>
                    <a:pt x="444" y="121"/>
                    <a:pt x="446" y="122"/>
                  </a:cubicBezTo>
                  <a:cubicBezTo>
                    <a:pt x="459" y="133"/>
                    <a:pt x="461" y="141"/>
                    <a:pt x="449" y="160"/>
                  </a:cubicBezTo>
                  <a:cubicBezTo>
                    <a:pt x="443" y="164"/>
                    <a:pt x="450" y="181"/>
                    <a:pt x="440" y="181"/>
                  </a:cubicBezTo>
                  <a:cubicBezTo>
                    <a:pt x="435" y="189"/>
                    <a:pt x="431" y="173"/>
                    <a:pt x="428" y="181"/>
                  </a:cubicBezTo>
                  <a:cubicBezTo>
                    <a:pt x="435" y="192"/>
                    <a:pt x="408" y="193"/>
                    <a:pt x="396" y="195"/>
                  </a:cubicBezTo>
                  <a:cubicBezTo>
                    <a:pt x="398" y="203"/>
                    <a:pt x="388" y="213"/>
                    <a:pt x="396" y="218"/>
                  </a:cubicBezTo>
                  <a:cubicBezTo>
                    <a:pt x="399" y="225"/>
                    <a:pt x="408" y="226"/>
                    <a:pt x="405" y="239"/>
                  </a:cubicBezTo>
                  <a:cubicBezTo>
                    <a:pt x="408" y="250"/>
                    <a:pt x="394" y="243"/>
                    <a:pt x="396" y="253"/>
                  </a:cubicBezTo>
                  <a:cubicBezTo>
                    <a:pt x="398" y="262"/>
                    <a:pt x="393" y="264"/>
                    <a:pt x="393" y="271"/>
                  </a:cubicBezTo>
                  <a:cubicBezTo>
                    <a:pt x="388" y="270"/>
                    <a:pt x="387" y="274"/>
                    <a:pt x="384" y="276"/>
                  </a:cubicBezTo>
                  <a:cubicBezTo>
                    <a:pt x="384" y="276"/>
                    <a:pt x="374" y="283"/>
                    <a:pt x="375" y="294"/>
                  </a:cubicBezTo>
                  <a:cubicBezTo>
                    <a:pt x="375" y="305"/>
                    <a:pt x="356" y="276"/>
                    <a:pt x="347" y="274"/>
                  </a:cubicBezTo>
                  <a:cubicBezTo>
                    <a:pt x="345" y="273"/>
                    <a:pt x="322" y="279"/>
                    <a:pt x="315" y="280"/>
                  </a:cubicBezTo>
                  <a:cubicBezTo>
                    <a:pt x="241" y="287"/>
                    <a:pt x="142" y="288"/>
                    <a:pt x="65" y="288"/>
                  </a:cubicBezTo>
                  <a:cubicBezTo>
                    <a:pt x="67" y="282"/>
                    <a:pt x="57" y="280"/>
                    <a:pt x="56" y="274"/>
                  </a:cubicBezTo>
                  <a:cubicBezTo>
                    <a:pt x="55" y="270"/>
                    <a:pt x="59" y="261"/>
                    <a:pt x="59" y="256"/>
                  </a:cubicBezTo>
                  <a:cubicBezTo>
                    <a:pt x="58" y="249"/>
                    <a:pt x="55" y="238"/>
                    <a:pt x="53" y="227"/>
                  </a:cubicBezTo>
                  <a:cubicBezTo>
                    <a:pt x="53" y="225"/>
                    <a:pt x="56" y="224"/>
                    <a:pt x="56" y="221"/>
                  </a:cubicBezTo>
                  <a:cubicBezTo>
                    <a:pt x="56" y="221"/>
                    <a:pt x="53" y="217"/>
                    <a:pt x="53" y="216"/>
                  </a:cubicBezTo>
                  <a:cubicBezTo>
                    <a:pt x="51" y="204"/>
                    <a:pt x="53" y="207"/>
                    <a:pt x="47" y="201"/>
                  </a:cubicBezTo>
                  <a:cubicBezTo>
                    <a:pt x="43" y="197"/>
                    <a:pt x="48" y="196"/>
                    <a:pt x="44" y="192"/>
                  </a:cubicBezTo>
                  <a:cubicBezTo>
                    <a:pt x="46" y="194"/>
                    <a:pt x="37" y="194"/>
                    <a:pt x="39" y="189"/>
                  </a:cubicBezTo>
                  <a:cubicBezTo>
                    <a:pt x="41" y="153"/>
                    <a:pt x="17" y="143"/>
                    <a:pt x="18" y="108"/>
                  </a:cubicBezTo>
                  <a:cubicBezTo>
                    <a:pt x="11" y="103"/>
                    <a:pt x="2" y="90"/>
                    <a:pt x="12" y="90"/>
                  </a:cubicBezTo>
                  <a:cubicBezTo>
                    <a:pt x="7" y="88"/>
                    <a:pt x="1" y="91"/>
                    <a:pt x="1" y="82"/>
                  </a:cubicBezTo>
                  <a:cubicBezTo>
                    <a:pt x="1" y="77"/>
                    <a:pt x="3" y="76"/>
                    <a:pt x="4" y="79"/>
                  </a:cubicBezTo>
                </a:path>
              </a:pathLst>
            </a:custGeom>
            <a:solidFill>
              <a:schemeClr val="accent4"/>
            </a:solidFill>
            <a:ln w="9525">
              <a:solidFill>
                <a:srgbClr val="F9F9F9"/>
              </a:solidFill>
              <a:round/>
            </a:ln>
          </p:spPr>
          <p:txBody>
            <a:bodyPr vert="horz" wrap="square" lIns="121920" tIns="60960" rIns="121920" bIns="60960" numCol="1" anchor="t" anchorCtr="0" compatLnSpc="1"/>
            <a:lstStyle/>
            <a:p>
              <a:endParaRPr lang="en-US" sz="2400"/>
            </a:p>
          </p:txBody>
        </p:sp>
        <p:sp>
          <p:nvSpPr>
            <p:cNvPr id="499" name="Freeform 122"/>
            <p:cNvSpPr/>
            <p:nvPr/>
          </p:nvSpPr>
          <p:spPr bwMode="auto">
            <a:xfrm>
              <a:off x="3089276" y="1390651"/>
              <a:ext cx="577850" cy="668338"/>
            </a:xfrm>
            <a:custGeom>
              <a:gdLst>
                <a:gd name="T0" fmla="*/ 337 w 483"/>
                <a:gd name="T1" fmla="*/ 221 h 559"/>
                <a:gd name="T2" fmla="*/ 323 w 483"/>
                <a:gd name="T3" fmla="*/ 247 h 559"/>
                <a:gd name="T4" fmla="*/ 294 w 483"/>
                <a:gd name="T5" fmla="*/ 326 h 559"/>
                <a:gd name="T6" fmla="*/ 285 w 483"/>
                <a:gd name="T7" fmla="*/ 349 h 559"/>
                <a:gd name="T8" fmla="*/ 297 w 483"/>
                <a:gd name="T9" fmla="*/ 387 h 559"/>
                <a:gd name="T10" fmla="*/ 294 w 483"/>
                <a:gd name="T11" fmla="*/ 431 h 559"/>
                <a:gd name="T12" fmla="*/ 303 w 483"/>
                <a:gd name="T13" fmla="*/ 439 h 559"/>
                <a:gd name="T14" fmla="*/ 308 w 483"/>
                <a:gd name="T15" fmla="*/ 445 h 559"/>
                <a:gd name="T16" fmla="*/ 314 w 483"/>
                <a:gd name="T17" fmla="*/ 451 h 559"/>
                <a:gd name="T18" fmla="*/ 329 w 483"/>
                <a:gd name="T19" fmla="*/ 454 h 559"/>
                <a:gd name="T20" fmla="*/ 355 w 483"/>
                <a:gd name="T21" fmla="*/ 471 h 559"/>
                <a:gd name="T22" fmla="*/ 393 w 483"/>
                <a:gd name="T23" fmla="*/ 503 h 559"/>
                <a:gd name="T24" fmla="*/ 52 w 483"/>
                <a:gd name="T25" fmla="*/ 559 h 559"/>
                <a:gd name="T26" fmla="*/ 41 w 483"/>
                <a:gd name="T27" fmla="*/ 378 h 559"/>
                <a:gd name="T28" fmla="*/ 32 w 483"/>
                <a:gd name="T29" fmla="*/ 375 h 559"/>
                <a:gd name="T30" fmla="*/ 35 w 483"/>
                <a:gd name="T31" fmla="*/ 349 h 559"/>
                <a:gd name="T32" fmla="*/ 41 w 483"/>
                <a:gd name="T33" fmla="*/ 335 h 559"/>
                <a:gd name="T34" fmla="*/ 44 w 483"/>
                <a:gd name="T35" fmla="*/ 332 h 559"/>
                <a:gd name="T36" fmla="*/ 29 w 483"/>
                <a:gd name="T37" fmla="*/ 262 h 559"/>
                <a:gd name="T38" fmla="*/ 29 w 483"/>
                <a:gd name="T39" fmla="*/ 212 h 559"/>
                <a:gd name="T40" fmla="*/ 23 w 483"/>
                <a:gd name="T41" fmla="*/ 154 h 559"/>
                <a:gd name="T42" fmla="*/ 6 w 483"/>
                <a:gd name="T43" fmla="*/ 79 h 559"/>
                <a:gd name="T44" fmla="*/ 131 w 483"/>
                <a:gd name="T45" fmla="*/ 35 h 559"/>
                <a:gd name="T46" fmla="*/ 145 w 483"/>
                <a:gd name="T47" fmla="*/ 3 h 559"/>
                <a:gd name="T48" fmla="*/ 148 w 483"/>
                <a:gd name="T49" fmla="*/ 15 h 559"/>
                <a:gd name="T50" fmla="*/ 160 w 483"/>
                <a:gd name="T51" fmla="*/ 55 h 559"/>
                <a:gd name="T52" fmla="*/ 154 w 483"/>
                <a:gd name="T53" fmla="*/ 61 h 559"/>
                <a:gd name="T54" fmla="*/ 175 w 483"/>
                <a:gd name="T55" fmla="*/ 67 h 559"/>
                <a:gd name="T56" fmla="*/ 209 w 483"/>
                <a:gd name="T57" fmla="*/ 70 h 559"/>
                <a:gd name="T58" fmla="*/ 221 w 483"/>
                <a:gd name="T59" fmla="*/ 79 h 559"/>
                <a:gd name="T60" fmla="*/ 253 w 483"/>
                <a:gd name="T61" fmla="*/ 67 h 559"/>
                <a:gd name="T62" fmla="*/ 291 w 483"/>
                <a:gd name="T63" fmla="*/ 76 h 559"/>
                <a:gd name="T64" fmla="*/ 314 w 483"/>
                <a:gd name="T65" fmla="*/ 105 h 559"/>
                <a:gd name="T66" fmla="*/ 337 w 483"/>
                <a:gd name="T67" fmla="*/ 102 h 559"/>
                <a:gd name="T68" fmla="*/ 387 w 483"/>
                <a:gd name="T69" fmla="*/ 116 h 559"/>
                <a:gd name="T70" fmla="*/ 419 w 483"/>
                <a:gd name="T71" fmla="*/ 111 h 559"/>
                <a:gd name="T72" fmla="*/ 483 w 483"/>
                <a:gd name="T73" fmla="*/ 114 h 559"/>
                <a:gd name="T74" fmla="*/ 462 w 483"/>
                <a:gd name="T75" fmla="*/ 131 h 559"/>
                <a:gd name="T76" fmla="*/ 413 w 483"/>
                <a:gd name="T77" fmla="*/ 148 h 559"/>
                <a:gd name="T78" fmla="*/ 404 w 483"/>
                <a:gd name="T79" fmla="*/ 163 h 559"/>
                <a:gd name="T80" fmla="*/ 378 w 483"/>
                <a:gd name="T81" fmla="*/ 192 h 559"/>
                <a:gd name="T82" fmla="*/ 367 w 483"/>
                <a:gd name="T83" fmla="*/ 201 h 559"/>
                <a:gd name="T84" fmla="*/ 355 w 483"/>
                <a:gd name="T85" fmla="*/ 215 h 5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82" h="559">
                  <a:moveTo>
                    <a:pt x="337" y="230"/>
                  </a:moveTo>
                  <a:cubicBezTo>
                    <a:pt x="334" y="226"/>
                    <a:pt x="336" y="225"/>
                    <a:pt x="337" y="221"/>
                  </a:cubicBezTo>
                  <a:cubicBezTo>
                    <a:pt x="326" y="225"/>
                    <a:pt x="338" y="227"/>
                    <a:pt x="337" y="236"/>
                  </a:cubicBezTo>
                  <a:cubicBezTo>
                    <a:pt x="329" y="236"/>
                    <a:pt x="334" y="250"/>
                    <a:pt x="323" y="247"/>
                  </a:cubicBezTo>
                  <a:cubicBezTo>
                    <a:pt x="321" y="269"/>
                    <a:pt x="326" y="295"/>
                    <a:pt x="323" y="308"/>
                  </a:cubicBezTo>
                  <a:cubicBezTo>
                    <a:pt x="313" y="315"/>
                    <a:pt x="301" y="316"/>
                    <a:pt x="294" y="326"/>
                  </a:cubicBezTo>
                  <a:cubicBezTo>
                    <a:pt x="292" y="328"/>
                    <a:pt x="294" y="336"/>
                    <a:pt x="291" y="340"/>
                  </a:cubicBezTo>
                  <a:cubicBezTo>
                    <a:pt x="289" y="343"/>
                    <a:pt x="283" y="343"/>
                    <a:pt x="285" y="349"/>
                  </a:cubicBezTo>
                  <a:cubicBezTo>
                    <a:pt x="286" y="360"/>
                    <a:pt x="298" y="360"/>
                    <a:pt x="303" y="367"/>
                  </a:cubicBezTo>
                  <a:cubicBezTo>
                    <a:pt x="304" y="375"/>
                    <a:pt x="298" y="378"/>
                    <a:pt x="297" y="387"/>
                  </a:cubicBezTo>
                  <a:cubicBezTo>
                    <a:pt x="295" y="399"/>
                    <a:pt x="300" y="412"/>
                    <a:pt x="300" y="422"/>
                  </a:cubicBezTo>
                  <a:cubicBezTo>
                    <a:pt x="299" y="426"/>
                    <a:pt x="293" y="428"/>
                    <a:pt x="294" y="431"/>
                  </a:cubicBezTo>
                  <a:cubicBezTo>
                    <a:pt x="295" y="434"/>
                    <a:pt x="299" y="441"/>
                    <a:pt x="294" y="439"/>
                  </a:cubicBezTo>
                  <a:cubicBezTo>
                    <a:pt x="295" y="444"/>
                    <a:pt x="298" y="437"/>
                    <a:pt x="303" y="439"/>
                  </a:cubicBezTo>
                  <a:cubicBezTo>
                    <a:pt x="303" y="440"/>
                    <a:pt x="302" y="445"/>
                    <a:pt x="303" y="445"/>
                  </a:cubicBezTo>
                  <a:cubicBezTo>
                    <a:pt x="303" y="446"/>
                    <a:pt x="308" y="444"/>
                    <a:pt x="308" y="445"/>
                  </a:cubicBezTo>
                  <a:cubicBezTo>
                    <a:pt x="310" y="447"/>
                    <a:pt x="309" y="454"/>
                    <a:pt x="308" y="454"/>
                  </a:cubicBezTo>
                  <a:cubicBezTo>
                    <a:pt x="309" y="454"/>
                    <a:pt x="313" y="451"/>
                    <a:pt x="314" y="451"/>
                  </a:cubicBezTo>
                  <a:cubicBezTo>
                    <a:pt x="317" y="451"/>
                    <a:pt x="316" y="454"/>
                    <a:pt x="314" y="454"/>
                  </a:cubicBezTo>
                  <a:cubicBezTo>
                    <a:pt x="321" y="455"/>
                    <a:pt x="320" y="453"/>
                    <a:pt x="329" y="454"/>
                  </a:cubicBezTo>
                  <a:cubicBezTo>
                    <a:pt x="333" y="464"/>
                    <a:pt x="327" y="458"/>
                    <a:pt x="335" y="463"/>
                  </a:cubicBezTo>
                  <a:cubicBezTo>
                    <a:pt x="338" y="465"/>
                    <a:pt x="348" y="470"/>
                    <a:pt x="355" y="471"/>
                  </a:cubicBezTo>
                  <a:cubicBezTo>
                    <a:pt x="359" y="482"/>
                    <a:pt x="367" y="488"/>
                    <a:pt x="372" y="498"/>
                  </a:cubicBezTo>
                  <a:cubicBezTo>
                    <a:pt x="378" y="501"/>
                    <a:pt x="389" y="501"/>
                    <a:pt x="393" y="503"/>
                  </a:cubicBezTo>
                  <a:cubicBezTo>
                    <a:pt x="407" y="513"/>
                    <a:pt x="405" y="531"/>
                    <a:pt x="410" y="547"/>
                  </a:cubicBezTo>
                  <a:cubicBezTo>
                    <a:pt x="296" y="556"/>
                    <a:pt x="176" y="559"/>
                    <a:pt x="52" y="559"/>
                  </a:cubicBezTo>
                  <a:cubicBezTo>
                    <a:pt x="44" y="513"/>
                    <a:pt x="66" y="411"/>
                    <a:pt x="47" y="381"/>
                  </a:cubicBezTo>
                  <a:cubicBezTo>
                    <a:pt x="46" y="380"/>
                    <a:pt x="41" y="379"/>
                    <a:pt x="41" y="378"/>
                  </a:cubicBezTo>
                  <a:cubicBezTo>
                    <a:pt x="40" y="377"/>
                    <a:pt x="45" y="374"/>
                    <a:pt x="44" y="372"/>
                  </a:cubicBezTo>
                  <a:cubicBezTo>
                    <a:pt x="44" y="372"/>
                    <a:pt x="35" y="377"/>
                    <a:pt x="32" y="375"/>
                  </a:cubicBezTo>
                  <a:cubicBezTo>
                    <a:pt x="30" y="374"/>
                    <a:pt x="32" y="359"/>
                    <a:pt x="23" y="361"/>
                  </a:cubicBezTo>
                  <a:cubicBezTo>
                    <a:pt x="26" y="357"/>
                    <a:pt x="29" y="357"/>
                    <a:pt x="35" y="349"/>
                  </a:cubicBezTo>
                  <a:cubicBezTo>
                    <a:pt x="36" y="348"/>
                    <a:pt x="41" y="344"/>
                    <a:pt x="41" y="343"/>
                  </a:cubicBezTo>
                  <a:cubicBezTo>
                    <a:pt x="41" y="342"/>
                    <a:pt x="40" y="336"/>
                    <a:pt x="41" y="335"/>
                  </a:cubicBezTo>
                  <a:cubicBezTo>
                    <a:pt x="41" y="335"/>
                    <a:pt x="49" y="338"/>
                    <a:pt x="49" y="335"/>
                  </a:cubicBezTo>
                  <a:cubicBezTo>
                    <a:pt x="50" y="332"/>
                    <a:pt x="45" y="335"/>
                    <a:pt x="44" y="332"/>
                  </a:cubicBezTo>
                  <a:cubicBezTo>
                    <a:pt x="41" y="321"/>
                    <a:pt x="44" y="306"/>
                    <a:pt x="41" y="291"/>
                  </a:cubicBezTo>
                  <a:cubicBezTo>
                    <a:pt x="39" y="282"/>
                    <a:pt x="31" y="277"/>
                    <a:pt x="29" y="262"/>
                  </a:cubicBezTo>
                  <a:cubicBezTo>
                    <a:pt x="28" y="249"/>
                    <a:pt x="27" y="236"/>
                    <a:pt x="26" y="224"/>
                  </a:cubicBezTo>
                  <a:cubicBezTo>
                    <a:pt x="26" y="220"/>
                    <a:pt x="29" y="212"/>
                    <a:pt x="29" y="212"/>
                  </a:cubicBezTo>
                  <a:cubicBezTo>
                    <a:pt x="29" y="207"/>
                    <a:pt x="24" y="200"/>
                    <a:pt x="23" y="195"/>
                  </a:cubicBezTo>
                  <a:cubicBezTo>
                    <a:pt x="21" y="180"/>
                    <a:pt x="23" y="166"/>
                    <a:pt x="23" y="154"/>
                  </a:cubicBezTo>
                  <a:cubicBezTo>
                    <a:pt x="20" y="150"/>
                    <a:pt x="19" y="156"/>
                    <a:pt x="15" y="148"/>
                  </a:cubicBezTo>
                  <a:cubicBezTo>
                    <a:pt x="13" y="128"/>
                    <a:pt x="3" y="109"/>
                    <a:pt x="6" y="79"/>
                  </a:cubicBezTo>
                  <a:cubicBezTo>
                    <a:pt x="7" y="67"/>
                    <a:pt x="7" y="54"/>
                    <a:pt x="0" y="41"/>
                  </a:cubicBezTo>
                  <a:cubicBezTo>
                    <a:pt x="36" y="33"/>
                    <a:pt x="104" y="43"/>
                    <a:pt x="131" y="35"/>
                  </a:cubicBezTo>
                  <a:cubicBezTo>
                    <a:pt x="136" y="31"/>
                    <a:pt x="131" y="17"/>
                    <a:pt x="131" y="3"/>
                  </a:cubicBezTo>
                  <a:cubicBezTo>
                    <a:pt x="136" y="3"/>
                    <a:pt x="141" y="3"/>
                    <a:pt x="145" y="3"/>
                  </a:cubicBezTo>
                  <a:cubicBezTo>
                    <a:pt x="149" y="0"/>
                    <a:pt x="146" y="16"/>
                    <a:pt x="145" y="15"/>
                  </a:cubicBezTo>
                  <a:cubicBezTo>
                    <a:pt x="146" y="18"/>
                    <a:pt x="149" y="16"/>
                    <a:pt x="148" y="15"/>
                  </a:cubicBezTo>
                  <a:cubicBezTo>
                    <a:pt x="151" y="23"/>
                    <a:pt x="155" y="32"/>
                    <a:pt x="157" y="41"/>
                  </a:cubicBezTo>
                  <a:cubicBezTo>
                    <a:pt x="158" y="45"/>
                    <a:pt x="159" y="59"/>
                    <a:pt x="160" y="55"/>
                  </a:cubicBezTo>
                  <a:cubicBezTo>
                    <a:pt x="156" y="67"/>
                    <a:pt x="153" y="52"/>
                    <a:pt x="145" y="58"/>
                  </a:cubicBezTo>
                  <a:cubicBezTo>
                    <a:pt x="148" y="61"/>
                    <a:pt x="151" y="61"/>
                    <a:pt x="154" y="61"/>
                  </a:cubicBezTo>
                  <a:cubicBezTo>
                    <a:pt x="154" y="61"/>
                    <a:pt x="156" y="66"/>
                    <a:pt x="157" y="64"/>
                  </a:cubicBezTo>
                  <a:cubicBezTo>
                    <a:pt x="164" y="56"/>
                    <a:pt x="166" y="65"/>
                    <a:pt x="175" y="67"/>
                  </a:cubicBezTo>
                  <a:cubicBezTo>
                    <a:pt x="176" y="67"/>
                    <a:pt x="180" y="64"/>
                    <a:pt x="183" y="64"/>
                  </a:cubicBezTo>
                  <a:cubicBezTo>
                    <a:pt x="182" y="64"/>
                    <a:pt x="206" y="69"/>
                    <a:pt x="209" y="70"/>
                  </a:cubicBezTo>
                  <a:cubicBezTo>
                    <a:pt x="211" y="70"/>
                    <a:pt x="214" y="69"/>
                    <a:pt x="215" y="70"/>
                  </a:cubicBezTo>
                  <a:cubicBezTo>
                    <a:pt x="218" y="73"/>
                    <a:pt x="215" y="78"/>
                    <a:pt x="221" y="79"/>
                  </a:cubicBezTo>
                  <a:cubicBezTo>
                    <a:pt x="225" y="79"/>
                    <a:pt x="240" y="78"/>
                    <a:pt x="239" y="79"/>
                  </a:cubicBezTo>
                  <a:cubicBezTo>
                    <a:pt x="247" y="76"/>
                    <a:pt x="244" y="68"/>
                    <a:pt x="253" y="67"/>
                  </a:cubicBezTo>
                  <a:cubicBezTo>
                    <a:pt x="261" y="66"/>
                    <a:pt x="272" y="67"/>
                    <a:pt x="279" y="70"/>
                  </a:cubicBezTo>
                  <a:cubicBezTo>
                    <a:pt x="281" y="71"/>
                    <a:pt x="290" y="75"/>
                    <a:pt x="291" y="76"/>
                  </a:cubicBezTo>
                  <a:cubicBezTo>
                    <a:pt x="294" y="78"/>
                    <a:pt x="290" y="91"/>
                    <a:pt x="300" y="84"/>
                  </a:cubicBezTo>
                  <a:cubicBezTo>
                    <a:pt x="301" y="95"/>
                    <a:pt x="309" y="98"/>
                    <a:pt x="314" y="105"/>
                  </a:cubicBezTo>
                  <a:cubicBezTo>
                    <a:pt x="324" y="105"/>
                    <a:pt x="316" y="87"/>
                    <a:pt x="329" y="90"/>
                  </a:cubicBezTo>
                  <a:cubicBezTo>
                    <a:pt x="334" y="91"/>
                    <a:pt x="332" y="99"/>
                    <a:pt x="337" y="102"/>
                  </a:cubicBezTo>
                  <a:cubicBezTo>
                    <a:pt x="342" y="105"/>
                    <a:pt x="356" y="100"/>
                    <a:pt x="352" y="114"/>
                  </a:cubicBezTo>
                  <a:cubicBezTo>
                    <a:pt x="362" y="119"/>
                    <a:pt x="381" y="113"/>
                    <a:pt x="387" y="116"/>
                  </a:cubicBezTo>
                  <a:cubicBezTo>
                    <a:pt x="386" y="111"/>
                    <a:pt x="397" y="105"/>
                    <a:pt x="404" y="99"/>
                  </a:cubicBezTo>
                  <a:cubicBezTo>
                    <a:pt x="415" y="97"/>
                    <a:pt x="411" y="110"/>
                    <a:pt x="419" y="111"/>
                  </a:cubicBezTo>
                  <a:cubicBezTo>
                    <a:pt x="432" y="107"/>
                    <a:pt x="444" y="106"/>
                    <a:pt x="457" y="108"/>
                  </a:cubicBezTo>
                  <a:cubicBezTo>
                    <a:pt x="463" y="109"/>
                    <a:pt x="472" y="121"/>
                    <a:pt x="483" y="114"/>
                  </a:cubicBezTo>
                  <a:cubicBezTo>
                    <a:pt x="482" y="121"/>
                    <a:pt x="472" y="128"/>
                    <a:pt x="465" y="122"/>
                  </a:cubicBezTo>
                  <a:cubicBezTo>
                    <a:pt x="459" y="124"/>
                    <a:pt x="469" y="127"/>
                    <a:pt x="462" y="131"/>
                  </a:cubicBezTo>
                  <a:cubicBezTo>
                    <a:pt x="447" y="136"/>
                    <a:pt x="429" y="138"/>
                    <a:pt x="422" y="151"/>
                  </a:cubicBezTo>
                  <a:cubicBezTo>
                    <a:pt x="418" y="154"/>
                    <a:pt x="416" y="147"/>
                    <a:pt x="413" y="148"/>
                  </a:cubicBezTo>
                  <a:cubicBezTo>
                    <a:pt x="413" y="149"/>
                    <a:pt x="416" y="153"/>
                    <a:pt x="416" y="154"/>
                  </a:cubicBezTo>
                  <a:cubicBezTo>
                    <a:pt x="416" y="155"/>
                    <a:pt x="406" y="161"/>
                    <a:pt x="404" y="163"/>
                  </a:cubicBezTo>
                  <a:cubicBezTo>
                    <a:pt x="400" y="167"/>
                    <a:pt x="398" y="176"/>
                    <a:pt x="390" y="175"/>
                  </a:cubicBezTo>
                  <a:cubicBezTo>
                    <a:pt x="393" y="186"/>
                    <a:pt x="383" y="186"/>
                    <a:pt x="378" y="192"/>
                  </a:cubicBezTo>
                  <a:cubicBezTo>
                    <a:pt x="377" y="193"/>
                    <a:pt x="376" y="200"/>
                    <a:pt x="375" y="201"/>
                  </a:cubicBezTo>
                  <a:cubicBezTo>
                    <a:pt x="372" y="204"/>
                    <a:pt x="368" y="200"/>
                    <a:pt x="367" y="201"/>
                  </a:cubicBezTo>
                  <a:cubicBezTo>
                    <a:pt x="366" y="202"/>
                    <a:pt x="370" y="205"/>
                    <a:pt x="369" y="207"/>
                  </a:cubicBezTo>
                  <a:cubicBezTo>
                    <a:pt x="369" y="207"/>
                    <a:pt x="358" y="213"/>
                    <a:pt x="355" y="215"/>
                  </a:cubicBezTo>
                  <a:cubicBezTo>
                    <a:pt x="351" y="219"/>
                    <a:pt x="348" y="229"/>
                    <a:pt x="337" y="230"/>
                  </a:cubicBezTo>
                  <a:close/>
                </a:path>
              </a:pathLst>
            </a:custGeom>
            <a:solidFill>
              <a:schemeClr val="accent4"/>
            </a:solidFill>
            <a:ln w="9525">
              <a:solidFill>
                <a:srgbClr val="F9F9F9"/>
              </a:solidFill>
              <a:round/>
            </a:ln>
          </p:spPr>
          <p:txBody>
            <a:bodyPr vert="horz" wrap="square" lIns="121920" tIns="60960" rIns="121920" bIns="60960" numCol="1" anchor="t" anchorCtr="0" compatLnSpc="1"/>
            <a:lstStyle/>
            <a:p>
              <a:endParaRPr lang="en-US" sz="2400"/>
            </a:p>
          </p:txBody>
        </p:sp>
        <p:sp>
          <p:nvSpPr>
            <p:cNvPr id="500" name="Freeform 123"/>
            <p:cNvSpPr/>
            <p:nvPr/>
          </p:nvSpPr>
          <p:spPr bwMode="auto">
            <a:xfrm>
              <a:off x="3214689" y="2381251"/>
              <a:ext cx="606425" cy="533400"/>
            </a:xfrm>
            <a:custGeom>
              <a:gdLst>
                <a:gd name="T0" fmla="*/ 471 w 507"/>
                <a:gd name="T1" fmla="*/ 419 h 446"/>
                <a:gd name="T2" fmla="*/ 421 w 507"/>
                <a:gd name="T3" fmla="*/ 439 h 446"/>
                <a:gd name="T4" fmla="*/ 442 w 507"/>
                <a:gd name="T5" fmla="*/ 410 h 446"/>
                <a:gd name="T6" fmla="*/ 433 w 507"/>
                <a:gd name="T7" fmla="*/ 393 h 446"/>
                <a:gd name="T8" fmla="*/ 328 w 507"/>
                <a:gd name="T9" fmla="*/ 399 h 446"/>
                <a:gd name="T10" fmla="*/ 90 w 507"/>
                <a:gd name="T11" fmla="*/ 407 h 446"/>
                <a:gd name="T12" fmla="*/ 84 w 507"/>
                <a:gd name="T13" fmla="*/ 154 h 446"/>
                <a:gd name="T14" fmla="*/ 67 w 507"/>
                <a:gd name="T15" fmla="*/ 143 h 446"/>
                <a:gd name="T16" fmla="*/ 49 w 507"/>
                <a:gd name="T17" fmla="*/ 111 h 446"/>
                <a:gd name="T18" fmla="*/ 64 w 507"/>
                <a:gd name="T19" fmla="*/ 96 h 446"/>
                <a:gd name="T20" fmla="*/ 40 w 507"/>
                <a:gd name="T21" fmla="*/ 79 h 446"/>
                <a:gd name="T22" fmla="*/ 29 w 507"/>
                <a:gd name="T23" fmla="*/ 70 h 446"/>
                <a:gd name="T24" fmla="*/ 20 w 507"/>
                <a:gd name="T25" fmla="*/ 50 h 446"/>
                <a:gd name="T26" fmla="*/ 0 w 507"/>
                <a:gd name="T27" fmla="*/ 15 h 446"/>
                <a:gd name="T28" fmla="*/ 180 w 507"/>
                <a:gd name="T29" fmla="*/ 12 h 446"/>
                <a:gd name="T30" fmla="*/ 232 w 507"/>
                <a:gd name="T31" fmla="*/ 9 h 446"/>
                <a:gd name="T32" fmla="*/ 282 w 507"/>
                <a:gd name="T33" fmla="*/ 3 h 446"/>
                <a:gd name="T34" fmla="*/ 308 w 507"/>
                <a:gd name="T35" fmla="*/ 23 h 446"/>
                <a:gd name="T36" fmla="*/ 317 w 507"/>
                <a:gd name="T37" fmla="*/ 84 h 446"/>
                <a:gd name="T38" fmla="*/ 331 w 507"/>
                <a:gd name="T39" fmla="*/ 99 h 446"/>
                <a:gd name="T40" fmla="*/ 340 w 507"/>
                <a:gd name="T41" fmla="*/ 105 h 446"/>
                <a:gd name="T42" fmla="*/ 343 w 507"/>
                <a:gd name="T43" fmla="*/ 114 h 446"/>
                <a:gd name="T44" fmla="*/ 357 w 507"/>
                <a:gd name="T45" fmla="*/ 119 h 446"/>
                <a:gd name="T46" fmla="*/ 366 w 507"/>
                <a:gd name="T47" fmla="*/ 128 h 446"/>
                <a:gd name="T48" fmla="*/ 378 w 507"/>
                <a:gd name="T49" fmla="*/ 166 h 446"/>
                <a:gd name="T50" fmla="*/ 395 w 507"/>
                <a:gd name="T51" fmla="*/ 157 h 446"/>
                <a:gd name="T52" fmla="*/ 416 w 507"/>
                <a:gd name="T53" fmla="*/ 166 h 446"/>
                <a:gd name="T54" fmla="*/ 407 w 507"/>
                <a:gd name="T55" fmla="*/ 233 h 446"/>
                <a:gd name="T56" fmla="*/ 421 w 507"/>
                <a:gd name="T57" fmla="*/ 247 h 446"/>
                <a:gd name="T58" fmla="*/ 436 w 507"/>
                <a:gd name="T59" fmla="*/ 259 h 446"/>
                <a:gd name="T60" fmla="*/ 459 w 507"/>
                <a:gd name="T61" fmla="*/ 271 h 446"/>
                <a:gd name="T62" fmla="*/ 468 w 507"/>
                <a:gd name="T63" fmla="*/ 276 h 446"/>
                <a:gd name="T64" fmla="*/ 471 w 507"/>
                <a:gd name="T65" fmla="*/ 291 h 446"/>
                <a:gd name="T66" fmla="*/ 477 w 507"/>
                <a:gd name="T67" fmla="*/ 308 h 446"/>
                <a:gd name="T68" fmla="*/ 471 w 507"/>
                <a:gd name="T69" fmla="*/ 311 h 446"/>
                <a:gd name="T70" fmla="*/ 485 w 507"/>
                <a:gd name="T71" fmla="*/ 337 h 446"/>
                <a:gd name="T72" fmla="*/ 506 w 507"/>
                <a:gd name="T73" fmla="*/ 343 h 446"/>
                <a:gd name="T74" fmla="*/ 506 w 507"/>
                <a:gd name="T75" fmla="*/ 355 h 446"/>
                <a:gd name="T76" fmla="*/ 500 w 507"/>
                <a:gd name="T77" fmla="*/ 367 h 446"/>
                <a:gd name="T78" fmla="*/ 500 w 507"/>
                <a:gd name="T79" fmla="*/ 378 h 446"/>
                <a:gd name="T80" fmla="*/ 491 w 507"/>
                <a:gd name="T81" fmla="*/ 378 h 446"/>
                <a:gd name="T82" fmla="*/ 480 w 507"/>
                <a:gd name="T83" fmla="*/ 378 h 446"/>
                <a:gd name="T84" fmla="*/ 477 w 507"/>
                <a:gd name="T85" fmla="*/ 401 h 446"/>
                <a:gd name="T86" fmla="*/ 471 w 507"/>
                <a:gd name="T87" fmla="*/ 410 h 446"/>
                <a:gd name="T88" fmla="*/ 471 w 507"/>
                <a:gd name="T89" fmla="*/ 419 h 44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07" h="446">
                  <a:moveTo>
                    <a:pt x="471" y="419"/>
                  </a:moveTo>
                  <a:cubicBezTo>
                    <a:pt x="476" y="446"/>
                    <a:pt x="434" y="439"/>
                    <a:pt x="421" y="439"/>
                  </a:cubicBezTo>
                  <a:cubicBezTo>
                    <a:pt x="422" y="424"/>
                    <a:pt x="439" y="424"/>
                    <a:pt x="442" y="410"/>
                  </a:cubicBezTo>
                  <a:cubicBezTo>
                    <a:pt x="438" y="406"/>
                    <a:pt x="437" y="395"/>
                    <a:pt x="433" y="393"/>
                  </a:cubicBezTo>
                  <a:cubicBezTo>
                    <a:pt x="425" y="387"/>
                    <a:pt x="355" y="397"/>
                    <a:pt x="328" y="399"/>
                  </a:cubicBezTo>
                  <a:cubicBezTo>
                    <a:pt x="253" y="402"/>
                    <a:pt x="154" y="405"/>
                    <a:pt x="90" y="407"/>
                  </a:cubicBezTo>
                  <a:cubicBezTo>
                    <a:pt x="89" y="322"/>
                    <a:pt x="88" y="237"/>
                    <a:pt x="84" y="154"/>
                  </a:cubicBezTo>
                  <a:cubicBezTo>
                    <a:pt x="80" y="149"/>
                    <a:pt x="72" y="147"/>
                    <a:pt x="67" y="143"/>
                  </a:cubicBezTo>
                  <a:cubicBezTo>
                    <a:pt x="68" y="125"/>
                    <a:pt x="50" y="126"/>
                    <a:pt x="49" y="111"/>
                  </a:cubicBezTo>
                  <a:cubicBezTo>
                    <a:pt x="54" y="105"/>
                    <a:pt x="56" y="99"/>
                    <a:pt x="64" y="96"/>
                  </a:cubicBezTo>
                  <a:cubicBezTo>
                    <a:pt x="67" y="75"/>
                    <a:pt x="50" y="81"/>
                    <a:pt x="40" y="79"/>
                  </a:cubicBezTo>
                  <a:cubicBezTo>
                    <a:pt x="41" y="71"/>
                    <a:pt x="32" y="74"/>
                    <a:pt x="29" y="70"/>
                  </a:cubicBezTo>
                  <a:cubicBezTo>
                    <a:pt x="25" y="65"/>
                    <a:pt x="24" y="55"/>
                    <a:pt x="20" y="50"/>
                  </a:cubicBezTo>
                  <a:cubicBezTo>
                    <a:pt x="13" y="38"/>
                    <a:pt x="0" y="29"/>
                    <a:pt x="0" y="15"/>
                  </a:cubicBezTo>
                  <a:cubicBezTo>
                    <a:pt x="55" y="15"/>
                    <a:pt x="120" y="15"/>
                    <a:pt x="180" y="12"/>
                  </a:cubicBezTo>
                  <a:cubicBezTo>
                    <a:pt x="192" y="11"/>
                    <a:pt x="213" y="10"/>
                    <a:pt x="232" y="9"/>
                  </a:cubicBezTo>
                  <a:cubicBezTo>
                    <a:pt x="251" y="8"/>
                    <a:pt x="270" y="0"/>
                    <a:pt x="282" y="3"/>
                  </a:cubicBezTo>
                  <a:cubicBezTo>
                    <a:pt x="294" y="6"/>
                    <a:pt x="299" y="19"/>
                    <a:pt x="308" y="23"/>
                  </a:cubicBezTo>
                  <a:cubicBezTo>
                    <a:pt x="302" y="44"/>
                    <a:pt x="307" y="68"/>
                    <a:pt x="317" y="84"/>
                  </a:cubicBezTo>
                  <a:cubicBezTo>
                    <a:pt x="320" y="90"/>
                    <a:pt x="326" y="94"/>
                    <a:pt x="331" y="99"/>
                  </a:cubicBezTo>
                  <a:cubicBezTo>
                    <a:pt x="333" y="101"/>
                    <a:pt x="338" y="103"/>
                    <a:pt x="340" y="105"/>
                  </a:cubicBezTo>
                  <a:cubicBezTo>
                    <a:pt x="342" y="107"/>
                    <a:pt x="341" y="112"/>
                    <a:pt x="343" y="114"/>
                  </a:cubicBezTo>
                  <a:cubicBezTo>
                    <a:pt x="346" y="116"/>
                    <a:pt x="355" y="117"/>
                    <a:pt x="357" y="119"/>
                  </a:cubicBezTo>
                  <a:cubicBezTo>
                    <a:pt x="362" y="123"/>
                    <a:pt x="361" y="128"/>
                    <a:pt x="366" y="128"/>
                  </a:cubicBezTo>
                  <a:cubicBezTo>
                    <a:pt x="370" y="141"/>
                    <a:pt x="370" y="158"/>
                    <a:pt x="378" y="166"/>
                  </a:cubicBezTo>
                  <a:cubicBezTo>
                    <a:pt x="388" y="168"/>
                    <a:pt x="386" y="157"/>
                    <a:pt x="395" y="157"/>
                  </a:cubicBezTo>
                  <a:cubicBezTo>
                    <a:pt x="402" y="161"/>
                    <a:pt x="409" y="163"/>
                    <a:pt x="416" y="166"/>
                  </a:cubicBezTo>
                  <a:cubicBezTo>
                    <a:pt x="414" y="191"/>
                    <a:pt x="391" y="213"/>
                    <a:pt x="407" y="233"/>
                  </a:cubicBezTo>
                  <a:cubicBezTo>
                    <a:pt x="412" y="239"/>
                    <a:pt x="415" y="243"/>
                    <a:pt x="421" y="247"/>
                  </a:cubicBezTo>
                  <a:cubicBezTo>
                    <a:pt x="425" y="250"/>
                    <a:pt x="436" y="250"/>
                    <a:pt x="436" y="259"/>
                  </a:cubicBezTo>
                  <a:cubicBezTo>
                    <a:pt x="446" y="255"/>
                    <a:pt x="453" y="265"/>
                    <a:pt x="459" y="271"/>
                  </a:cubicBezTo>
                  <a:cubicBezTo>
                    <a:pt x="461" y="272"/>
                    <a:pt x="467" y="275"/>
                    <a:pt x="468" y="276"/>
                  </a:cubicBezTo>
                  <a:cubicBezTo>
                    <a:pt x="470" y="279"/>
                    <a:pt x="469" y="286"/>
                    <a:pt x="471" y="291"/>
                  </a:cubicBezTo>
                  <a:cubicBezTo>
                    <a:pt x="472" y="294"/>
                    <a:pt x="481" y="299"/>
                    <a:pt x="477" y="308"/>
                  </a:cubicBezTo>
                  <a:cubicBezTo>
                    <a:pt x="477" y="309"/>
                    <a:pt x="471" y="312"/>
                    <a:pt x="471" y="311"/>
                  </a:cubicBezTo>
                  <a:cubicBezTo>
                    <a:pt x="474" y="323"/>
                    <a:pt x="485" y="328"/>
                    <a:pt x="485" y="337"/>
                  </a:cubicBezTo>
                  <a:cubicBezTo>
                    <a:pt x="493" y="343"/>
                    <a:pt x="500" y="334"/>
                    <a:pt x="506" y="343"/>
                  </a:cubicBezTo>
                  <a:cubicBezTo>
                    <a:pt x="502" y="346"/>
                    <a:pt x="507" y="350"/>
                    <a:pt x="506" y="355"/>
                  </a:cubicBezTo>
                  <a:cubicBezTo>
                    <a:pt x="505" y="359"/>
                    <a:pt x="502" y="361"/>
                    <a:pt x="500" y="367"/>
                  </a:cubicBezTo>
                  <a:cubicBezTo>
                    <a:pt x="499" y="370"/>
                    <a:pt x="505" y="372"/>
                    <a:pt x="500" y="378"/>
                  </a:cubicBezTo>
                  <a:cubicBezTo>
                    <a:pt x="501" y="377"/>
                    <a:pt x="493" y="377"/>
                    <a:pt x="491" y="378"/>
                  </a:cubicBezTo>
                  <a:cubicBezTo>
                    <a:pt x="485" y="382"/>
                    <a:pt x="482" y="393"/>
                    <a:pt x="480" y="378"/>
                  </a:cubicBezTo>
                  <a:cubicBezTo>
                    <a:pt x="472" y="385"/>
                    <a:pt x="475" y="391"/>
                    <a:pt x="477" y="401"/>
                  </a:cubicBezTo>
                  <a:cubicBezTo>
                    <a:pt x="467" y="403"/>
                    <a:pt x="473" y="406"/>
                    <a:pt x="471" y="410"/>
                  </a:cubicBezTo>
                  <a:cubicBezTo>
                    <a:pt x="469" y="413"/>
                    <a:pt x="466" y="418"/>
                    <a:pt x="471" y="419"/>
                  </a:cubicBezTo>
                </a:path>
              </a:pathLst>
            </a:custGeom>
            <a:solidFill>
              <a:schemeClr val="accent4"/>
            </a:solidFill>
            <a:ln w="9525">
              <a:solidFill>
                <a:srgbClr val="F9F9F9"/>
              </a:solidFill>
              <a:round/>
            </a:ln>
          </p:spPr>
          <p:txBody>
            <a:bodyPr vert="horz" wrap="square" lIns="121920" tIns="60960" rIns="121920" bIns="60960" numCol="1" anchor="t" anchorCtr="0" compatLnSpc="1"/>
            <a:lstStyle/>
            <a:p>
              <a:endParaRPr lang="en-US" sz="2400"/>
            </a:p>
          </p:txBody>
        </p:sp>
        <p:sp>
          <p:nvSpPr>
            <p:cNvPr id="501" name="Freeform 124"/>
            <p:cNvSpPr/>
            <p:nvPr/>
          </p:nvSpPr>
          <p:spPr bwMode="auto">
            <a:xfrm>
              <a:off x="3325814" y="2843213"/>
              <a:ext cx="452438" cy="428625"/>
            </a:xfrm>
            <a:custGeom>
              <a:gdLst>
                <a:gd name="T0" fmla="*/ 343 w 378"/>
                <a:gd name="T1" fmla="*/ 106 h 359"/>
                <a:gd name="T2" fmla="*/ 349 w 378"/>
                <a:gd name="T3" fmla="*/ 132 h 359"/>
                <a:gd name="T4" fmla="*/ 331 w 378"/>
                <a:gd name="T5" fmla="*/ 149 h 359"/>
                <a:gd name="T6" fmla="*/ 334 w 378"/>
                <a:gd name="T7" fmla="*/ 164 h 359"/>
                <a:gd name="T8" fmla="*/ 323 w 378"/>
                <a:gd name="T9" fmla="*/ 164 h 359"/>
                <a:gd name="T10" fmla="*/ 317 w 378"/>
                <a:gd name="T11" fmla="*/ 170 h 359"/>
                <a:gd name="T12" fmla="*/ 317 w 378"/>
                <a:gd name="T13" fmla="*/ 205 h 359"/>
                <a:gd name="T14" fmla="*/ 299 w 378"/>
                <a:gd name="T15" fmla="*/ 225 h 359"/>
                <a:gd name="T16" fmla="*/ 288 w 378"/>
                <a:gd name="T17" fmla="*/ 225 h 359"/>
                <a:gd name="T18" fmla="*/ 294 w 378"/>
                <a:gd name="T19" fmla="*/ 248 h 359"/>
                <a:gd name="T20" fmla="*/ 276 w 378"/>
                <a:gd name="T21" fmla="*/ 257 h 359"/>
                <a:gd name="T22" fmla="*/ 282 w 378"/>
                <a:gd name="T23" fmla="*/ 266 h 359"/>
                <a:gd name="T24" fmla="*/ 270 w 378"/>
                <a:gd name="T25" fmla="*/ 280 h 359"/>
                <a:gd name="T26" fmla="*/ 267 w 378"/>
                <a:gd name="T27" fmla="*/ 289 h 359"/>
                <a:gd name="T28" fmla="*/ 273 w 378"/>
                <a:gd name="T29" fmla="*/ 298 h 359"/>
                <a:gd name="T30" fmla="*/ 267 w 378"/>
                <a:gd name="T31" fmla="*/ 303 h 359"/>
                <a:gd name="T32" fmla="*/ 279 w 378"/>
                <a:gd name="T33" fmla="*/ 318 h 359"/>
                <a:gd name="T34" fmla="*/ 282 w 378"/>
                <a:gd name="T35" fmla="*/ 327 h 359"/>
                <a:gd name="T36" fmla="*/ 276 w 378"/>
                <a:gd name="T37" fmla="*/ 335 h 359"/>
                <a:gd name="T38" fmla="*/ 279 w 378"/>
                <a:gd name="T39" fmla="*/ 347 h 359"/>
                <a:gd name="T40" fmla="*/ 157 w 378"/>
                <a:gd name="T41" fmla="*/ 353 h 359"/>
                <a:gd name="T42" fmla="*/ 137 w 378"/>
                <a:gd name="T43" fmla="*/ 350 h 359"/>
                <a:gd name="T44" fmla="*/ 119 w 378"/>
                <a:gd name="T45" fmla="*/ 356 h 359"/>
                <a:gd name="T46" fmla="*/ 52 w 378"/>
                <a:gd name="T47" fmla="*/ 356 h 359"/>
                <a:gd name="T48" fmla="*/ 52 w 378"/>
                <a:gd name="T49" fmla="*/ 306 h 359"/>
                <a:gd name="T50" fmla="*/ 46 w 378"/>
                <a:gd name="T51" fmla="*/ 303 h 359"/>
                <a:gd name="T52" fmla="*/ 32 w 378"/>
                <a:gd name="T53" fmla="*/ 303 h 359"/>
                <a:gd name="T54" fmla="*/ 32 w 378"/>
                <a:gd name="T55" fmla="*/ 298 h 359"/>
                <a:gd name="T56" fmla="*/ 20 w 378"/>
                <a:gd name="T57" fmla="*/ 303 h 359"/>
                <a:gd name="T58" fmla="*/ 14 w 378"/>
                <a:gd name="T59" fmla="*/ 111 h 359"/>
                <a:gd name="T60" fmla="*/ 0 w 378"/>
                <a:gd name="T61" fmla="*/ 24 h 359"/>
                <a:gd name="T62" fmla="*/ 294 w 378"/>
                <a:gd name="T63" fmla="*/ 13 h 359"/>
                <a:gd name="T64" fmla="*/ 343 w 378"/>
                <a:gd name="T65" fmla="*/ 24 h 359"/>
                <a:gd name="T66" fmla="*/ 328 w 378"/>
                <a:gd name="T67" fmla="*/ 33 h 359"/>
                <a:gd name="T68" fmla="*/ 326 w 378"/>
                <a:gd name="T69" fmla="*/ 56 h 359"/>
                <a:gd name="T70" fmla="*/ 375 w 378"/>
                <a:gd name="T71" fmla="*/ 56 h 359"/>
                <a:gd name="T72" fmla="*/ 369 w 378"/>
                <a:gd name="T73" fmla="*/ 62 h 359"/>
                <a:gd name="T74" fmla="*/ 372 w 378"/>
                <a:gd name="T75" fmla="*/ 68 h 359"/>
                <a:gd name="T76" fmla="*/ 358 w 378"/>
                <a:gd name="T77" fmla="*/ 79 h 359"/>
                <a:gd name="T78" fmla="*/ 349 w 378"/>
                <a:gd name="T79" fmla="*/ 100 h 359"/>
                <a:gd name="T80" fmla="*/ 343 w 378"/>
                <a:gd name="T81" fmla="*/ 106 h 3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78" h="359">
                  <a:moveTo>
                    <a:pt x="343" y="106"/>
                  </a:moveTo>
                  <a:cubicBezTo>
                    <a:pt x="341" y="118"/>
                    <a:pt x="348" y="122"/>
                    <a:pt x="349" y="132"/>
                  </a:cubicBezTo>
                  <a:cubicBezTo>
                    <a:pt x="347" y="141"/>
                    <a:pt x="341" y="147"/>
                    <a:pt x="331" y="149"/>
                  </a:cubicBezTo>
                  <a:cubicBezTo>
                    <a:pt x="334" y="154"/>
                    <a:pt x="341" y="158"/>
                    <a:pt x="334" y="164"/>
                  </a:cubicBezTo>
                  <a:cubicBezTo>
                    <a:pt x="329" y="169"/>
                    <a:pt x="331" y="164"/>
                    <a:pt x="323" y="164"/>
                  </a:cubicBezTo>
                  <a:cubicBezTo>
                    <a:pt x="323" y="172"/>
                    <a:pt x="322" y="174"/>
                    <a:pt x="317" y="170"/>
                  </a:cubicBezTo>
                  <a:cubicBezTo>
                    <a:pt x="314" y="183"/>
                    <a:pt x="314" y="198"/>
                    <a:pt x="317" y="205"/>
                  </a:cubicBezTo>
                  <a:cubicBezTo>
                    <a:pt x="314" y="214"/>
                    <a:pt x="299" y="212"/>
                    <a:pt x="299" y="225"/>
                  </a:cubicBezTo>
                  <a:cubicBezTo>
                    <a:pt x="294" y="230"/>
                    <a:pt x="296" y="225"/>
                    <a:pt x="288" y="225"/>
                  </a:cubicBezTo>
                  <a:cubicBezTo>
                    <a:pt x="289" y="233"/>
                    <a:pt x="292" y="240"/>
                    <a:pt x="294" y="248"/>
                  </a:cubicBezTo>
                  <a:cubicBezTo>
                    <a:pt x="283" y="247"/>
                    <a:pt x="281" y="253"/>
                    <a:pt x="276" y="257"/>
                  </a:cubicBezTo>
                  <a:cubicBezTo>
                    <a:pt x="277" y="263"/>
                    <a:pt x="284" y="252"/>
                    <a:pt x="282" y="266"/>
                  </a:cubicBezTo>
                  <a:cubicBezTo>
                    <a:pt x="279" y="271"/>
                    <a:pt x="278" y="279"/>
                    <a:pt x="270" y="280"/>
                  </a:cubicBezTo>
                  <a:cubicBezTo>
                    <a:pt x="268" y="286"/>
                    <a:pt x="279" y="289"/>
                    <a:pt x="267" y="289"/>
                  </a:cubicBezTo>
                  <a:cubicBezTo>
                    <a:pt x="265" y="294"/>
                    <a:pt x="273" y="296"/>
                    <a:pt x="273" y="298"/>
                  </a:cubicBezTo>
                  <a:cubicBezTo>
                    <a:pt x="273" y="299"/>
                    <a:pt x="268" y="304"/>
                    <a:pt x="267" y="303"/>
                  </a:cubicBezTo>
                  <a:cubicBezTo>
                    <a:pt x="271" y="315"/>
                    <a:pt x="278" y="310"/>
                    <a:pt x="279" y="318"/>
                  </a:cubicBezTo>
                  <a:cubicBezTo>
                    <a:pt x="280" y="321"/>
                    <a:pt x="282" y="327"/>
                    <a:pt x="282" y="327"/>
                  </a:cubicBezTo>
                  <a:cubicBezTo>
                    <a:pt x="283" y="333"/>
                    <a:pt x="277" y="331"/>
                    <a:pt x="276" y="335"/>
                  </a:cubicBezTo>
                  <a:cubicBezTo>
                    <a:pt x="276" y="338"/>
                    <a:pt x="281" y="342"/>
                    <a:pt x="279" y="347"/>
                  </a:cubicBezTo>
                  <a:cubicBezTo>
                    <a:pt x="239" y="345"/>
                    <a:pt x="200" y="354"/>
                    <a:pt x="157" y="353"/>
                  </a:cubicBezTo>
                  <a:cubicBezTo>
                    <a:pt x="151" y="353"/>
                    <a:pt x="143" y="350"/>
                    <a:pt x="137" y="350"/>
                  </a:cubicBezTo>
                  <a:cubicBezTo>
                    <a:pt x="130" y="350"/>
                    <a:pt x="125" y="355"/>
                    <a:pt x="119" y="356"/>
                  </a:cubicBezTo>
                  <a:cubicBezTo>
                    <a:pt x="97" y="359"/>
                    <a:pt x="73" y="353"/>
                    <a:pt x="52" y="356"/>
                  </a:cubicBezTo>
                  <a:cubicBezTo>
                    <a:pt x="52" y="339"/>
                    <a:pt x="52" y="323"/>
                    <a:pt x="52" y="306"/>
                  </a:cubicBezTo>
                  <a:cubicBezTo>
                    <a:pt x="49" y="307"/>
                    <a:pt x="47" y="306"/>
                    <a:pt x="46" y="303"/>
                  </a:cubicBezTo>
                  <a:cubicBezTo>
                    <a:pt x="41" y="300"/>
                    <a:pt x="36" y="303"/>
                    <a:pt x="32" y="303"/>
                  </a:cubicBezTo>
                  <a:cubicBezTo>
                    <a:pt x="32" y="303"/>
                    <a:pt x="32" y="298"/>
                    <a:pt x="32" y="298"/>
                  </a:cubicBezTo>
                  <a:cubicBezTo>
                    <a:pt x="28" y="294"/>
                    <a:pt x="28" y="307"/>
                    <a:pt x="20" y="303"/>
                  </a:cubicBezTo>
                  <a:cubicBezTo>
                    <a:pt x="10" y="243"/>
                    <a:pt x="20" y="174"/>
                    <a:pt x="14" y="111"/>
                  </a:cubicBezTo>
                  <a:cubicBezTo>
                    <a:pt x="12" y="80"/>
                    <a:pt x="0" y="52"/>
                    <a:pt x="0" y="24"/>
                  </a:cubicBezTo>
                  <a:cubicBezTo>
                    <a:pt x="95" y="24"/>
                    <a:pt x="198" y="19"/>
                    <a:pt x="294" y="13"/>
                  </a:cubicBezTo>
                  <a:cubicBezTo>
                    <a:pt x="311" y="11"/>
                    <a:pt x="339" y="0"/>
                    <a:pt x="343" y="24"/>
                  </a:cubicBezTo>
                  <a:cubicBezTo>
                    <a:pt x="343" y="33"/>
                    <a:pt x="334" y="39"/>
                    <a:pt x="328" y="33"/>
                  </a:cubicBezTo>
                  <a:cubicBezTo>
                    <a:pt x="336" y="40"/>
                    <a:pt x="318" y="49"/>
                    <a:pt x="326" y="56"/>
                  </a:cubicBezTo>
                  <a:cubicBezTo>
                    <a:pt x="341" y="67"/>
                    <a:pt x="351" y="52"/>
                    <a:pt x="375" y="56"/>
                  </a:cubicBezTo>
                  <a:cubicBezTo>
                    <a:pt x="378" y="62"/>
                    <a:pt x="370" y="61"/>
                    <a:pt x="369" y="62"/>
                  </a:cubicBezTo>
                  <a:cubicBezTo>
                    <a:pt x="368" y="65"/>
                    <a:pt x="372" y="69"/>
                    <a:pt x="372" y="68"/>
                  </a:cubicBezTo>
                  <a:cubicBezTo>
                    <a:pt x="368" y="75"/>
                    <a:pt x="365" y="74"/>
                    <a:pt x="358" y="79"/>
                  </a:cubicBezTo>
                  <a:cubicBezTo>
                    <a:pt x="362" y="93"/>
                    <a:pt x="357" y="93"/>
                    <a:pt x="349" y="100"/>
                  </a:cubicBezTo>
                  <a:lnTo>
                    <a:pt x="343" y="106"/>
                  </a:lnTo>
                  <a:close/>
                </a:path>
              </a:pathLst>
            </a:custGeom>
            <a:solidFill>
              <a:schemeClr val="accent4"/>
            </a:solidFill>
            <a:ln w="9525">
              <a:solidFill>
                <a:srgbClr val="F9F9F9"/>
              </a:solidFill>
              <a:round/>
            </a:ln>
          </p:spPr>
          <p:txBody>
            <a:bodyPr vert="horz" wrap="square" lIns="121920" tIns="60960" rIns="121920" bIns="60960" numCol="1" anchor="t" anchorCtr="0" compatLnSpc="1"/>
            <a:lstStyle/>
            <a:p>
              <a:endParaRPr lang="en-US" sz="2400"/>
            </a:p>
          </p:txBody>
        </p:sp>
        <p:sp>
          <p:nvSpPr>
            <p:cNvPr id="502" name="Freeform 125"/>
            <p:cNvSpPr/>
            <p:nvPr/>
          </p:nvSpPr>
          <p:spPr bwMode="auto">
            <a:xfrm>
              <a:off x="2543176" y="1414463"/>
              <a:ext cx="595313" cy="371475"/>
            </a:xfrm>
            <a:custGeom>
              <a:gdLst>
                <a:gd name="T0" fmla="*/ 454 w 498"/>
                <a:gd name="T1" fmla="*/ 21 h 310"/>
                <a:gd name="T2" fmla="*/ 457 w 498"/>
                <a:gd name="T3" fmla="*/ 41 h 310"/>
                <a:gd name="T4" fmla="*/ 457 w 498"/>
                <a:gd name="T5" fmla="*/ 76 h 310"/>
                <a:gd name="T6" fmla="*/ 460 w 498"/>
                <a:gd name="T7" fmla="*/ 85 h 310"/>
                <a:gd name="T8" fmla="*/ 466 w 498"/>
                <a:gd name="T9" fmla="*/ 123 h 310"/>
                <a:gd name="T10" fmla="*/ 477 w 498"/>
                <a:gd name="T11" fmla="*/ 152 h 310"/>
                <a:gd name="T12" fmla="*/ 474 w 498"/>
                <a:gd name="T13" fmla="*/ 163 h 310"/>
                <a:gd name="T14" fmla="*/ 480 w 498"/>
                <a:gd name="T15" fmla="*/ 195 h 310"/>
                <a:gd name="T16" fmla="*/ 477 w 498"/>
                <a:gd name="T17" fmla="*/ 207 h 310"/>
                <a:gd name="T18" fmla="*/ 480 w 498"/>
                <a:gd name="T19" fmla="*/ 239 h 310"/>
                <a:gd name="T20" fmla="*/ 483 w 498"/>
                <a:gd name="T21" fmla="*/ 256 h 310"/>
                <a:gd name="T22" fmla="*/ 492 w 498"/>
                <a:gd name="T23" fmla="*/ 268 h 310"/>
                <a:gd name="T24" fmla="*/ 498 w 498"/>
                <a:gd name="T25" fmla="*/ 303 h 310"/>
                <a:gd name="T26" fmla="*/ 0 w 498"/>
                <a:gd name="T27" fmla="*/ 288 h 310"/>
                <a:gd name="T28" fmla="*/ 24 w 498"/>
                <a:gd name="T29" fmla="*/ 0 h 310"/>
                <a:gd name="T30" fmla="*/ 454 w 498"/>
                <a:gd name="T31" fmla="*/ 21 h 3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8" h="310">
                  <a:moveTo>
                    <a:pt x="454" y="21"/>
                  </a:moveTo>
                  <a:cubicBezTo>
                    <a:pt x="456" y="29"/>
                    <a:pt x="456" y="35"/>
                    <a:pt x="457" y="41"/>
                  </a:cubicBezTo>
                  <a:cubicBezTo>
                    <a:pt x="458" y="51"/>
                    <a:pt x="456" y="58"/>
                    <a:pt x="457" y="76"/>
                  </a:cubicBezTo>
                  <a:cubicBezTo>
                    <a:pt x="457" y="79"/>
                    <a:pt x="461" y="81"/>
                    <a:pt x="460" y="85"/>
                  </a:cubicBezTo>
                  <a:cubicBezTo>
                    <a:pt x="459" y="92"/>
                    <a:pt x="462" y="110"/>
                    <a:pt x="466" y="123"/>
                  </a:cubicBezTo>
                  <a:cubicBezTo>
                    <a:pt x="469" y="133"/>
                    <a:pt x="476" y="141"/>
                    <a:pt x="477" y="152"/>
                  </a:cubicBezTo>
                  <a:cubicBezTo>
                    <a:pt x="478" y="157"/>
                    <a:pt x="474" y="162"/>
                    <a:pt x="474" y="163"/>
                  </a:cubicBezTo>
                  <a:cubicBezTo>
                    <a:pt x="474" y="168"/>
                    <a:pt x="480" y="185"/>
                    <a:pt x="480" y="195"/>
                  </a:cubicBezTo>
                  <a:cubicBezTo>
                    <a:pt x="481" y="202"/>
                    <a:pt x="477" y="203"/>
                    <a:pt x="477" y="207"/>
                  </a:cubicBezTo>
                  <a:cubicBezTo>
                    <a:pt x="477" y="209"/>
                    <a:pt x="479" y="229"/>
                    <a:pt x="480" y="239"/>
                  </a:cubicBezTo>
                  <a:cubicBezTo>
                    <a:pt x="481" y="244"/>
                    <a:pt x="481" y="251"/>
                    <a:pt x="483" y="256"/>
                  </a:cubicBezTo>
                  <a:cubicBezTo>
                    <a:pt x="484" y="260"/>
                    <a:pt x="491" y="264"/>
                    <a:pt x="492" y="268"/>
                  </a:cubicBezTo>
                  <a:cubicBezTo>
                    <a:pt x="495" y="280"/>
                    <a:pt x="493" y="291"/>
                    <a:pt x="498" y="303"/>
                  </a:cubicBezTo>
                  <a:cubicBezTo>
                    <a:pt x="331" y="310"/>
                    <a:pt x="161" y="297"/>
                    <a:pt x="0" y="288"/>
                  </a:cubicBezTo>
                  <a:cubicBezTo>
                    <a:pt x="9" y="194"/>
                    <a:pt x="10" y="91"/>
                    <a:pt x="24" y="0"/>
                  </a:cubicBezTo>
                  <a:cubicBezTo>
                    <a:pt x="160" y="14"/>
                    <a:pt x="313" y="11"/>
                    <a:pt x="454" y="21"/>
                  </a:cubicBezTo>
                  <a:close/>
                </a:path>
              </a:pathLst>
            </a:custGeom>
            <a:solidFill>
              <a:schemeClr val="accent5"/>
            </a:solidFill>
            <a:ln w="9525">
              <a:solidFill>
                <a:srgbClr val="F9F9F9"/>
              </a:solidFill>
              <a:round/>
            </a:ln>
          </p:spPr>
          <p:txBody>
            <a:bodyPr vert="horz" wrap="square" lIns="121920" tIns="60960" rIns="121920" bIns="60960" numCol="1" anchor="t" anchorCtr="0" compatLnSpc="1"/>
            <a:lstStyle/>
            <a:p>
              <a:endParaRPr lang="en-US" sz="2400"/>
            </a:p>
          </p:txBody>
        </p:sp>
        <p:sp>
          <p:nvSpPr>
            <p:cNvPr id="503" name="Freeform 126"/>
            <p:cNvSpPr/>
            <p:nvPr/>
          </p:nvSpPr>
          <p:spPr bwMode="auto">
            <a:xfrm>
              <a:off x="2519363" y="1762126"/>
              <a:ext cx="630238" cy="406400"/>
            </a:xfrm>
            <a:custGeom>
              <a:gdLst>
                <a:gd name="T0" fmla="*/ 518 w 528"/>
                <a:gd name="T1" fmla="*/ 340 h 340"/>
                <a:gd name="T2" fmla="*/ 468 w 528"/>
                <a:gd name="T3" fmla="*/ 309 h 340"/>
                <a:gd name="T4" fmla="*/ 436 w 528"/>
                <a:gd name="T5" fmla="*/ 312 h 340"/>
                <a:gd name="T6" fmla="*/ 419 w 528"/>
                <a:gd name="T7" fmla="*/ 317 h 340"/>
                <a:gd name="T8" fmla="*/ 398 w 528"/>
                <a:gd name="T9" fmla="*/ 309 h 340"/>
                <a:gd name="T10" fmla="*/ 384 w 528"/>
                <a:gd name="T11" fmla="*/ 297 h 340"/>
                <a:gd name="T12" fmla="*/ 343 w 528"/>
                <a:gd name="T13" fmla="*/ 297 h 340"/>
                <a:gd name="T14" fmla="*/ 0 w 528"/>
                <a:gd name="T15" fmla="*/ 280 h 340"/>
                <a:gd name="T16" fmla="*/ 20 w 528"/>
                <a:gd name="T17" fmla="*/ 0 h 340"/>
                <a:gd name="T18" fmla="*/ 515 w 528"/>
                <a:gd name="T19" fmla="*/ 18 h 340"/>
                <a:gd name="T20" fmla="*/ 497 w 528"/>
                <a:gd name="T21" fmla="*/ 50 h 340"/>
                <a:gd name="T22" fmla="*/ 509 w 528"/>
                <a:gd name="T23" fmla="*/ 67 h 340"/>
                <a:gd name="T24" fmla="*/ 524 w 528"/>
                <a:gd name="T25" fmla="*/ 79 h 340"/>
                <a:gd name="T26" fmla="*/ 526 w 528"/>
                <a:gd name="T27" fmla="*/ 242 h 340"/>
                <a:gd name="T28" fmla="*/ 515 w 528"/>
                <a:gd name="T29" fmla="*/ 250 h 340"/>
                <a:gd name="T30" fmla="*/ 521 w 528"/>
                <a:gd name="T31" fmla="*/ 265 h 340"/>
                <a:gd name="T32" fmla="*/ 521 w 528"/>
                <a:gd name="T33" fmla="*/ 280 h 340"/>
                <a:gd name="T34" fmla="*/ 521 w 528"/>
                <a:gd name="T35" fmla="*/ 309 h 340"/>
                <a:gd name="T36" fmla="*/ 517 w 528"/>
                <a:gd name="T37" fmla="*/ 329 h 340"/>
                <a:gd name="T38" fmla="*/ 518 w 528"/>
                <a:gd name="T39" fmla="*/ 340 h 3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28" h="340">
                  <a:moveTo>
                    <a:pt x="518" y="340"/>
                  </a:moveTo>
                  <a:cubicBezTo>
                    <a:pt x="503" y="322"/>
                    <a:pt x="479" y="318"/>
                    <a:pt x="468" y="309"/>
                  </a:cubicBezTo>
                  <a:cubicBezTo>
                    <a:pt x="460" y="312"/>
                    <a:pt x="447" y="310"/>
                    <a:pt x="436" y="312"/>
                  </a:cubicBezTo>
                  <a:cubicBezTo>
                    <a:pt x="428" y="313"/>
                    <a:pt x="424" y="314"/>
                    <a:pt x="419" y="317"/>
                  </a:cubicBezTo>
                  <a:cubicBezTo>
                    <a:pt x="414" y="315"/>
                    <a:pt x="405" y="313"/>
                    <a:pt x="398" y="309"/>
                  </a:cubicBezTo>
                  <a:cubicBezTo>
                    <a:pt x="393" y="305"/>
                    <a:pt x="389" y="298"/>
                    <a:pt x="384" y="297"/>
                  </a:cubicBezTo>
                  <a:cubicBezTo>
                    <a:pt x="372" y="294"/>
                    <a:pt x="356" y="298"/>
                    <a:pt x="343" y="297"/>
                  </a:cubicBezTo>
                  <a:cubicBezTo>
                    <a:pt x="236" y="292"/>
                    <a:pt x="102" y="289"/>
                    <a:pt x="0" y="280"/>
                  </a:cubicBezTo>
                  <a:cubicBezTo>
                    <a:pt x="2" y="182"/>
                    <a:pt x="15" y="95"/>
                    <a:pt x="20" y="0"/>
                  </a:cubicBezTo>
                  <a:cubicBezTo>
                    <a:pt x="179" y="13"/>
                    <a:pt x="343" y="19"/>
                    <a:pt x="515" y="18"/>
                  </a:cubicBezTo>
                  <a:cubicBezTo>
                    <a:pt x="516" y="36"/>
                    <a:pt x="499" y="35"/>
                    <a:pt x="497" y="50"/>
                  </a:cubicBezTo>
                  <a:cubicBezTo>
                    <a:pt x="502" y="55"/>
                    <a:pt x="504" y="63"/>
                    <a:pt x="509" y="67"/>
                  </a:cubicBezTo>
                  <a:cubicBezTo>
                    <a:pt x="513" y="72"/>
                    <a:pt x="523" y="71"/>
                    <a:pt x="524" y="79"/>
                  </a:cubicBezTo>
                  <a:cubicBezTo>
                    <a:pt x="525" y="132"/>
                    <a:pt x="520" y="193"/>
                    <a:pt x="526" y="242"/>
                  </a:cubicBezTo>
                  <a:cubicBezTo>
                    <a:pt x="528" y="256"/>
                    <a:pt x="518" y="243"/>
                    <a:pt x="515" y="250"/>
                  </a:cubicBezTo>
                  <a:cubicBezTo>
                    <a:pt x="513" y="257"/>
                    <a:pt x="521" y="259"/>
                    <a:pt x="521" y="265"/>
                  </a:cubicBezTo>
                  <a:cubicBezTo>
                    <a:pt x="521" y="270"/>
                    <a:pt x="517" y="271"/>
                    <a:pt x="521" y="280"/>
                  </a:cubicBezTo>
                  <a:cubicBezTo>
                    <a:pt x="523" y="284"/>
                    <a:pt x="524" y="299"/>
                    <a:pt x="521" y="309"/>
                  </a:cubicBezTo>
                  <a:cubicBezTo>
                    <a:pt x="519" y="313"/>
                    <a:pt x="511" y="322"/>
                    <a:pt x="517" y="329"/>
                  </a:cubicBezTo>
                  <a:lnTo>
                    <a:pt x="518" y="340"/>
                  </a:lnTo>
                  <a:close/>
                </a:path>
              </a:pathLst>
            </a:custGeom>
            <a:solidFill>
              <a:schemeClr val="accent5"/>
            </a:solidFill>
            <a:ln w="9525">
              <a:solidFill>
                <a:srgbClr val="F9F9F9"/>
              </a:solidFill>
              <a:round/>
            </a:ln>
          </p:spPr>
          <p:txBody>
            <a:bodyPr vert="horz" wrap="square" lIns="121920" tIns="60960" rIns="121920" bIns="60960" numCol="1" anchor="t" anchorCtr="0" compatLnSpc="1"/>
            <a:lstStyle/>
            <a:p>
              <a:endParaRPr lang="en-US" sz="2400"/>
            </a:p>
          </p:txBody>
        </p:sp>
        <p:sp>
          <p:nvSpPr>
            <p:cNvPr id="517" name="Freeform 127"/>
            <p:cNvSpPr/>
            <p:nvPr/>
          </p:nvSpPr>
          <p:spPr bwMode="auto">
            <a:xfrm>
              <a:off x="2501901" y="2100263"/>
              <a:ext cx="739775" cy="371475"/>
            </a:xfrm>
            <a:custGeom>
              <a:gdLst>
                <a:gd name="T0" fmla="*/ 620 w 620"/>
                <a:gd name="T1" fmla="*/ 303 h 311"/>
                <a:gd name="T2" fmla="*/ 140 w 620"/>
                <a:gd name="T3" fmla="*/ 297 h 311"/>
                <a:gd name="T4" fmla="*/ 143 w 620"/>
                <a:gd name="T5" fmla="*/ 201 h 311"/>
                <a:gd name="T6" fmla="*/ 0 w 620"/>
                <a:gd name="T7" fmla="*/ 190 h 311"/>
                <a:gd name="T8" fmla="*/ 15 w 620"/>
                <a:gd name="T9" fmla="*/ 0 h 311"/>
                <a:gd name="T10" fmla="*/ 309 w 620"/>
                <a:gd name="T11" fmla="*/ 18 h 311"/>
                <a:gd name="T12" fmla="*/ 390 w 620"/>
                <a:gd name="T13" fmla="*/ 18 h 311"/>
                <a:gd name="T14" fmla="*/ 425 w 620"/>
                <a:gd name="T15" fmla="*/ 35 h 311"/>
                <a:gd name="T16" fmla="*/ 431 w 620"/>
                <a:gd name="T17" fmla="*/ 41 h 311"/>
                <a:gd name="T18" fmla="*/ 445 w 620"/>
                <a:gd name="T19" fmla="*/ 32 h 311"/>
                <a:gd name="T20" fmla="*/ 480 w 620"/>
                <a:gd name="T21" fmla="*/ 30 h 311"/>
                <a:gd name="T22" fmla="*/ 492 w 620"/>
                <a:gd name="T23" fmla="*/ 41 h 311"/>
                <a:gd name="T24" fmla="*/ 512 w 620"/>
                <a:gd name="T25" fmla="*/ 44 h 311"/>
                <a:gd name="T26" fmla="*/ 527 w 620"/>
                <a:gd name="T27" fmla="*/ 59 h 311"/>
                <a:gd name="T28" fmla="*/ 544 w 620"/>
                <a:gd name="T29" fmla="*/ 67 h 311"/>
                <a:gd name="T30" fmla="*/ 550 w 620"/>
                <a:gd name="T31" fmla="*/ 88 h 311"/>
                <a:gd name="T32" fmla="*/ 556 w 620"/>
                <a:gd name="T33" fmla="*/ 108 h 311"/>
                <a:gd name="T34" fmla="*/ 562 w 620"/>
                <a:gd name="T35" fmla="*/ 123 h 311"/>
                <a:gd name="T36" fmla="*/ 568 w 620"/>
                <a:gd name="T37" fmla="*/ 155 h 311"/>
                <a:gd name="T38" fmla="*/ 579 w 620"/>
                <a:gd name="T39" fmla="*/ 169 h 311"/>
                <a:gd name="T40" fmla="*/ 579 w 620"/>
                <a:gd name="T41" fmla="*/ 184 h 311"/>
                <a:gd name="T42" fmla="*/ 585 w 620"/>
                <a:gd name="T43" fmla="*/ 195 h 311"/>
                <a:gd name="T44" fmla="*/ 582 w 620"/>
                <a:gd name="T45" fmla="*/ 207 h 311"/>
                <a:gd name="T46" fmla="*/ 585 w 620"/>
                <a:gd name="T47" fmla="*/ 216 h 311"/>
                <a:gd name="T48" fmla="*/ 585 w 620"/>
                <a:gd name="T49" fmla="*/ 224 h 311"/>
                <a:gd name="T50" fmla="*/ 597 w 620"/>
                <a:gd name="T51" fmla="*/ 265 h 311"/>
                <a:gd name="T52" fmla="*/ 600 w 620"/>
                <a:gd name="T53" fmla="*/ 274 h 311"/>
                <a:gd name="T54" fmla="*/ 620 w 620"/>
                <a:gd name="T55" fmla="*/ 303 h 3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20" h="311">
                  <a:moveTo>
                    <a:pt x="620" y="303"/>
                  </a:moveTo>
                  <a:cubicBezTo>
                    <a:pt x="461" y="311"/>
                    <a:pt x="296" y="302"/>
                    <a:pt x="140" y="297"/>
                  </a:cubicBezTo>
                  <a:cubicBezTo>
                    <a:pt x="138" y="262"/>
                    <a:pt x="145" y="236"/>
                    <a:pt x="143" y="201"/>
                  </a:cubicBezTo>
                  <a:cubicBezTo>
                    <a:pt x="98" y="194"/>
                    <a:pt x="45" y="196"/>
                    <a:pt x="0" y="190"/>
                  </a:cubicBezTo>
                  <a:cubicBezTo>
                    <a:pt x="6" y="128"/>
                    <a:pt x="7" y="60"/>
                    <a:pt x="15" y="0"/>
                  </a:cubicBezTo>
                  <a:cubicBezTo>
                    <a:pt x="101" y="12"/>
                    <a:pt x="215" y="10"/>
                    <a:pt x="309" y="18"/>
                  </a:cubicBezTo>
                  <a:cubicBezTo>
                    <a:pt x="336" y="20"/>
                    <a:pt x="367" y="13"/>
                    <a:pt x="390" y="18"/>
                  </a:cubicBezTo>
                  <a:cubicBezTo>
                    <a:pt x="402" y="20"/>
                    <a:pt x="413" y="30"/>
                    <a:pt x="425" y="35"/>
                  </a:cubicBezTo>
                  <a:cubicBezTo>
                    <a:pt x="428" y="37"/>
                    <a:pt x="430" y="38"/>
                    <a:pt x="431" y="41"/>
                  </a:cubicBezTo>
                  <a:cubicBezTo>
                    <a:pt x="439" y="44"/>
                    <a:pt x="440" y="34"/>
                    <a:pt x="445" y="32"/>
                  </a:cubicBezTo>
                  <a:cubicBezTo>
                    <a:pt x="453" y="30"/>
                    <a:pt x="472" y="36"/>
                    <a:pt x="480" y="30"/>
                  </a:cubicBezTo>
                  <a:cubicBezTo>
                    <a:pt x="488" y="31"/>
                    <a:pt x="485" y="38"/>
                    <a:pt x="492" y="41"/>
                  </a:cubicBezTo>
                  <a:cubicBezTo>
                    <a:pt x="498" y="44"/>
                    <a:pt x="507" y="41"/>
                    <a:pt x="512" y="44"/>
                  </a:cubicBezTo>
                  <a:cubicBezTo>
                    <a:pt x="518" y="47"/>
                    <a:pt x="522" y="55"/>
                    <a:pt x="527" y="59"/>
                  </a:cubicBezTo>
                  <a:cubicBezTo>
                    <a:pt x="533" y="63"/>
                    <a:pt x="537" y="67"/>
                    <a:pt x="544" y="67"/>
                  </a:cubicBezTo>
                  <a:cubicBezTo>
                    <a:pt x="538" y="74"/>
                    <a:pt x="550" y="83"/>
                    <a:pt x="550" y="88"/>
                  </a:cubicBezTo>
                  <a:cubicBezTo>
                    <a:pt x="551" y="93"/>
                    <a:pt x="548" y="99"/>
                    <a:pt x="556" y="108"/>
                  </a:cubicBezTo>
                  <a:cubicBezTo>
                    <a:pt x="558" y="111"/>
                    <a:pt x="559" y="116"/>
                    <a:pt x="562" y="123"/>
                  </a:cubicBezTo>
                  <a:cubicBezTo>
                    <a:pt x="565" y="130"/>
                    <a:pt x="570" y="137"/>
                    <a:pt x="568" y="155"/>
                  </a:cubicBezTo>
                  <a:cubicBezTo>
                    <a:pt x="568" y="163"/>
                    <a:pt x="577" y="163"/>
                    <a:pt x="579" y="169"/>
                  </a:cubicBezTo>
                  <a:cubicBezTo>
                    <a:pt x="582" y="173"/>
                    <a:pt x="579" y="181"/>
                    <a:pt x="579" y="184"/>
                  </a:cubicBezTo>
                  <a:cubicBezTo>
                    <a:pt x="581" y="191"/>
                    <a:pt x="584" y="190"/>
                    <a:pt x="585" y="195"/>
                  </a:cubicBezTo>
                  <a:cubicBezTo>
                    <a:pt x="586" y="202"/>
                    <a:pt x="582" y="203"/>
                    <a:pt x="582" y="207"/>
                  </a:cubicBezTo>
                  <a:cubicBezTo>
                    <a:pt x="582" y="208"/>
                    <a:pt x="585" y="212"/>
                    <a:pt x="585" y="216"/>
                  </a:cubicBezTo>
                  <a:cubicBezTo>
                    <a:pt x="585" y="220"/>
                    <a:pt x="585" y="219"/>
                    <a:pt x="585" y="224"/>
                  </a:cubicBezTo>
                  <a:cubicBezTo>
                    <a:pt x="584" y="239"/>
                    <a:pt x="590" y="253"/>
                    <a:pt x="597" y="265"/>
                  </a:cubicBezTo>
                  <a:cubicBezTo>
                    <a:pt x="597" y="267"/>
                    <a:pt x="598" y="272"/>
                    <a:pt x="600" y="274"/>
                  </a:cubicBezTo>
                  <a:cubicBezTo>
                    <a:pt x="603" y="280"/>
                    <a:pt x="619" y="289"/>
                    <a:pt x="620" y="303"/>
                  </a:cubicBezTo>
                  <a:close/>
                </a:path>
              </a:pathLst>
            </a:custGeom>
            <a:solidFill>
              <a:schemeClr val="accent5"/>
            </a:solidFill>
            <a:ln w="9525">
              <a:solidFill>
                <a:srgbClr val="F9F9F9"/>
              </a:solidFill>
              <a:round/>
            </a:ln>
          </p:spPr>
          <p:txBody>
            <a:bodyPr vert="horz" wrap="square" lIns="121920" tIns="60960" rIns="121920" bIns="60960" numCol="1" anchor="t" anchorCtr="0" compatLnSpc="1"/>
            <a:lstStyle/>
            <a:p>
              <a:endParaRPr lang="en-US" sz="2400"/>
            </a:p>
          </p:txBody>
        </p:sp>
        <p:sp>
          <p:nvSpPr>
            <p:cNvPr id="518" name="Freeform 128"/>
            <p:cNvSpPr/>
            <p:nvPr/>
          </p:nvSpPr>
          <p:spPr bwMode="auto">
            <a:xfrm>
              <a:off x="2652713" y="2457451"/>
              <a:ext cx="665163" cy="361950"/>
            </a:xfrm>
            <a:custGeom>
              <a:gdLst>
                <a:gd name="T0" fmla="*/ 523 w 557"/>
                <a:gd name="T1" fmla="*/ 32 h 302"/>
                <a:gd name="T2" fmla="*/ 517 w 557"/>
                <a:gd name="T3" fmla="*/ 47 h 302"/>
                <a:gd name="T4" fmla="*/ 511 w 557"/>
                <a:gd name="T5" fmla="*/ 61 h 302"/>
                <a:gd name="T6" fmla="*/ 523 w 557"/>
                <a:gd name="T7" fmla="*/ 58 h 302"/>
                <a:gd name="T8" fmla="*/ 532 w 557"/>
                <a:gd name="T9" fmla="*/ 67 h 302"/>
                <a:gd name="T10" fmla="*/ 552 w 557"/>
                <a:gd name="T11" fmla="*/ 96 h 302"/>
                <a:gd name="T12" fmla="*/ 555 w 557"/>
                <a:gd name="T13" fmla="*/ 294 h 302"/>
                <a:gd name="T14" fmla="*/ 0 w 557"/>
                <a:gd name="T15" fmla="*/ 288 h 302"/>
                <a:gd name="T16" fmla="*/ 14 w 557"/>
                <a:gd name="T17" fmla="*/ 0 h 302"/>
                <a:gd name="T18" fmla="*/ 311 w 557"/>
                <a:gd name="T19" fmla="*/ 12 h 302"/>
                <a:gd name="T20" fmla="*/ 407 w 557"/>
                <a:gd name="T21" fmla="*/ 12 h 302"/>
                <a:gd name="T22" fmla="*/ 494 w 557"/>
                <a:gd name="T23" fmla="*/ 9 h 302"/>
                <a:gd name="T24" fmla="*/ 511 w 557"/>
                <a:gd name="T25" fmla="*/ 20 h 302"/>
                <a:gd name="T26" fmla="*/ 526 w 557"/>
                <a:gd name="T27" fmla="*/ 23 h 302"/>
                <a:gd name="T28" fmla="*/ 532 w 557"/>
                <a:gd name="T29" fmla="*/ 29 h 302"/>
                <a:gd name="T30" fmla="*/ 523 w 557"/>
                <a:gd name="T31" fmla="*/ 32 h 30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7" h="302">
                  <a:moveTo>
                    <a:pt x="523" y="32"/>
                  </a:moveTo>
                  <a:cubicBezTo>
                    <a:pt x="522" y="35"/>
                    <a:pt x="519" y="41"/>
                    <a:pt x="517" y="47"/>
                  </a:cubicBezTo>
                  <a:cubicBezTo>
                    <a:pt x="516" y="52"/>
                    <a:pt x="519" y="60"/>
                    <a:pt x="511" y="61"/>
                  </a:cubicBezTo>
                  <a:cubicBezTo>
                    <a:pt x="514" y="70"/>
                    <a:pt x="516" y="54"/>
                    <a:pt x="523" y="58"/>
                  </a:cubicBezTo>
                  <a:cubicBezTo>
                    <a:pt x="523" y="65"/>
                    <a:pt x="525" y="67"/>
                    <a:pt x="532" y="67"/>
                  </a:cubicBezTo>
                  <a:cubicBezTo>
                    <a:pt x="529" y="87"/>
                    <a:pt x="548" y="84"/>
                    <a:pt x="552" y="96"/>
                  </a:cubicBezTo>
                  <a:cubicBezTo>
                    <a:pt x="553" y="163"/>
                    <a:pt x="557" y="225"/>
                    <a:pt x="555" y="294"/>
                  </a:cubicBezTo>
                  <a:cubicBezTo>
                    <a:pt x="370" y="302"/>
                    <a:pt x="181" y="293"/>
                    <a:pt x="0" y="288"/>
                  </a:cubicBezTo>
                  <a:cubicBezTo>
                    <a:pt x="4" y="191"/>
                    <a:pt x="7" y="94"/>
                    <a:pt x="14" y="0"/>
                  </a:cubicBezTo>
                  <a:cubicBezTo>
                    <a:pt x="108" y="9"/>
                    <a:pt x="212" y="4"/>
                    <a:pt x="311" y="12"/>
                  </a:cubicBezTo>
                  <a:cubicBezTo>
                    <a:pt x="342" y="14"/>
                    <a:pt x="377" y="13"/>
                    <a:pt x="407" y="12"/>
                  </a:cubicBezTo>
                  <a:cubicBezTo>
                    <a:pt x="441" y="10"/>
                    <a:pt x="473" y="4"/>
                    <a:pt x="494" y="9"/>
                  </a:cubicBezTo>
                  <a:cubicBezTo>
                    <a:pt x="505" y="11"/>
                    <a:pt x="504" y="12"/>
                    <a:pt x="511" y="20"/>
                  </a:cubicBezTo>
                  <a:cubicBezTo>
                    <a:pt x="520" y="29"/>
                    <a:pt x="525" y="11"/>
                    <a:pt x="526" y="23"/>
                  </a:cubicBezTo>
                  <a:cubicBezTo>
                    <a:pt x="531" y="22"/>
                    <a:pt x="531" y="26"/>
                    <a:pt x="532" y="29"/>
                  </a:cubicBezTo>
                  <a:cubicBezTo>
                    <a:pt x="517" y="25"/>
                    <a:pt x="525" y="28"/>
                    <a:pt x="523" y="32"/>
                  </a:cubicBezTo>
                  <a:close/>
                </a:path>
              </a:pathLst>
            </a:custGeom>
            <a:solidFill>
              <a:schemeClr val="accent5"/>
            </a:solidFill>
            <a:ln w="9525">
              <a:solidFill>
                <a:srgbClr val="F9F9F9"/>
              </a:solidFill>
              <a:round/>
            </a:ln>
          </p:spPr>
          <p:txBody>
            <a:bodyPr vert="horz" wrap="square" lIns="121920" tIns="60960" rIns="121920" bIns="60960" numCol="1" anchor="t" anchorCtr="0" compatLnSpc="1"/>
            <a:lstStyle/>
            <a:p>
              <a:endParaRPr lang="en-US" sz="2400"/>
            </a:p>
          </p:txBody>
        </p:sp>
        <p:sp>
          <p:nvSpPr>
            <p:cNvPr id="519" name="Freeform 129"/>
            <p:cNvSpPr/>
            <p:nvPr/>
          </p:nvSpPr>
          <p:spPr bwMode="auto">
            <a:xfrm>
              <a:off x="2555876" y="2801938"/>
              <a:ext cx="787400" cy="396875"/>
            </a:xfrm>
            <a:custGeom>
              <a:gdLst>
                <a:gd name="T0" fmla="*/ 601 w 660"/>
                <a:gd name="T1" fmla="*/ 303 h 332"/>
                <a:gd name="T2" fmla="*/ 590 w 660"/>
                <a:gd name="T3" fmla="*/ 311 h 332"/>
                <a:gd name="T4" fmla="*/ 572 w 660"/>
                <a:gd name="T5" fmla="*/ 305 h 332"/>
                <a:gd name="T6" fmla="*/ 543 w 660"/>
                <a:gd name="T7" fmla="*/ 308 h 332"/>
                <a:gd name="T8" fmla="*/ 514 w 660"/>
                <a:gd name="T9" fmla="*/ 326 h 332"/>
                <a:gd name="T10" fmla="*/ 491 w 660"/>
                <a:gd name="T11" fmla="*/ 311 h 332"/>
                <a:gd name="T12" fmla="*/ 476 w 660"/>
                <a:gd name="T13" fmla="*/ 314 h 332"/>
                <a:gd name="T14" fmla="*/ 464 w 660"/>
                <a:gd name="T15" fmla="*/ 303 h 332"/>
                <a:gd name="T16" fmla="*/ 450 w 660"/>
                <a:gd name="T17" fmla="*/ 326 h 332"/>
                <a:gd name="T18" fmla="*/ 447 w 660"/>
                <a:gd name="T19" fmla="*/ 311 h 332"/>
                <a:gd name="T20" fmla="*/ 430 w 660"/>
                <a:gd name="T21" fmla="*/ 317 h 332"/>
                <a:gd name="T22" fmla="*/ 409 w 660"/>
                <a:gd name="T23" fmla="*/ 303 h 332"/>
                <a:gd name="T24" fmla="*/ 386 w 660"/>
                <a:gd name="T25" fmla="*/ 311 h 332"/>
                <a:gd name="T26" fmla="*/ 374 w 660"/>
                <a:gd name="T27" fmla="*/ 285 h 332"/>
                <a:gd name="T28" fmla="*/ 345 w 660"/>
                <a:gd name="T29" fmla="*/ 291 h 332"/>
                <a:gd name="T30" fmla="*/ 287 w 660"/>
                <a:gd name="T31" fmla="*/ 276 h 332"/>
                <a:gd name="T32" fmla="*/ 275 w 660"/>
                <a:gd name="T33" fmla="*/ 250 h 332"/>
                <a:gd name="T34" fmla="*/ 258 w 660"/>
                <a:gd name="T35" fmla="*/ 256 h 332"/>
                <a:gd name="T36" fmla="*/ 255 w 660"/>
                <a:gd name="T37" fmla="*/ 259 h 332"/>
                <a:gd name="T38" fmla="*/ 226 w 660"/>
                <a:gd name="T39" fmla="*/ 239 h 332"/>
                <a:gd name="T40" fmla="*/ 232 w 660"/>
                <a:gd name="T41" fmla="*/ 61 h 332"/>
                <a:gd name="T42" fmla="*/ 159 w 660"/>
                <a:gd name="T43" fmla="*/ 52 h 332"/>
                <a:gd name="T44" fmla="*/ 0 w 660"/>
                <a:gd name="T45" fmla="*/ 41 h 332"/>
                <a:gd name="T46" fmla="*/ 5 w 660"/>
                <a:gd name="T47" fmla="*/ 0 h 332"/>
                <a:gd name="T48" fmla="*/ 639 w 660"/>
                <a:gd name="T49" fmla="*/ 12 h 332"/>
                <a:gd name="T50" fmla="*/ 656 w 660"/>
                <a:gd name="T51" fmla="*/ 163 h 332"/>
                <a:gd name="T52" fmla="*/ 656 w 660"/>
                <a:gd name="T53" fmla="*/ 332 h 332"/>
                <a:gd name="T54" fmla="*/ 601 w 660"/>
                <a:gd name="T55" fmla="*/ 303 h 33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60" h="332">
                  <a:moveTo>
                    <a:pt x="601" y="303"/>
                  </a:moveTo>
                  <a:cubicBezTo>
                    <a:pt x="592" y="300"/>
                    <a:pt x="597" y="312"/>
                    <a:pt x="590" y="311"/>
                  </a:cubicBezTo>
                  <a:cubicBezTo>
                    <a:pt x="580" y="313"/>
                    <a:pt x="578" y="307"/>
                    <a:pt x="572" y="305"/>
                  </a:cubicBezTo>
                  <a:cubicBezTo>
                    <a:pt x="559" y="306"/>
                    <a:pt x="552" y="320"/>
                    <a:pt x="543" y="308"/>
                  </a:cubicBezTo>
                  <a:cubicBezTo>
                    <a:pt x="533" y="314"/>
                    <a:pt x="523" y="320"/>
                    <a:pt x="514" y="326"/>
                  </a:cubicBezTo>
                  <a:cubicBezTo>
                    <a:pt x="505" y="322"/>
                    <a:pt x="498" y="317"/>
                    <a:pt x="491" y="311"/>
                  </a:cubicBezTo>
                  <a:cubicBezTo>
                    <a:pt x="484" y="304"/>
                    <a:pt x="485" y="316"/>
                    <a:pt x="476" y="314"/>
                  </a:cubicBezTo>
                  <a:cubicBezTo>
                    <a:pt x="475" y="307"/>
                    <a:pt x="467" y="308"/>
                    <a:pt x="464" y="303"/>
                  </a:cubicBezTo>
                  <a:cubicBezTo>
                    <a:pt x="459" y="310"/>
                    <a:pt x="448" y="311"/>
                    <a:pt x="450" y="326"/>
                  </a:cubicBezTo>
                  <a:cubicBezTo>
                    <a:pt x="441" y="324"/>
                    <a:pt x="446" y="318"/>
                    <a:pt x="447" y="311"/>
                  </a:cubicBezTo>
                  <a:cubicBezTo>
                    <a:pt x="439" y="311"/>
                    <a:pt x="432" y="312"/>
                    <a:pt x="430" y="317"/>
                  </a:cubicBezTo>
                  <a:cubicBezTo>
                    <a:pt x="423" y="312"/>
                    <a:pt x="419" y="305"/>
                    <a:pt x="409" y="303"/>
                  </a:cubicBezTo>
                  <a:cubicBezTo>
                    <a:pt x="400" y="295"/>
                    <a:pt x="401" y="316"/>
                    <a:pt x="386" y="311"/>
                  </a:cubicBezTo>
                  <a:cubicBezTo>
                    <a:pt x="391" y="294"/>
                    <a:pt x="368" y="304"/>
                    <a:pt x="374" y="285"/>
                  </a:cubicBezTo>
                  <a:cubicBezTo>
                    <a:pt x="362" y="285"/>
                    <a:pt x="350" y="284"/>
                    <a:pt x="345" y="291"/>
                  </a:cubicBezTo>
                  <a:cubicBezTo>
                    <a:pt x="325" y="284"/>
                    <a:pt x="305" y="277"/>
                    <a:pt x="287" y="276"/>
                  </a:cubicBezTo>
                  <a:cubicBezTo>
                    <a:pt x="291" y="260"/>
                    <a:pt x="276" y="262"/>
                    <a:pt x="275" y="250"/>
                  </a:cubicBezTo>
                  <a:cubicBezTo>
                    <a:pt x="270" y="263"/>
                    <a:pt x="266" y="256"/>
                    <a:pt x="258" y="256"/>
                  </a:cubicBezTo>
                  <a:cubicBezTo>
                    <a:pt x="256" y="256"/>
                    <a:pt x="254" y="259"/>
                    <a:pt x="255" y="259"/>
                  </a:cubicBezTo>
                  <a:cubicBezTo>
                    <a:pt x="243" y="257"/>
                    <a:pt x="238" y="241"/>
                    <a:pt x="226" y="239"/>
                  </a:cubicBezTo>
                  <a:cubicBezTo>
                    <a:pt x="227" y="178"/>
                    <a:pt x="229" y="120"/>
                    <a:pt x="232" y="61"/>
                  </a:cubicBezTo>
                  <a:cubicBezTo>
                    <a:pt x="214" y="44"/>
                    <a:pt x="185" y="55"/>
                    <a:pt x="159" y="52"/>
                  </a:cubicBezTo>
                  <a:cubicBezTo>
                    <a:pt x="115" y="49"/>
                    <a:pt x="47" y="44"/>
                    <a:pt x="0" y="41"/>
                  </a:cubicBezTo>
                  <a:cubicBezTo>
                    <a:pt x="3" y="23"/>
                    <a:pt x="3" y="13"/>
                    <a:pt x="5" y="0"/>
                  </a:cubicBezTo>
                  <a:cubicBezTo>
                    <a:pt x="209" y="11"/>
                    <a:pt x="422" y="13"/>
                    <a:pt x="639" y="12"/>
                  </a:cubicBezTo>
                  <a:cubicBezTo>
                    <a:pt x="634" y="67"/>
                    <a:pt x="653" y="112"/>
                    <a:pt x="656" y="163"/>
                  </a:cubicBezTo>
                  <a:cubicBezTo>
                    <a:pt x="660" y="217"/>
                    <a:pt x="654" y="270"/>
                    <a:pt x="656" y="332"/>
                  </a:cubicBezTo>
                  <a:cubicBezTo>
                    <a:pt x="633" y="327"/>
                    <a:pt x="620" y="311"/>
                    <a:pt x="601" y="303"/>
                  </a:cubicBezTo>
                  <a:close/>
                </a:path>
              </a:pathLst>
            </a:custGeom>
            <a:solidFill>
              <a:schemeClr val="tx1"/>
            </a:solidFill>
            <a:ln w="9525">
              <a:solidFill>
                <a:srgbClr val="F9F9F9"/>
              </a:solidFill>
              <a:round/>
            </a:ln>
          </p:spPr>
          <p:txBody>
            <a:bodyPr vert="horz" wrap="square" lIns="121920" tIns="60960" rIns="121920" bIns="60960" numCol="1" anchor="t" anchorCtr="0" compatLnSpc="1"/>
            <a:lstStyle/>
            <a:p>
              <a:endParaRPr lang="en-US" sz="2400"/>
            </a:p>
          </p:txBody>
        </p:sp>
        <p:sp>
          <p:nvSpPr>
            <p:cNvPr id="520" name="Freeform 130"/>
            <p:cNvSpPr/>
            <p:nvPr/>
          </p:nvSpPr>
          <p:spPr bwMode="auto">
            <a:xfrm>
              <a:off x="1633538" y="1293813"/>
              <a:ext cx="931863" cy="574675"/>
            </a:xfrm>
            <a:custGeom>
              <a:gdLst>
                <a:gd name="T0" fmla="*/ 18 w 780"/>
                <a:gd name="T1" fmla="*/ 0 h 480"/>
                <a:gd name="T2" fmla="*/ 152 w 780"/>
                <a:gd name="T3" fmla="*/ 23 h 480"/>
                <a:gd name="T4" fmla="*/ 367 w 780"/>
                <a:gd name="T5" fmla="*/ 58 h 480"/>
                <a:gd name="T6" fmla="*/ 637 w 780"/>
                <a:gd name="T7" fmla="*/ 90 h 480"/>
                <a:gd name="T8" fmla="*/ 727 w 780"/>
                <a:gd name="T9" fmla="*/ 99 h 480"/>
                <a:gd name="T10" fmla="*/ 780 w 780"/>
                <a:gd name="T11" fmla="*/ 101 h 480"/>
                <a:gd name="T12" fmla="*/ 751 w 780"/>
                <a:gd name="T13" fmla="*/ 480 h 480"/>
                <a:gd name="T14" fmla="*/ 381 w 780"/>
                <a:gd name="T15" fmla="*/ 442 h 480"/>
                <a:gd name="T16" fmla="*/ 280 w 780"/>
                <a:gd name="T17" fmla="*/ 430 h 480"/>
                <a:gd name="T18" fmla="*/ 271 w 780"/>
                <a:gd name="T19" fmla="*/ 471 h 480"/>
                <a:gd name="T20" fmla="*/ 256 w 780"/>
                <a:gd name="T21" fmla="*/ 451 h 480"/>
                <a:gd name="T22" fmla="*/ 233 w 780"/>
                <a:gd name="T23" fmla="*/ 465 h 480"/>
                <a:gd name="T24" fmla="*/ 195 w 780"/>
                <a:gd name="T25" fmla="*/ 456 h 480"/>
                <a:gd name="T26" fmla="*/ 181 w 780"/>
                <a:gd name="T27" fmla="*/ 462 h 480"/>
                <a:gd name="T28" fmla="*/ 163 w 780"/>
                <a:gd name="T29" fmla="*/ 459 h 480"/>
                <a:gd name="T30" fmla="*/ 143 w 780"/>
                <a:gd name="T31" fmla="*/ 465 h 480"/>
                <a:gd name="T32" fmla="*/ 120 w 780"/>
                <a:gd name="T33" fmla="*/ 419 h 480"/>
                <a:gd name="T34" fmla="*/ 120 w 780"/>
                <a:gd name="T35" fmla="*/ 398 h 480"/>
                <a:gd name="T36" fmla="*/ 108 w 780"/>
                <a:gd name="T37" fmla="*/ 375 h 480"/>
                <a:gd name="T38" fmla="*/ 99 w 780"/>
                <a:gd name="T39" fmla="*/ 331 h 480"/>
                <a:gd name="T40" fmla="*/ 76 w 780"/>
                <a:gd name="T41" fmla="*/ 343 h 480"/>
                <a:gd name="T42" fmla="*/ 56 w 780"/>
                <a:gd name="T43" fmla="*/ 337 h 480"/>
                <a:gd name="T44" fmla="*/ 61 w 780"/>
                <a:gd name="T45" fmla="*/ 323 h 480"/>
                <a:gd name="T46" fmla="*/ 58 w 780"/>
                <a:gd name="T47" fmla="*/ 320 h 480"/>
                <a:gd name="T48" fmla="*/ 70 w 780"/>
                <a:gd name="T49" fmla="*/ 308 h 480"/>
                <a:gd name="T50" fmla="*/ 88 w 780"/>
                <a:gd name="T51" fmla="*/ 238 h 480"/>
                <a:gd name="T52" fmla="*/ 67 w 780"/>
                <a:gd name="T53" fmla="*/ 229 h 480"/>
                <a:gd name="T54" fmla="*/ 61 w 780"/>
                <a:gd name="T55" fmla="*/ 224 h 480"/>
                <a:gd name="T56" fmla="*/ 58 w 780"/>
                <a:gd name="T57" fmla="*/ 215 h 480"/>
                <a:gd name="T58" fmla="*/ 56 w 780"/>
                <a:gd name="T59" fmla="*/ 206 h 480"/>
                <a:gd name="T60" fmla="*/ 50 w 780"/>
                <a:gd name="T61" fmla="*/ 197 h 480"/>
                <a:gd name="T62" fmla="*/ 35 w 780"/>
                <a:gd name="T63" fmla="*/ 171 h 480"/>
                <a:gd name="T64" fmla="*/ 24 w 780"/>
                <a:gd name="T65" fmla="*/ 160 h 480"/>
                <a:gd name="T66" fmla="*/ 21 w 780"/>
                <a:gd name="T67" fmla="*/ 151 h 480"/>
                <a:gd name="T68" fmla="*/ 15 w 780"/>
                <a:gd name="T69" fmla="*/ 139 h 480"/>
                <a:gd name="T70" fmla="*/ 18 w 780"/>
                <a:gd name="T71" fmla="*/ 128 h 480"/>
                <a:gd name="T72" fmla="*/ 0 w 780"/>
                <a:gd name="T73" fmla="*/ 90 h 480"/>
                <a:gd name="T74" fmla="*/ 18 w 780"/>
                <a:gd name="T75" fmla="*/ 0 h 48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80" h="480">
                  <a:moveTo>
                    <a:pt x="18" y="0"/>
                  </a:moveTo>
                  <a:cubicBezTo>
                    <a:pt x="59" y="3"/>
                    <a:pt x="110" y="16"/>
                    <a:pt x="152" y="23"/>
                  </a:cubicBezTo>
                  <a:cubicBezTo>
                    <a:pt x="221" y="35"/>
                    <a:pt x="294" y="47"/>
                    <a:pt x="367" y="58"/>
                  </a:cubicBezTo>
                  <a:cubicBezTo>
                    <a:pt x="454" y="71"/>
                    <a:pt x="547" y="82"/>
                    <a:pt x="637" y="90"/>
                  </a:cubicBezTo>
                  <a:cubicBezTo>
                    <a:pt x="667" y="93"/>
                    <a:pt x="697" y="97"/>
                    <a:pt x="727" y="99"/>
                  </a:cubicBezTo>
                  <a:cubicBezTo>
                    <a:pt x="745" y="100"/>
                    <a:pt x="763" y="99"/>
                    <a:pt x="780" y="101"/>
                  </a:cubicBezTo>
                  <a:cubicBezTo>
                    <a:pt x="768" y="225"/>
                    <a:pt x="765" y="358"/>
                    <a:pt x="751" y="480"/>
                  </a:cubicBezTo>
                  <a:cubicBezTo>
                    <a:pt x="628" y="469"/>
                    <a:pt x="503" y="459"/>
                    <a:pt x="381" y="442"/>
                  </a:cubicBezTo>
                  <a:cubicBezTo>
                    <a:pt x="347" y="437"/>
                    <a:pt x="313" y="429"/>
                    <a:pt x="280" y="430"/>
                  </a:cubicBezTo>
                  <a:cubicBezTo>
                    <a:pt x="271" y="439"/>
                    <a:pt x="272" y="456"/>
                    <a:pt x="271" y="471"/>
                  </a:cubicBezTo>
                  <a:cubicBezTo>
                    <a:pt x="259" y="471"/>
                    <a:pt x="265" y="453"/>
                    <a:pt x="256" y="451"/>
                  </a:cubicBezTo>
                  <a:cubicBezTo>
                    <a:pt x="240" y="447"/>
                    <a:pt x="247" y="466"/>
                    <a:pt x="233" y="465"/>
                  </a:cubicBezTo>
                  <a:cubicBezTo>
                    <a:pt x="221" y="461"/>
                    <a:pt x="208" y="457"/>
                    <a:pt x="195" y="456"/>
                  </a:cubicBezTo>
                  <a:cubicBezTo>
                    <a:pt x="189" y="456"/>
                    <a:pt x="186" y="462"/>
                    <a:pt x="181" y="462"/>
                  </a:cubicBezTo>
                  <a:cubicBezTo>
                    <a:pt x="175" y="463"/>
                    <a:pt x="170" y="459"/>
                    <a:pt x="163" y="459"/>
                  </a:cubicBezTo>
                  <a:cubicBezTo>
                    <a:pt x="154" y="459"/>
                    <a:pt x="151" y="462"/>
                    <a:pt x="143" y="465"/>
                  </a:cubicBezTo>
                  <a:cubicBezTo>
                    <a:pt x="140" y="450"/>
                    <a:pt x="143" y="421"/>
                    <a:pt x="120" y="419"/>
                  </a:cubicBezTo>
                  <a:cubicBezTo>
                    <a:pt x="113" y="412"/>
                    <a:pt x="122" y="409"/>
                    <a:pt x="120" y="398"/>
                  </a:cubicBezTo>
                  <a:cubicBezTo>
                    <a:pt x="118" y="390"/>
                    <a:pt x="111" y="385"/>
                    <a:pt x="108" y="375"/>
                  </a:cubicBezTo>
                  <a:cubicBezTo>
                    <a:pt x="104" y="361"/>
                    <a:pt x="108" y="343"/>
                    <a:pt x="99" y="331"/>
                  </a:cubicBezTo>
                  <a:cubicBezTo>
                    <a:pt x="88" y="329"/>
                    <a:pt x="83" y="342"/>
                    <a:pt x="76" y="343"/>
                  </a:cubicBezTo>
                  <a:cubicBezTo>
                    <a:pt x="66" y="345"/>
                    <a:pt x="68" y="342"/>
                    <a:pt x="56" y="337"/>
                  </a:cubicBezTo>
                  <a:cubicBezTo>
                    <a:pt x="52" y="329"/>
                    <a:pt x="61" y="328"/>
                    <a:pt x="61" y="323"/>
                  </a:cubicBezTo>
                  <a:cubicBezTo>
                    <a:pt x="61" y="321"/>
                    <a:pt x="59" y="318"/>
                    <a:pt x="58" y="320"/>
                  </a:cubicBezTo>
                  <a:cubicBezTo>
                    <a:pt x="63" y="312"/>
                    <a:pt x="66" y="316"/>
                    <a:pt x="70" y="308"/>
                  </a:cubicBezTo>
                  <a:cubicBezTo>
                    <a:pt x="64" y="279"/>
                    <a:pt x="81" y="262"/>
                    <a:pt x="88" y="238"/>
                  </a:cubicBezTo>
                  <a:cubicBezTo>
                    <a:pt x="88" y="229"/>
                    <a:pt x="71" y="235"/>
                    <a:pt x="67" y="229"/>
                  </a:cubicBezTo>
                  <a:cubicBezTo>
                    <a:pt x="75" y="222"/>
                    <a:pt x="65" y="228"/>
                    <a:pt x="61" y="224"/>
                  </a:cubicBezTo>
                  <a:cubicBezTo>
                    <a:pt x="59" y="222"/>
                    <a:pt x="60" y="217"/>
                    <a:pt x="58" y="215"/>
                  </a:cubicBezTo>
                  <a:cubicBezTo>
                    <a:pt x="54" y="209"/>
                    <a:pt x="54" y="213"/>
                    <a:pt x="56" y="206"/>
                  </a:cubicBezTo>
                  <a:cubicBezTo>
                    <a:pt x="56" y="204"/>
                    <a:pt x="51" y="199"/>
                    <a:pt x="50" y="197"/>
                  </a:cubicBezTo>
                  <a:cubicBezTo>
                    <a:pt x="46" y="190"/>
                    <a:pt x="40" y="179"/>
                    <a:pt x="35" y="171"/>
                  </a:cubicBezTo>
                  <a:cubicBezTo>
                    <a:pt x="32" y="166"/>
                    <a:pt x="27" y="164"/>
                    <a:pt x="24" y="160"/>
                  </a:cubicBezTo>
                  <a:cubicBezTo>
                    <a:pt x="22" y="157"/>
                    <a:pt x="23" y="154"/>
                    <a:pt x="21" y="151"/>
                  </a:cubicBezTo>
                  <a:cubicBezTo>
                    <a:pt x="18" y="148"/>
                    <a:pt x="14" y="145"/>
                    <a:pt x="15" y="139"/>
                  </a:cubicBezTo>
                  <a:cubicBezTo>
                    <a:pt x="15" y="134"/>
                    <a:pt x="18" y="133"/>
                    <a:pt x="18" y="128"/>
                  </a:cubicBezTo>
                  <a:cubicBezTo>
                    <a:pt x="16" y="111"/>
                    <a:pt x="7" y="102"/>
                    <a:pt x="0" y="90"/>
                  </a:cubicBezTo>
                  <a:cubicBezTo>
                    <a:pt x="7" y="61"/>
                    <a:pt x="14" y="32"/>
                    <a:pt x="18" y="0"/>
                  </a:cubicBezTo>
                  <a:close/>
                </a:path>
              </a:pathLst>
            </a:custGeom>
            <a:solidFill>
              <a:schemeClr val="tx1"/>
            </a:solidFill>
            <a:ln w="9525">
              <a:solidFill>
                <a:srgbClr val="F9F9F9"/>
              </a:solidFill>
              <a:round/>
            </a:ln>
          </p:spPr>
          <p:txBody>
            <a:bodyPr vert="horz" wrap="square" lIns="121920" tIns="60960" rIns="121920" bIns="60960" numCol="1" anchor="t" anchorCtr="0" compatLnSpc="1"/>
            <a:lstStyle/>
            <a:p>
              <a:endParaRPr lang="en-US" sz="2400"/>
            </a:p>
          </p:txBody>
        </p:sp>
        <p:sp>
          <p:nvSpPr>
            <p:cNvPr id="521" name="Freeform 131"/>
            <p:cNvSpPr/>
            <p:nvPr/>
          </p:nvSpPr>
          <p:spPr bwMode="auto">
            <a:xfrm>
              <a:off x="1900238" y="1811338"/>
              <a:ext cx="630238" cy="515938"/>
            </a:xfrm>
            <a:custGeom>
              <a:gdLst>
                <a:gd name="T0" fmla="*/ 527 w 527"/>
                <a:gd name="T1" fmla="*/ 50 h 431"/>
                <a:gd name="T2" fmla="*/ 498 w 527"/>
                <a:gd name="T3" fmla="*/ 431 h 431"/>
                <a:gd name="T4" fmla="*/ 0 w 527"/>
                <a:gd name="T5" fmla="*/ 375 h 431"/>
                <a:gd name="T6" fmla="*/ 41 w 527"/>
                <a:gd name="T7" fmla="*/ 93 h 431"/>
                <a:gd name="T8" fmla="*/ 50 w 527"/>
                <a:gd name="T9" fmla="*/ 50 h 431"/>
                <a:gd name="T10" fmla="*/ 61 w 527"/>
                <a:gd name="T11" fmla="*/ 0 h 431"/>
                <a:gd name="T12" fmla="*/ 154 w 527"/>
                <a:gd name="T13" fmla="*/ 12 h 431"/>
                <a:gd name="T14" fmla="*/ 471 w 527"/>
                <a:gd name="T15" fmla="*/ 47 h 431"/>
                <a:gd name="T16" fmla="*/ 527 w 527"/>
                <a:gd name="T17" fmla="*/ 50 h 4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7" h="431">
                  <a:moveTo>
                    <a:pt x="527" y="50"/>
                  </a:moveTo>
                  <a:cubicBezTo>
                    <a:pt x="514" y="174"/>
                    <a:pt x="510" y="307"/>
                    <a:pt x="498" y="431"/>
                  </a:cubicBezTo>
                  <a:cubicBezTo>
                    <a:pt x="326" y="418"/>
                    <a:pt x="159" y="400"/>
                    <a:pt x="0" y="375"/>
                  </a:cubicBezTo>
                  <a:cubicBezTo>
                    <a:pt x="15" y="288"/>
                    <a:pt x="27" y="190"/>
                    <a:pt x="41" y="93"/>
                  </a:cubicBezTo>
                  <a:cubicBezTo>
                    <a:pt x="43" y="79"/>
                    <a:pt x="48" y="64"/>
                    <a:pt x="50" y="50"/>
                  </a:cubicBezTo>
                  <a:cubicBezTo>
                    <a:pt x="52" y="31"/>
                    <a:pt x="49" y="12"/>
                    <a:pt x="61" y="0"/>
                  </a:cubicBezTo>
                  <a:cubicBezTo>
                    <a:pt x="80" y="2"/>
                    <a:pt x="123" y="7"/>
                    <a:pt x="154" y="12"/>
                  </a:cubicBezTo>
                  <a:cubicBezTo>
                    <a:pt x="254" y="25"/>
                    <a:pt x="367" y="39"/>
                    <a:pt x="471" y="47"/>
                  </a:cubicBezTo>
                  <a:cubicBezTo>
                    <a:pt x="490" y="48"/>
                    <a:pt x="508" y="50"/>
                    <a:pt x="527" y="50"/>
                  </a:cubicBezTo>
                  <a:close/>
                </a:path>
              </a:pathLst>
            </a:custGeom>
            <a:solidFill>
              <a:schemeClr val="accent6"/>
            </a:solidFill>
            <a:ln w="9525">
              <a:solidFill>
                <a:srgbClr val="F9F9F9"/>
              </a:solidFill>
              <a:round/>
            </a:ln>
          </p:spPr>
          <p:txBody>
            <a:bodyPr vert="horz" wrap="square" lIns="121920" tIns="60960" rIns="121920" bIns="60960" numCol="1" anchor="t" anchorCtr="0" compatLnSpc="1"/>
            <a:lstStyle/>
            <a:p>
              <a:endParaRPr lang="en-US" sz="2400"/>
            </a:p>
          </p:txBody>
        </p:sp>
        <p:sp>
          <p:nvSpPr>
            <p:cNvPr id="522" name="Freeform 132"/>
            <p:cNvSpPr/>
            <p:nvPr/>
          </p:nvSpPr>
          <p:spPr bwMode="auto">
            <a:xfrm>
              <a:off x="2014538" y="2290763"/>
              <a:ext cx="654050" cy="511175"/>
            </a:xfrm>
            <a:custGeom>
              <a:gdLst>
                <a:gd name="T0" fmla="*/ 50 w 547"/>
                <a:gd name="T1" fmla="*/ 0 h 428"/>
                <a:gd name="T2" fmla="*/ 547 w 547"/>
                <a:gd name="T3" fmla="*/ 44 h 428"/>
                <a:gd name="T4" fmla="*/ 527 w 547"/>
                <a:gd name="T5" fmla="*/ 428 h 428"/>
                <a:gd name="T6" fmla="*/ 0 w 547"/>
                <a:gd name="T7" fmla="*/ 381 h 428"/>
                <a:gd name="T8" fmla="*/ 3 w 547"/>
                <a:gd name="T9" fmla="*/ 335 h 428"/>
                <a:gd name="T10" fmla="*/ 47 w 547"/>
                <a:gd name="T11" fmla="*/ 9 h 428"/>
                <a:gd name="T12" fmla="*/ 50 w 547"/>
                <a:gd name="T13" fmla="*/ 0 h 428"/>
              </a:gdLst>
              <a:cxnLst>
                <a:cxn ang="0">
                  <a:pos x="T0" y="T1"/>
                </a:cxn>
                <a:cxn ang="0">
                  <a:pos x="T2" y="T3"/>
                </a:cxn>
                <a:cxn ang="0">
                  <a:pos x="T4" y="T5"/>
                </a:cxn>
                <a:cxn ang="0">
                  <a:pos x="T6" y="T7"/>
                </a:cxn>
                <a:cxn ang="0">
                  <a:pos x="T8" y="T9"/>
                </a:cxn>
                <a:cxn ang="0">
                  <a:pos x="T10" y="T11"/>
                </a:cxn>
                <a:cxn ang="0">
                  <a:pos x="T12" y="T13"/>
                </a:cxn>
              </a:cxnLst>
              <a:rect l="0" t="0" r="r" b="b"/>
              <a:pathLst>
                <a:path w="547" h="428">
                  <a:moveTo>
                    <a:pt x="50" y="0"/>
                  </a:moveTo>
                  <a:cubicBezTo>
                    <a:pt x="212" y="18"/>
                    <a:pt x="377" y="34"/>
                    <a:pt x="547" y="44"/>
                  </a:cubicBezTo>
                  <a:cubicBezTo>
                    <a:pt x="539" y="171"/>
                    <a:pt x="535" y="302"/>
                    <a:pt x="527" y="428"/>
                  </a:cubicBezTo>
                  <a:cubicBezTo>
                    <a:pt x="349" y="417"/>
                    <a:pt x="173" y="401"/>
                    <a:pt x="0" y="381"/>
                  </a:cubicBezTo>
                  <a:cubicBezTo>
                    <a:pt x="0" y="367"/>
                    <a:pt x="1" y="350"/>
                    <a:pt x="3" y="335"/>
                  </a:cubicBezTo>
                  <a:cubicBezTo>
                    <a:pt x="16" y="231"/>
                    <a:pt x="32" y="114"/>
                    <a:pt x="47" y="9"/>
                  </a:cubicBezTo>
                  <a:cubicBezTo>
                    <a:pt x="47" y="5"/>
                    <a:pt x="46" y="1"/>
                    <a:pt x="50" y="0"/>
                  </a:cubicBezTo>
                  <a:close/>
                </a:path>
              </a:pathLst>
            </a:custGeom>
            <a:solidFill>
              <a:schemeClr val="accent6"/>
            </a:solidFill>
            <a:ln w="9525">
              <a:solidFill>
                <a:srgbClr val="F9F9F9"/>
              </a:solidFill>
              <a:round/>
            </a:ln>
          </p:spPr>
          <p:txBody>
            <a:bodyPr vert="horz" wrap="square" lIns="121920" tIns="60960" rIns="121920" bIns="60960" numCol="1" anchor="t" anchorCtr="0" compatLnSpc="1"/>
            <a:lstStyle/>
            <a:p>
              <a:endParaRPr lang="en-US" sz="2400"/>
            </a:p>
          </p:txBody>
        </p:sp>
        <p:sp>
          <p:nvSpPr>
            <p:cNvPr id="523" name="Freeform 133"/>
            <p:cNvSpPr/>
            <p:nvPr/>
          </p:nvSpPr>
          <p:spPr bwMode="auto">
            <a:xfrm>
              <a:off x="1931988" y="2749551"/>
              <a:ext cx="622300" cy="654050"/>
            </a:xfrm>
            <a:custGeom>
              <a:gdLst>
                <a:gd name="T0" fmla="*/ 515 w 521"/>
                <a:gd name="T1" fmla="*/ 93 h 547"/>
                <a:gd name="T2" fmla="*/ 509 w 521"/>
                <a:gd name="T3" fmla="*/ 204 h 547"/>
                <a:gd name="T4" fmla="*/ 495 w 521"/>
                <a:gd name="T5" fmla="*/ 419 h 547"/>
                <a:gd name="T6" fmla="*/ 483 w 521"/>
                <a:gd name="T7" fmla="*/ 521 h 547"/>
                <a:gd name="T8" fmla="*/ 198 w 521"/>
                <a:gd name="T9" fmla="*/ 498 h 547"/>
                <a:gd name="T10" fmla="*/ 198 w 521"/>
                <a:gd name="T11" fmla="*/ 518 h 547"/>
                <a:gd name="T12" fmla="*/ 73 w 521"/>
                <a:gd name="T13" fmla="*/ 504 h 547"/>
                <a:gd name="T14" fmla="*/ 62 w 521"/>
                <a:gd name="T15" fmla="*/ 547 h 547"/>
                <a:gd name="T16" fmla="*/ 0 w 521"/>
                <a:gd name="T17" fmla="*/ 538 h 547"/>
                <a:gd name="T18" fmla="*/ 67 w 521"/>
                <a:gd name="T19" fmla="*/ 0 h 547"/>
                <a:gd name="T20" fmla="*/ 521 w 521"/>
                <a:gd name="T21" fmla="*/ 41 h 547"/>
                <a:gd name="T22" fmla="*/ 515 w 521"/>
                <a:gd name="T23" fmla="*/ 93 h 5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1" h="547">
                  <a:moveTo>
                    <a:pt x="515" y="93"/>
                  </a:moveTo>
                  <a:cubicBezTo>
                    <a:pt x="511" y="129"/>
                    <a:pt x="512" y="167"/>
                    <a:pt x="509" y="204"/>
                  </a:cubicBezTo>
                  <a:cubicBezTo>
                    <a:pt x="505" y="276"/>
                    <a:pt x="500" y="348"/>
                    <a:pt x="495" y="419"/>
                  </a:cubicBezTo>
                  <a:cubicBezTo>
                    <a:pt x="492" y="454"/>
                    <a:pt x="491" y="488"/>
                    <a:pt x="483" y="521"/>
                  </a:cubicBezTo>
                  <a:cubicBezTo>
                    <a:pt x="387" y="515"/>
                    <a:pt x="292" y="506"/>
                    <a:pt x="198" y="498"/>
                  </a:cubicBezTo>
                  <a:cubicBezTo>
                    <a:pt x="188" y="502"/>
                    <a:pt x="206" y="517"/>
                    <a:pt x="198" y="518"/>
                  </a:cubicBezTo>
                  <a:cubicBezTo>
                    <a:pt x="157" y="513"/>
                    <a:pt x="113" y="511"/>
                    <a:pt x="73" y="504"/>
                  </a:cubicBezTo>
                  <a:cubicBezTo>
                    <a:pt x="65" y="513"/>
                    <a:pt x="69" y="536"/>
                    <a:pt x="62" y="547"/>
                  </a:cubicBezTo>
                  <a:cubicBezTo>
                    <a:pt x="43" y="543"/>
                    <a:pt x="18" y="544"/>
                    <a:pt x="0" y="538"/>
                  </a:cubicBezTo>
                  <a:cubicBezTo>
                    <a:pt x="22" y="359"/>
                    <a:pt x="47" y="181"/>
                    <a:pt x="67" y="0"/>
                  </a:cubicBezTo>
                  <a:cubicBezTo>
                    <a:pt x="216" y="16"/>
                    <a:pt x="363" y="35"/>
                    <a:pt x="521" y="41"/>
                  </a:cubicBezTo>
                  <a:lnTo>
                    <a:pt x="515" y="93"/>
                  </a:lnTo>
                  <a:close/>
                </a:path>
              </a:pathLst>
            </a:custGeom>
            <a:solidFill>
              <a:schemeClr val="tx1"/>
            </a:solidFill>
            <a:ln w="9525">
              <a:solidFill>
                <a:srgbClr val="F9F9F9"/>
              </a:solidFill>
              <a:round/>
            </a:ln>
          </p:spPr>
          <p:txBody>
            <a:bodyPr vert="horz" wrap="square" lIns="121920" tIns="60960" rIns="121920" bIns="60960" numCol="1" anchor="t" anchorCtr="0" compatLnSpc="1"/>
            <a:lstStyle/>
            <a:p>
              <a:endParaRPr lang="en-US" sz="2400"/>
            </a:p>
          </p:txBody>
        </p:sp>
        <p:sp>
          <p:nvSpPr>
            <p:cNvPr id="524" name="Freeform 134"/>
            <p:cNvSpPr/>
            <p:nvPr/>
          </p:nvSpPr>
          <p:spPr bwMode="auto">
            <a:xfrm>
              <a:off x="1400176" y="2679701"/>
              <a:ext cx="608013" cy="712788"/>
            </a:xfrm>
            <a:custGeom>
              <a:gdLst>
                <a:gd name="T0" fmla="*/ 0 w 509"/>
                <a:gd name="T1" fmla="*/ 413 h 596"/>
                <a:gd name="T2" fmla="*/ 9 w 509"/>
                <a:gd name="T3" fmla="*/ 399 h 596"/>
                <a:gd name="T4" fmla="*/ 27 w 509"/>
                <a:gd name="T5" fmla="*/ 399 h 596"/>
                <a:gd name="T6" fmla="*/ 32 w 509"/>
                <a:gd name="T7" fmla="*/ 399 h 596"/>
                <a:gd name="T8" fmla="*/ 35 w 509"/>
                <a:gd name="T9" fmla="*/ 381 h 596"/>
                <a:gd name="T10" fmla="*/ 44 w 509"/>
                <a:gd name="T11" fmla="*/ 384 h 596"/>
                <a:gd name="T12" fmla="*/ 32 w 509"/>
                <a:gd name="T13" fmla="*/ 373 h 596"/>
                <a:gd name="T14" fmla="*/ 21 w 509"/>
                <a:gd name="T15" fmla="*/ 364 h 596"/>
                <a:gd name="T16" fmla="*/ 24 w 509"/>
                <a:gd name="T17" fmla="*/ 335 h 596"/>
                <a:gd name="T18" fmla="*/ 38 w 509"/>
                <a:gd name="T19" fmla="*/ 338 h 596"/>
                <a:gd name="T20" fmla="*/ 32 w 509"/>
                <a:gd name="T21" fmla="*/ 332 h 596"/>
                <a:gd name="T22" fmla="*/ 47 w 509"/>
                <a:gd name="T23" fmla="*/ 306 h 596"/>
                <a:gd name="T24" fmla="*/ 50 w 509"/>
                <a:gd name="T25" fmla="*/ 282 h 596"/>
                <a:gd name="T26" fmla="*/ 85 w 509"/>
                <a:gd name="T27" fmla="*/ 253 h 596"/>
                <a:gd name="T28" fmla="*/ 70 w 509"/>
                <a:gd name="T29" fmla="*/ 236 h 596"/>
                <a:gd name="T30" fmla="*/ 67 w 509"/>
                <a:gd name="T31" fmla="*/ 163 h 596"/>
                <a:gd name="T32" fmla="*/ 70 w 509"/>
                <a:gd name="T33" fmla="*/ 76 h 596"/>
                <a:gd name="T34" fmla="*/ 96 w 509"/>
                <a:gd name="T35" fmla="*/ 79 h 596"/>
                <a:gd name="T36" fmla="*/ 105 w 509"/>
                <a:gd name="T37" fmla="*/ 90 h 596"/>
                <a:gd name="T38" fmla="*/ 120 w 509"/>
                <a:gd name="T39" fmla="*/ 79 h 596"/>
                <a:gd name="T40" fmla="*/ 128 w 509"/>
                <a:gd name="T41" fmla="*/ 55 h 596"/>
                <a:gd name="T42" fmla="*/ 137 w 509"/>
                <a:gd name="T43" fmla="*/ 0 h 596"/>
                <a:gd name="T44" fmla="*/ 259 w 509"/>
                <a:gd name="T45" fmla="*/ 23 h 596"/>
                <a:gd name="T46" fmla="*/ 274 w 509"/>
                <a:gd name="T47" fmla="*/ 23 h 596"/>
                <a:gd name="T48" fmla="*/ 509 w 509"/>
                <a:gd name="T49" fmla="*/ 58 h 596"/>
                <a:gd name="T50" fmla="*/ 440 w 509"/>
                <a:gd name="T51" fmla="*/ 596 h 596"/>
                <a:gd name="T52" fmla="*/ 280 w 509"/>
                <a:gd name="T53" fmla="*/ 576 h 596"/>
                <a:gd name="T54" fmla="*/ 280 w 509"/>
                <a:gd name="T55" fmla="*/ 570 h 596"/>
                <a:gd name="T56" fmla="*/ 259 w 509"/>
                <a:gd name="T57" fmla="*/ 556 h 596"/>
                <a:gd name="T58" fmla="*/ 239 w 509"/>
                <a:gd name="T59" fmla="*/ 550 h 596"/>
                <a:gd name="T60" fmla="*/ 219 w 509"/>
                <a:gd name="T61" fmla="*/ 541 h 596"/>
                <a:gd name="T62" fmla="*/ 222 w 509"/>
                <a:gd name="T63" fmla="*/ 535 h 596"/>
                <a:gd name="T64" fmla="*/ 219 w 509"/>
                <a:gd name="T65" fmla="*/ 538 h 596"/>
                <a:gd name="T66" fmla="*/ 216 w 509"/>
                <a:gd name="T67" fmla="*/ 535 h 596"/>
                <a:gd name="T68" fmla="*/ 175 w 509"/>
                <a:gd name="T69" fmla="*/ 515 h 596"/>
                <a:gd name="T70" fmla="*/ 146 w 509"/>
                <a:gd name="T71" fmla="*/ 495 h 596"/>
                <a:gd name="T72" fmla="*/ 140 w 509"/>
                <a:gd name="T73" fmla="*/ 492 h 596"/>
                <a:gd name="T74" fmla="*/ 143 w 509"/>
                <a:gd name="T75" fmla="*/ 489 h 596"/>
                <a:gd name="T76" fmla="*/ 128 w 509"/>
                <a:gd name="T77" fmla="*/ 489 h 596"/>
                <a:gd name="T78" fmla="*/ 131 w 509"/>
                <a:gd name="T79" fmla="*/ 483 h 596"/>
                <a:gd name="T80" fmla="*/ 117 w 509"/>
                <a:gd name="T81" fmla="*/ 483 h 596"/>
                <a:gd name="T82" fmla="*/ 102 w 509"/>
                <a:gd name="T83" fmla="*/ 471 h 596"/>
                <a:gd name="T84" fmla="*/ 94 w 509"/>
                <a:gd name="T85" fmla="*/ 469 h 596"/>
                <a:gd name="T86" fmla="*/ 56 w 509"/>
                <a:gd name="T87" fmla="*/ 445 h 596"/>
                <a:gd name="T88" fmla="*/ 50 w 509"/>
                <a:gd name="T89" fmla="*/ 442 h 596"/>
                <a:gd name="T90" fmla="*/ 53 w 509"/>
                <a:gd name="T91" fmla="*/ 439 h 596"/>
                <a:gd name="T92" fmla="*/ 50 w 509"/>
                <a:gd name="T93" fmla="*/ 442 h 596"/>
                <a:gd name="T94" fmla="*/ 27 w 509"/>
                <a:gd name="T95" fmla="*/ 428 h 596"/>
                <a:gd name="T96" fmla="*/ 0 w 509"/>
                <a:gd name="T97" fmla="*/ 413 h 59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09" h="596">
                  <a:moveTo>
                    <a:pt x="0" y="413"/>
                  </a:moveTo>
                  <a:cubicBezTo>
                    <a:pt x="1" y="406"/>
                    <a:pt x="11" y="408"/>
                    <a:pt x="9" y="399"/>
                  </a:cubicBezTo>
                  <a:cubicBezTo>
                    <a:pt x="12" y="396"/>
                    <a:pt x="23" y="402"/>
                    <a:pt x="27" y="399"/>
                  </a:cubicBezTo>
                  <a:cubicBezTo>
                    <a:pt x="27" y="398"/>
                    <a:pt x="31" y="385"/>
                    <a:pt x="32" y="399"/>
                  </a:cubicBezTo>
                  <a:cubicBezTo>
                    <a:pt x="37" y="396"/>
                    <a:pt x="32" y="383"/>
                    <a:pt x="35" y="381"/>
                  </a:cubicBezTo>
                  <a:cubicBezTo>
                    <a:pt x="37" y="380"/>
                    <a:pt x="44" y="384"/>
                    <a:pt x="44" y="384"/>
                  </a:cubicBezTo>
                  <a:cubicBezTo>
                    <a:pt x="43" y="380"/>
                    <a:pt x="36" y="375"/>
                    <a:pt x="32" y="373"/>
                  </a:cubicBezTo>
                  <a:cubicBezTo>
                    <a:pt x="29" y="369"/>
                    <a:pt x="27" y="365"/>
                    <a:pt x="21" y="364"/>
                  </a:cubicBezTo>
                  <a:cubicBezTo>
                    <a:pt x="25" y="351"/>
                    <a:pt x="21" y="344"/>
                    <a:pt x="24" y="335"/>
                  </a:cubicBezTo>
                  <a:cubicBezTo>
                    <a:pt x="25" y="327"/>
                    <a:pt x="37" y="339"/>
                    <a:pt x="38" y="338"/>
                  </a:cubicBezTo>
                  <a:cubicBezTo>
                    <a:pt x="40" y="336"/>
                    <a:pt x="32" y="332"/>
                    <a:pt x="32" y="332"/>
                  </a:cubicBezTo>
                  <a:cubicBezTo>
                    <a:pt x="32" y="328"/>
                    <a:pt x="45" y="311"/>
                    <a:pt x="47" y="306"/>
                  </a:cubicBezTo>
                  <a:cubicBezTo>
                    <a:pt x="50" y="297"/>
                    <a:pt x="47" y="288"/>
                    <a:pt x="50" y="282"/>
                  </a:cubicBezTo>
                  <a:cubicBezTo>
                    <a:pt x="60" y="266"/>
                    <a:pt x="74" y="272"/>
                    <a:pt x="85" y="253"/>
                  </a:cubicBezTo>
                  <a:cubicBezTo>
                    <a:pt x="85" y="245"/>
                    <a:pt x="79" y="242"/>
                    <a:pt x="70" y="236"/>
                  </a:cubicBezTo>
                  <a:cubicBezTo>
                    <a:pt x="70" y="206"/>
                    <a:pt x="47" y="183"/>
                    <a:pt x="67" y="163"/>
                  </a:cubicBezTo>
                  <a:cubicBezTo>
                    <a:pt x="67" y="131"/>
                    <a:pt x="68" y="97"/>
                    <a:pt x="70" y="76"/>
                  </a:cubicBezTo>
                  <a:cubicBezTo>
                    <a:pt x="84" y="71"/>
                    <a:pt x="83" y="78"/>
                    <a:pt x="96" y="79"/>
                  </a:cubicBezTo>
                  <a:cubicBezTo>
                    <a:pt x="101" y="81"/>
                    <a:pt x="96" y="93"/>
                    <a:pt x="105" y="90"/>
                  </a:cubicBezTo>
                  <a:cubicBezTo>
                    <a:pt x="113" y="98"/>
                    <a:pt x="114" y="85"/>
                    <a:pt x="120" y="79"/>
                  </a:cubicBezTo>
                  <a:cubicBezTo>
                    <a:pt x="124" y="74"/>
                    <a:pt x="126" y="71"/>
                    <a:pt x="128" y="55"/>
                  </a:cubicBezTo>
                  <a:cubicBezTo>
                    <a:pt x="131" y="41"/>
                    <a:pt x="134" y="16"/>
                    <a:pt x="137" y="0"/>
                  </a:cubicBezTo>
                  <a:cubicBezTo>
                    <a:pt x="178" y="7"/>
                    <a:pt x="217" y="17"/>
                    <a:pt x="259" y="23"/>
                  </a:cubicBezTo>
                  <a:cubicBezTo>
                    <a:pt x="264" y="24"/>
                    <a:pt x="269" y="23"/>
                    <a:pt x="274" y="23"/>
                  </a:cubicBezTo>
                  <a:cubicBezTo>
                    <a:pt x="343" y="35"/>
                    <a:pt x="430" y="48"/>
                    <a:pt x="509" y="58"/>
                  </a:cubicBezTo>
                  <a:cubicBezTo>
                    <a:pt x="485" y="236"/>
                    <a:pt x="465" y="419"/>
                    <a:pt x="440" y="596"/>
                  </a:cubicBezTo>
                  <a:cubicBezTo>
                    <a:pt x="385" y="591"/>
                    <a:pt x="335" y="581"/>
                    <a:pt x="280" y="576"/>
                  </a:cubicBezTo>
                  <a:cubicBezTo>
                    <a:pt x="277" y="575"/>
                    <a:pt x="277" y="569"/>
                    <a:pt x="280" y="570"/>
                  </a:cubicBezTo>
                  <a:cubicBezTo>
                    <a:pt x="275" y="568"/>
                    <a:pt x="253" y="568"/>
                    <a:pt x="259" y="556"/>
                  </a:cubicBezTo>
                  <a:cubicBezTo>
                    <a:pt x="253" y="563"/>
                    <a:pt x="246" y="554"/>
                    <a:pt x="239" y="550"/>
                  </a:cubicBezTo>
                  <a:cubicBezTo>
                    <a:pt x="233" y="547"/>
                    <a:pt x="221" y="544"/>
                    <a:pt x="219" y="541"/>
                  </a:cubicBezTo>
                  <a:cubicBezTo>
                    <a:pt x="218" y="541"/>
                    <a:pt x="223" y="536"/>
                    <a:pt x="222" y="535"/>
                  </a:cubicBezTo>
                  <a:cubicBezTo>
                    <a:pt x="219" y="534"/>
                    <a:pt x="219" y="538"/>
                    <a:pt x="219" y="538"/>
                  </a:cubicBezTo>
                  <a:cubicBezTo>
                    <a:pt x="215" y="539"/>
                    <a:pt x="217" y="536"/>
                    <a:pt x="216" y="535"/>
                  </a:cubicBezTo>
                  <a:cubicBezTo>
                    <a:pt x="202" y="530"/>
                    <a:pt x="187" y="522"/>
                    <a:pt x="175" y="515"/>
                  </a:cubicBezTo>
                  <a:cubicBezTo>
                    <a:pt x="165" y="509"/>
                    <a:pt x="155" y="504"/>
                    <a:pt x="146" y="495"/>
                  </a:cubicBezTo>
                  <a:cubicBezTo>
                    <a:pt x="144" y="493"/>
                    <a:pt x="139" y="496"/>
                    <a:pt x="140" y="492"/>
                  </a:cubicBezTo>
                  <a:cubicBezTo>
                    <a:pt x="140" y="493"/>
                    <a:pt x="145" y="490"/>
                    <a:pt x="143" y="489"/>
                  </a:cubicBezTo>
                  <a:cubicBezTo>
                    <a:pt x="143" y="489"/>
                    <a:pt x="131" y="494"/>
                    <a:pt x="128" y="489"/>
                  </a:cubicBezTo>
                  <a:cubicBezTo>
                    <a:pt x="128" y="489"/>
                    <a:pt x="132" y="483"/>
                    <a:pt x="131" y="483"/>
                  </a:cubicBezTo>
                  <a:cubicBezTo>
                    <a:pt x="129" y="482"/>
                    <a:pt x="124" y="486"/>
                    <a:pt x="117" y="483"/>
                  </a:cubicBezTo>
                  <a:cubicBezTo>
                    <a:pt x="111" y="481"/>
                    <a:pt x="107" y="474"/>
                    <a:pt x="102" y="471"/>
                  </a:cubicBezTo>
                  <a:cubicBezTo>
                    <a:pt x="99" y="470"/>
                    <a:pt x="96" y="470"/>
                    <a:pt x="94" y="469"/>
                  </a:cubicBezTo>
                  <a:cubicBezTo>
                    <a:pt x="84" y="463"/>
                    <a:pt x="67" y="454"/>
                    <a:pt x="56" y="445"/>
                  </a:cubicBezTo>
                  <a:cubicBezTo>
                    <a:pt x="54" y="444"/>
                    <a:pt x="49" y="446"/>
                    <a:pt x="50" y="442"/>
                  </a:cubicBezTo>
                  <a:cubicBezTo>
                    <a:pt x="50" y="443"/>
                    <a:pt x="55" y="441"/>
                    <a:pt x="53" y="439"/>
                  </a:cubicBezTo>
                  <a:cubicBezTo>
                    <a:pt x="50" y="438"/>
                    <a:pt x="50" y="442"/>
                    <a:pt x="50" y="442"/>
                  </a:cubicBezTo>
                  <a:cubicBezTo>
                    <a:pt x="47" y="443"/>
                    <a:pt x="32" y="431"/>
                    <a:pt x="27" y="428"/>
                  </a:cubicBezTo>
                  <a:cubicBezTo>
                    <a:pt x="18" y="423"/>
                    <a:pt x="8" y="421"/>
                    <a:pt x="0" y="413"/>
                  </a:cubicBezTo>
                  <a:close/>
                </a:path>
              </a:pathLst>
            </a:custGeom>
            <a:solidFill>
              <a:schemeClr val="accent6"/>
            </a:solidFill>
            <a:ln w="9525">
              <a:solidFill>
                <a:srgbClr val="F9F9F9"/>
              </a:solidFill>
              <a:round/>
            </a:ln>
          </p:spPr>
          <p:txBody>
            <a:bodyPr vert="horz" wrap="square" lIns="121920" tIns="60960" rIns="121920" bIns="60960" numCol="1" anchor="t" anchorCtr="0" compatLnSpc="1"/>
            <a:lstStyle/>
            <a:p>
              <a:endParaRPr lang="en-US" sz="2400"/>
            </a:p>
          </p:txBody>
        </p:sp>
        <p:sp>
          <p:nvSpPr>
            <p:cNvPr id="525" name="Freeform 135"/>
            <p:cNvSpPr/>
            <p:nvPr/>
          </p:nvSpPr>
          <p:spPr bwMode="auto">
            <a:xfrm>
              <a:off x="1087438" y="2006601"/>
              <a:ext cx="574675" cy="882650"/>
            </a:xfrm>
            <a:custGeom>
              <a:gdLst>
                <a:gd name="T0" fmla="*/ 372 w 480"/>
                <a:gd name="T1" fmla="*/ 651 h 739"/>
                <a:gd name="T2" fmla="*/ 355 w 480"/>
                <a:gd name="T3" fmla="*/ 637 h 739"/>
                <a:gd name="T4" fmla="*/ 331 w 480"/>
                <a:gd name="T5" fmla="*/ 637 h 739"/>
                <a:gd name="T6" fmla="*/ 325 w 480"/>
                <a:gd name="T7" fmla="*/ 651 h 739"/>
                <a:gd name="T8" fmla="*/ 325 w 480"/>
                <a:gd name="T9" fmla="*/ 663 h 739"/>
                <a:gd name="T10" fmla="*/ 323 w 480"/>
                <a:gd name="T11" fmla="*/ 695 h 739"/>
                <a:gd name="T12" fmla="*/ 325 w 480"/>
                <a:gd name="T13" fmla="*/ 721 h 739"/>
                <a:gd name="T14" fmla="*/ 317 w 480"/>
                <a:gd name="T15" fmla="*/ 739 h 739"/>
                <a:gd name="T16" fmla="*/ 119 w 480"/>
                <a:gd name="T17" fmla="*/ 451 h 739"/>
                <a:gd name="T18" fmla="*/ 84 w 480"/>
                <a:gd name="T19" fmla="*/ 401 h 739"/>
                <a:gd name="T20" fmla="*/ 69 w 480"/>
                <a:gd name="T21" fmla="*/ 378 h 739"/>
                <a:gd name="T22" fmla="*/ 64 w 480"/>
                <a:gd name="T23" fmla="*/ 372 h 739"/>
                <a:gd name="T24" fmla="*/ 61 w 480"/>
                <a:gd name="T25" fmla="*/ 364 h 739"/>
                <a:gd name="T26" fmla="*/ 49 w 480"/>
                <a:gd name="T27" fmla="*/ 352 h 739"/>
                <a:gd name="T28" fmla="*/ 46 w 480"/>
                <a:gd name="T29" fmla="*/ 343 h 739"/>
                <a:gd name="T30" fmla="*/ 20 w 480"/>
                <a:gd name="T31" fmla="*/ 308 h 739"/>
                <a:gd name="T32" fmla="*/ 5 w 480"/>
                <a:gd name="T33" fmla="*/ 259 h 739"/>
                <a:gd name="T34" fmla="*/ 11 w 480"/>
                <a:gd name="T35" fmla="*/ 244 h 739"/>
                <a:gd name="T36" fmla="*/ 17 w 480"/>
                <a:gd name="T37" fmla="*/ 206 h 739"/>
                <a:gd name="T38" fmla="*/ 69 w 480"/>
                <a:gd name="T39" fmla="*/ 0 h 739"/>
                <a:gd name="T40" fmla="*/ 480 w 480"/>
                <a:gd name="T41" fmla="*/ 87 h 739"/>
                <a:gd name="T42" fmla="*/ 416 w 480"/>
                <a:gd name="T43" fmla="*/ 439 h 739"/>
                <a:gd name="T44" fmla="*/ 398 w 480"/>
                <a:gd name="T45" fmla="*/ 550 h 739"/>
                <a:gd name="T46" fmla="*/ 387 w 480"/>
                <a:gd name="T47" fmla="*/ 602 h 739"/>
                <a:gd name="T48" fmla="*/ 372 w 480"/>
                <a:gd name="T49" fmla="*/ 651 h 7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80" h="739">
                  <a:moveTo>
                    <a:pt x="372" y="651"/>
                  </a:moveTo>
                  <a:cubicBezTo>
                    <a:pt x="360" y="652"/>
                    <a:pt x="364" y="638"/>
                    <a:pt x="355" y="637"/>
                  </a:cubicBezTo>
                  <a:cubicBezTo>
                    <a:pt x="346" y="637"/>
                    <a:pt x="338" y="630"/>
                    <a:pt x="331" y="637"/>
                  </a:cubicBezTo>
                  <a:cubicBezTo>
                    <a:pt x="324" y="638"/>
                    <a:pt x="326" y="646"/>
                    <a:pt x="325" y="651"/>
                  </a:cubicBezTo>
                  <a:cubicBezTo>
                    <a:pt x="325" y="656"/>
                    <a:pt x="326" y="658"/>
                    <a:pt x="325" y="663"/>
                  </a:cubicBezTo>
                  <a:cubicBezTo>
                    <a:pt x="325" y="673"/>
                    <a:pt x="323" y="685"/>
                    <a:pt x="323" y="695"/>
                  </a:cubicBezTo>
                  <a:cubicBezTo>
                    <a:pt x="322" y="705"/>
                    <a:pt x="327" y="713"/>
                    <a:pt x="325" y="721"/>
                  </a:cubicBezTo>
                  <a:cubicBezTo>
                    <a:pt x="324" y="729"/>
                    <a:pt x="312" y="730"/>
                    <a:pt x="317" y="739"/>
                  </a:cubicBezTo>
                  <a:cubicBezTo>
                    <a:pt x="256" y="653"/>
                    <a:pt x="186" y="548"/>
                    <a:pt x="119" y="451"/>
                  </a:cubicBezTo>
                  <a:cubicBezTo>
                    <a:pt x="108" y="436"/>
                    <a:pt x="95" y="419"/>
                    <a:pt x="84" y="401"/>
                  </a:cubicBezTo>
                  <a:cubicBezTo>
                    <a:pt x="80" y="394"/>
                    <a:pt x="76" y="388"/>
                    <a:pt x="69" y="378"/>
                  </a:cubicBezTo>
                  <a:cubicBezTo>
                    <a:pt x="68" y="376"/>
                    <a:pt x="65" y="374"/>
                    <a:pt x="64" y="372"/>
                  </a:cubicBezTo>
                  <a:cubicBezTo>
                    <a:pt x="62" y="370"/>
                    <a:pt x="62" y="366"/>
                    <a:pt x="61" y="364"/>
                  </a:cubicBezTo>
                  <a:cubicBezTo>
                    <a:pt x="58" y="359"/>
                    <a:pt x="52" y="356"/>
                    <a:pt x="49" y="352"/>
                  </a:cubicBezTo>
                  <a:cubicBezTo>
                    <a:pt x="47" y="349"/>
                    <a:pt x="48" y="346"/>
                    <a:pt x="46" y="343"/>
                  </a:cubicBezTo>
                  <a:cubicBezTo>
                    <a:pt x="41" y="334"/>
                    <a:pt x="29" y="321"/>
                    <a:pt x="20" y="308"/>
                  </a:cubicBezTo>
                  <a:cubicBezTo>
                    <a:pt x="6" y="287"/>
                    <a:pt x="0" y="284"/>
                    <a:pt x="5" y="259"/>
                  </a:cubicBezTo>
                  <a:cubicBezTo>
                    <a:pt x="7" y="254"/>
                    <a:pt x="10" y="249"/>
                    <a:pt x="11" y="244"/>
                  </a:cubicBezTo>
                  <a:cubicBezTo>
                    <a:pt x="14" y="232"/>
                    <a:pt x="15" y="217"/>
                    <a:pt x="17" y="206"/>
                  </a:cubicBezTo>
                  <a:cubicBezTo>
                    <a:pt x="34" y="138"/>
                    <a:pt x="54" y="68"/>
                    <a:pt x="69" y="0"/>
                  </a:cubicBezTo>
                  <a:cubicBezTo>
                    <a:pt x="202" y="33"/>
                    <a:pt x="340" y="61"/>
                    <a:pt x="480" y="87"/>
                  </a:cubicBezTo>
                  <a:cubicBezTo>
                    <a:pt x="458" y="202"/>
                    <a:pt x="439" y="324"/>
                    <a:pt x="416" y="439"/>
                  </a:cubicBezTo>
                  <a:cubicBezTo>
                    <a:pt x="408" y="476"/>
                    <a:pt x="405" y="514"/>
                    <a:pt x="398" y="550"/>
                  </a:cubicBezTo>
                  <a:cubicBezTo>
                    <a:pt x="395" y="567"/>
                    <a:pt x="390" y="584"/>
                    <a:pt x="387" y="602"/>
                  </a:cubicBezTo>
                  <a:cubicBezTo>
                    <a:pt x="383" y="619"/>
                    <a:pt x="384" y="637"/>
                    <a:pt x="372" y="651"/>
                  </a:cubicBezTo>
                  <a:close/>
                </a:path>
              </a:pathLst>
            </a:custGeom>
            <a:solidFill>
              <a:schemeClr val="accent1"/>
            </a:solidFill>
            <a:ln w="9525">
              <a:solidFill>
                <a:srgbClr val="F9F9F9"/>
              </a:solidFill>
              <a:round/>
            </a:ln>
          </p:spPr>
          <p:txBody>
            <a:bodyPr vert="horz" wrap="square" lIns="121920" tIns="60960" rIns="121920" bIns="60960" numCol="1" anchor="t" anchorCtr="0" compatLnSpc="1"/>
            <a:lstStyle/>
            <a:p>
              <a:endParaRPr lang="en-US" sz="2400"/>
            </a:p>
          </p:txBody>
        </p:sp>
        <p:sp>
          <p:nvSpPr>
            <p:cNvPr id="526" name="Freeform 136"/>
            <p:cNvSpPr/>
            <p:nvPr/>
          </p:nvSpPr>
          <p:spPr bwMode="auto">
            <a:xfrm>
              <a:off x="1563688" y="2109788"/>
              <a:ext cx="504825" cy="633413"/>
            </a:xfrm>
            <a:custGeom>
              <a:gdLst>
                <a:gd name="T0" fmla="*/ 85 w 422"/>
                <a:gd name="T1" fmla="*/ 0 h 530"/>
                <a:gd name="T2" fmla="*/ 291 w 422"/>
                <a:gd name="T3" fmla="*/ 32 h 530"/>
                <a:gd name="T4" fmla="*/ 276 w 422"/>
                <a:gd name="T5" fmla="*/ 131 h 530"/>
                <a:gd name="T6" fmla="*/ 422 w 422"/>
                <a:gd name="T7" fmla="*/ 149 h 530"/>
                <a:gd name="T8" fmla="*/ 372 w 422"/>
                <a:gd name="T9" fmla="*/ 530 h 530"/>
                <a:gd name="T10" fmla="*/ 0 w 422"/>
                <a:gd name="T11" fmla="*/ 474 h 530"/>
                <a:gd name="T12" fmla="*/ 85 w 422"/>
                <a:gd name="T13" fmla="*/ 0 h 530"/>
              </a:gdLst>
              <a:cxnLst>
                <a:cxn ang="0">
                  <a:pos x="T0" y="T1"/>
                </a:cxn>
                <a:cxn ang="0">
                  <a:pos x="T2" y="T3"/>
                </a:cxn>
                <a:cxn ang="0">
                  <a:pos x="T4" y="T5"/>
                </a:cxn>
                <a:cxn ang="0">
                  <a:pos x="T6" y="T7"/>
                </a:cxn>
                <a:cxn ang="0">
                  <a:pos x="T8" y="T9"/>
                </a:cxn>
                <a:cxn ang="0">
                  <a:pos x="T10" y="T11"/>
                </a:cxn>
                <a:cxn ang="0">
                  <a:pos x="T12" y="T13"/>
                </a:cxn>
              </a:cxnLst>
              <a:rect l="0" t="0" r="r" b="b"/>
              <a:pathLst>
                <a:path w="422" h="530">
                  <a:moveTo>
                    <a:pt x="85" y="0"/>
                  </a:moveTo>
                  <a:cubicBezTo>
                    <a:pt x="153" y="11"/>
                    <a:pt x="219" y="25"/>
                    <a:pt x="291" y="32"/>
                  </a:cubicBezTo>
                  <a:cubicBezTo>
                    <a:pt x="288" y="67"/>
                    <a:pt x="283" y="100"/>
                    <a:pt x="276" y="131"/>
                  </a:cubicBezTo>
                  <a:cubicBezTo>
                    <a:pt x="327" y="135"/>
                    <a:pt x="372" y="145"/>
                    <a:pt x="422" y="149"/>
                  </a:cubicBezTo>
                  <a:cubicBezTo>
                    <a:pt x="404" y="274"/>
                    <a:pt x="390" y="404"/>
                    <a:pt x="372" y="530"/>
                  </a:cubicBezTo>
                  <a:cubicBezTo>
                    <a:pt x="244" y="516"/>
                    <a:pt x="123" y="494"/>
                    <a:pt x="0" y="474"/>
                  </a:cubicBezTo>
                  <a:cubicBezTo>
                    <a:pt x="29" y="317"/>
                    <a:pt x="58" y="159"/>
                    <a:pt x="85" y="0"/>
                  </a:cubicBezTo>
                  <a:close/>
                </a:path>
              </a:pathLst>
            </a:custGeom>
            <a:solidFill>
              <a:schemeClr val="accent6"/>
            </a:solidFill>
            <a:ln w="9525">
              <a:solidFill>
                <a:srgbClr val="F9F9F9"/>
              </a:solidFill>
              <a:round/>
            </a:ln>
          </p:spPr>
          <p:txBody>
            <a:bodyPr vert="horz" wrap="square" lIns="121920" tIns="60960" rIns="121920" bIns="60960" numCol="1" anchor="t" anchorCtr="0" compatLnSpc="1"/>
            <a:lstStyle/>
            <a:p>
              <a:endParaRPr lang="en-US" sz="2400"/>
            </a:p>
          </p:txBody>
        </p:sp>
        <p:sp>
          <p:nvSpPr>
            <p:cNvPr id="527" name="Freeform 137"/>
            <p:cNvSpPr/>
            <p:nvPr/>
          </p:nvSpPr>
          <p:spPr bwMode="auto">
            <a:xfrm>
              <a:off x="1422401" y="1279526"/>
              <a:ext cx="531813" cy="868363"/>
            </a:xfrm>
            <a:custGeom>
              <a:gdLst>
                <a:gd name="T0" fmla="*/ 0 w 445"/>
                <a:gd name="T1" fmla="*/ 654 h 726"/>
                <a:gd name="T2" fmla="*/ 17 w 445"/>
                <a:gd name="T3" fmla="*/ 575 h 726"/>
                <a:gd name="T4" fmla="*/ 31 w 445"/>
                <a:gd name="T5" fmla="*/ 493 h 726"/>
                <a:gd name="T6" fmla="*/ 43 w 445"/>
                <a:gd name="T7" fmla="*/ 469 h 726"/>
                <a:gd name="T8" fmla="*/ 47 w 445"/>
                <a:gd name="T9" fmla="*/ 445 h 726"/>
                <a:gd name="T10" fmla="*/ 33 w 445"/>
                <a:gd name="T11" fmla="*/ 431 h 726"/>
                <a:gd name="T12" fmla="*/ 69 w 445"/>
                <a:gd name="T13" fmla="*/ 384 h 726"/>
                <a:gd name="T14" fmla="*/ 75 w 445"/>
                <a:gd name="T15" fmla="*/ 365 h 726"/>
                <a:gd name="T16" fmla="*/ 87 w 445"/>
                <a:gd name="T17" fmla="*/ 342 h 726"/>
                <a:gd name="T18" fmla="*/ 105 w 445"/>
                <a:gd name="T19" fmla="*/ 315 h 726"/>
                <a:gd name="T20" fmla="*/ 93 w 445"/>
                <a:gd name="T21" fmla="*/ 294 h 726"/>
                <a:gd name="T22" fmla="*/ 83 w 445"/>
                <a:gd name="T23" fmla="*/ 279 h 726"/>
                <a:gd name="T24" fmla="*/ 86 w 445"/>
                <a:gd name="T25" fmla="*/ 273 h 726"/>
                <a:gd name="T26" fmla="*/ 84 w 445"/>
                <a:gd name="T27" fmla="*/ 254 h 726"/>
                <a:gd name="T28" fmla="*/ 83 w 445"/>
                <a:gd name="T29" fmla="*/ 237 h 726"/>
                <a:gd name="T30" fmla="*/ 86 w 445"/>
                <a:gd name="T31" fmla="*/ 232 h 726"/>
                <a:gd name="T32" fmla="*/ 88 w 445"/>
                <a:gd name="T33" fmla="*/ 201 h 726"/>
                <a:gd name="T34" fmla="*/ 110 w 445"/>
                <a:gd name="T35" fmla="*/ 106 h 726"/>
                <a:gd name="T36" fmla="*/ 122 w 445"/>
                <a:gd name="T37" fmla="*/ 57 h 726"/>
                <a:gd name="T38" fmla="*/ 124 w 445"/>
                <a:gd name="T39" fmla="*/ 42 h 726"/>
                <a:gd name="T40" fmla="*/ 128 w 445"/>
                <a:gd name="T41" fmla="*/ 25 h 726"/>
                <a:gd name="T42" fmla="*/ 135 w 445"/>
                <a:gd name="T43" fmla="*/ 0 h 726"/>
                <a:gd name="T44" fmla="*/ 188 w 445"/>
                <a:gd name="T45" fmla="*/ 11 h 726"/>
                <a:gd name="T46" fmla="*/ 173 w 445"/>
                <a:gd name="T47" fmla="*/ 99 h 726"/>
                <a:gd name="T48" fmla="*/ 188 w 445"/>
                <a:gd name="T49" fmla="*/ 138 h 726"/>
                <a:gd name="T50" fmla="*/ 185 w 445"/>
                <a:gd name="T51" fmla="*/ 150 h 726"/>
                <a:gd name="T52" fmla="*/ 191 w 445"/>
                <a:gd name="T53" fmla="*/ 162 h 726"/>
                <a:gd name="T54" fmla="*/ 194 w 445"/>
                <a:gd name="T55" fmla="*/ 171 h 726"/>
                <a:gd name="T56" fmla="*/ 206 w 445"/>
                <a:gd name="T57" fmla="*/ 183 h 726"/>
                <a:gd name="T58" fmla="*/ 220 w 445"/>
                <a:gd name="T59" fmla="*/ 210 h 726"/>
                <a:gd name="T60" fmla="*/ 226 w 445"/>
                <a:gd name="T61" fmla="*/ 219 h 726"/>
                <a:gd name="T62" fmla="*/ 229 w 445"/>
                <a:gd name="T63" fmla="*/ 228 h 726"/>
                <a:gd name="T64" fmla="*/ 232 w 445"/>
                <a:gd name="T65" fmla="*/ 237 h 726"/>
                <a:gd name="T66" fmla="*/ 239 w 445"/>
                <a:gd name="T67" fmla="*/ 247 h 726"/>
                <a:gd name="T68" fmla="*/ 258 w 445"/>
                <a:gd name="T69" fmla="*/ 252 h 726"/>
                <a:gd name="T70" fmla="*/ 242 w 445"/>
                <a:gd name="T71" fmla="*/ 319 h 726"/>
                <a:gd name="T72" fmla="*/ 230 w 445"/>
                <a:gd name="T73" fmla="*/ 331 h 726"/>
                <a:gd name="T74" fmla="*/ 229 w 445"/>
                <a:gd name="T75" fmla="*/ 338 h 726"/>
                <a:gd name="T76" fmla="*/ 230 w 445"/>
                <a:gd name="T77" fmla="*/ 353 h 726"/>
                <a:gd name="T78" fmla="*/ 254 w 445"/>
                <a:gd name="T79" fmla="*/ 358 h 726"/>
                <a:gd name="T80" fmla="*/ 274 w 445"/>
                <a:gd name="T81" fmla="*/ 349 h 726"/>
                <a:gd name="T82" fmla="*/ 281 w 445"/>
                <a:gd name="T83" fmla="*/ 390 h 726"/>
                <a:gd name="T84" fmla="*/ 291 w 445"/>
                <a:gd name="T85" fmla="*/ 413 h 726"/>
                <a:gd name="T86" fmla="*/ 293 w 445"/>
                <a:gd name="T87" fmla="*/ 435 h 726"/>
                <a:gd name="T88" fmla="*/ 317 w 445"/>
                <a:gd name="T89" fmla="*/ 482 h 726"/>
                <a:gd name="T90" fmla="*/ 338 w 445"/>
                <a:gd name="T91" fmla="*/ 478 h 726"/>
                <a:gd name="T92" fmla="*/ 353 w 445"/>
                <a:gd name="T93" fmla="*/ 479 h 726"/>
                <a:gd name="T94" fmla="*/ 374 w 445"/>
                <a:gd name="T95" fmla="*/ 473 h 726"/>
                <a:gd name="T96" fmla="*/ 409 w 445"/>
                <a:gd name="T97" fmla="*/ 480 h 726"/>
                <a:gd name="T98" fmla="*/ 433 w 445"/>
                <a:gd name="T99" fmla="*/ 468 h 726"/>
                <a:gd name="T100" fmla="*/ 445 w 445"/>
                <a:gd name="T101" fmla="*/ 489 h 726"/>
                <a:gd name="T102" fmla="*/ 410 w 445"/>
                <a:gd name="T103" fmla="*/ 726 h 726"/>
                <a:gd name="T104" fmla="*/ 0 w 445"/>
                <a:gd name="T105" fmla="*/ 654 h 72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45" h="726">
                  <a:moveTo>
                    <a:pt x="0" y="654"/>
                  </a:moveTo>
                  <a:cubicBezTo>
                    <a:pt x="5" y="623"/>
                    <a:pt x="11" y="601"/>
                    <a:pt x="17" y="575"/>
                  </a:cubicBezTo>
                  <a:cubicBezTo>
                    <a:pt x="22" y="547"/>
                    <a:pt x="26" y="519"/>
                    <a:pt x="31" y="493"/>
                  </a:cubicBezTo>
                  <a:cubicBezTo>
                    <a:pt x="33" y="484"/>
                    <a:pt x="40" y="477"/>
                    <a:pt x="43" y="469"/>
                  </a:cubicBezTo>
                  <a:cubicBezTo>
                    <a:pt x="46" y="462"/>
                    <a:pt x="45" y="452"/>
                    <a:pt x="47" y="445"/>
                  </a:cubicBezTo>
                  <a:cubicBezTo>
                    <a:pt x="44" y="439"/>
                    <a:pt x="33" y="440"/>
                    <a:pt x="33" y="431"/>
                  </a:cubicBezTo>
                  <a:cubicBezTo>
                    <a:pt x="33" y="401"/>
                    <a:pt x="53" y="397"/>
                    <a:pt x="69" y="384"/>
                  </a:cubicBezTo>
                  <a:cubicBezTo>
                    <a:pt x="64" y="375"/>
                    <a:pt x="71" y="371"/>
                    <a:pt x="75" y="365"/>
                  </a:cubicBezTo>
                  <a:cubicBezTo>
                    <a:pt x="78" y="360"/>
                    <a:pt x="83" y="347"/>
                    <a:pt x="87" y="342"/>
                  </a:cubicBezTo>
                  <a:cubicBezTo>
                    <a:pt x="95" y="330"/>
                    <a:pt x="105" y="325"/>
                    <a:pt x="105" y="315"/>
                  </a:cubicBezTo>
                  <a:cubicBezTo>
                    <a:pt x="105" y="307"/>
                    <a:pt x="98" y="301"/>
                    <a:pt x="93" y="294"/>
                  </a:cubicBezTo>
                  <a:cubicBezTo>
                    <a:pt x="89" y="288"/>
                    <a:pt x="87" y="287"/>
                    <a:pt x="83" y="279"/>
                  </a:cubicBezTo>
                  <a:cubicBezTo>
                    <a:pt x="86" y="273"/>
                    <a:pt x="86" y="273"/>
                    <a:pt x="86" y="273"/>
                  </a:cubicBezTo>
                  <a:cubicBezTo>
                    <a:pt x="83" y="266"/>
                    <a:pt x="87" y="265"/>
                    <a:pt x="84" y="254"/>
                  </a:cubicBezTo>
                  <a:cubicBezTo>
                    <a:pt x="83" y="250"/>
                    <a:pt x="83" y="240"/>
                    <a:pt x="83" y="237"/>
                  </a:cubicBezTo>
                  <a:cubicBezTo>
                    <a:pt x="83" y="238"/>
                    <a:pt x="85" y="234"/>
                    <a:pt x="86" y="232"/>
                  </a:cubicBezTo>
                  <a:cubicBezTo>
                    <a:pt x="89" y="223"/>
                    <a:pt x="86" y="209"/>
                    <a:pt x="88" y="201"/>
                  </a:cubicBezTo>
                  <a:cubicBezTo>
                    <a:pt x="93" y="171"/>
                    <a:pt x="106" y="141"/>
                    <a:pt x="110" y="106"/>
                  </a:cubicBezTo>
                  <a:cubicBezTo>
                    <a:pt x="112" y="85"/>
                    <a:pt x="120" y="73"/>
                    <a:pt x="122" y="57"/>
                  </a:cubicBezTo>
                  <a:cubicBezTo>
                    <a:pt x="122" y="52"/>
                    <a:pt x="124" y="43"/>
                    <a:pt x="124" y="42"/>
                  </a:cubicBezTo>
                  <a:cubicBezTo>
                    <a:pt x="125" y="41"/>
                    <a:pt x="128" y="24"/>
                    <a:pt x="128" y="25"/>
                  </a:cubicBezTo>
                  <a:cubicBezTo>
                    <a:pt x="131" y="9"/>
                    <a:pt x="130" y="10"/>
                    <a:pt x="135" y="0"/>
                  </a:cubicBezTo>
                  <a:cubicBezTo>
                    <a:pt x="188" y="11"/>
                    <a:pt x="188" y="11"/>
                    <a:pt x="188" y="11"/>
                  </a:cubicBezTo>
                  <a:cubicBezTo>
                    <a:pt x="185" y="44"/>
                    <a:pt x="180" y="70"/>
                    <a:pt x="173" y="99"/>
                  </a:cubicBezTo>
                  <a:cubicBezTo>
                    <a:pt x="180" y="112"/>
                    <a:pt x="186" y="121"/>
                    <a:pt x="188" y="138"/>
                  </a:cubicBezTo>
                  <a:cubicBezTo>
                    <a:pt x="189" y="143"/>
                    <a:pt x="186" y="145"/>
                    <a:pt x="185" y="150"/>
                  </a:cubicBezTo>
                  <a:cubicBezTo>
                    <a:pt x="185" y="156"/>
                    <a:pt x="188" y="159"/>
                    <a:pt x="191" y="162"/>
                  </a:cubicBezTo>
                  <a:cubicBezTo>
                    <a:pt x="193" y="165"/>
                    <a:pt x="192" y="169"/>
                    <a:pt x="194" y="171"/>
                  </a:cubicBezTo>
                  <a:cubicBezTo>
                    <a:pt x="198" y="176"/>
                    <a:pt x="202" y="178"/>
                    <a:pt x="206" y="183"/>
                  </a:cubicBezTo>
                  <a:cubicBezTo>
                    <a:pt x="211" y="191"/>
                    <a:pt x="216" y="202"/>
                    <a:pt x="220" y="210"/>
                  </a:cubicBezTo>
                  <a:cubicBezTo>
                    <a:pt x="221" y="212"/>
                    <a:pt x="226" y="217"/>
                    <a:pt x="226" y="219"/>
                  </a:cubicBezTo>
                  <a:cubicBezTo>
                    <a:pt x="225" y="227"/>
                    <a:pt x="224" y="222"/>
                    <a:pt x="229" y="228"/>
                  </a:cubicBezTo>
                  <a:cubicBezTo>
                    <a:pt x="231" y="230"/>
                    <a:pt x="230" y="235"/>
                    <a:pt x="232" y="237"/>
                  </a:cubicBezTo>
                  <a:cubicBezTo>
                    <a:pt x="236" y="242"/>
                    <a:pt x="247" y="239"/>
                    <a:pt x="239" y="247"/>
                  </a:cubicBezTo>
                  <a:cubicBezTo>
                    <a:pt x="243" y="253"/>
                    <a:pt x="258" y="242"/>
                    <a:pt x="258" y="252"/>
                  </a:cubicBezTo>
                  <a:cubicBezTo>
                    <a:pt x="252" y="277"/>
                    <a:pt x="235" y="289"/>
                    <a:pt x="242" y="319"/>
                  </a:cubicBezTo>
                  <a:cubicBezTo>
                    <a:pt x="238" y="327"/>
                    <a:pt x="234" y="323"/>
                    <a:pt x="230" y="331"/>
                  </a:cubicBezTo>
                  <a:cubicBezTo>
                    <a:pt x="231" y="329"/>
                    <a:pt x="229" y="337"/>
                    <a:pt x="229" y="338"/>
                  </a:cubicBezTo>
                  <a:cubicBezTo>
                    <a:pt x="229" y="344"/>
                    <a:pt x="226" y="345"/>
                    <a:pt x="230" y="353"/>
                  </a:cubicBezTo>
                  <a:cubicBezTo>
                    <a:pt x="242" y="359"/>
                    <a:pt x="245" y="360"/>
                    <a:pt x="254" y="358"/>
                  </a:cubicBezTo>
                  <a:cubicBezTo>
                    <a:pt x="262" y="357"/>
                    <a:pt x="263" y="347"/>
                    <a:pt x="274" y="349"/>
                  </a:cubicBezTo>
                  <a:cubicBezTo>
                    <a:pt x="282" y="360"/>
                    <a:pt x="276" y="375"/>
                    <a:pt x="281" y="390"/>
                  </a:cubicBezTo>
                  <a:cubicBezTo>
                    <a:pt x="284" y="400"/>
                    <a:pt x="290" y="404"/>
                    <a:pt x="291" y="413"/>
                  </a:cubicBezTo>
                  <a:cubicBezTo>
                    <a:pt x="294" y="423"/>
                    <a:pt x="287" y="428"/>
                    <a:pt x="293" y="435"/>
                  </a:cubicBezTo>
                  <a:cubicBezTo>
                    <a:pt x="322" y="438"/>
                    <a:pt x="312" y="458"/>
                    <a:pt x="317" y="482"/>
                  </a:cubicBezTo>
                  <a:cubicBezTo>
                    <a:pt x="325" y="480"/>
                    <a:pt x="329" y="478"/>
                    <a:pt x="338" y="478"/>
                  </a:cubicBezTo>
                  <a:cubicBezTo>
                    <a:pt x="344" y="478"/>
                    <a:pt x="348" y="480"/>
                    <a:pt x="353" y="479"/>
                  </a:cubicBezTo>
                  <a:cubicBezTo>
                    <a:pt x="359" y="479"/>
                    <a:pt x="367" y="473"/>
                    <a:pt x="374" y="473"/>
                  </a:cubicBezTo>
                  <a:cubicBezTo>
                    <a:pt x="386" y="473"/>
                    <a:pt x="397" y="477"/>
                    <a:pt x="409" y="480"/>
                  </a:cubicBezTo>
                  <a:cubicBezTo>
                    <a:pt x="424" y="482"/>
                    <a:pt x="417" y="465"/>
                    <a:pt x="433" y="468"/>
                  </a:cubicBezTo>
                  <a:cubicBezTo>
                    <a:pt x="442" y="471"/>
                    <a:pt x="433" y="490"/>
                    <a:pt x="445" y="489"/>
                  </a:cubicBezTo>
                  <a:cubicBezTo>
                    <a:pt x="410" y="726"/>
                    <a:pt x="410" y="726"/>
                    <a:pt x="410" y="726"/>
                  </a:cubicBezTo>
                  <a:lnTo>
                    <a:pt x="0" y="654"/>
                  </a:lnTo>
                  <a:close/>
                </a:path>
              </a:pathLst>
            </a:custGeom>
            <a:solidFill>
              <a:schemeClr val="tx1"/>
            </a:solidFill>
            <a:ln w="9525">
              <a:solidFill>
                <a:srgbClr val="F9F9F9"/>
              </a:solidFill>
              <a:round/>
            </a:ln>
          </p:spPr>
          <p:txBody>
            <a:bodyPr vert="horz" wrap="square" lIns="121920" tIns="60960" rIns="121920" bIns="60960" numCol="1" anchor="t" anchorCtr="0" compatLnSpc="1"/>
            <a:lstStyle/>
            <a:p>
              <a:endParaRPr lang="en-US" sz="2400"/>
            </a:p>
          </p:txBody>
        </p:sp>
        <p:sp>
          <p:nvSpPr>
            <p:cNvPr id="528" name="Freeform 138"/>
            <p:cNvSpPr/>
            <p:nvPr/>
          </p:nvSpPr>
          <p:spPr bwMode="auto">
            <a:xfrm>
              <a:off x="760413" y="1916113"/>
              <a:ext cx="733425" cy="1236663"/>
            </a:xfrm>
            <a:custGeom>
              <a:gdLst>
                <a:gd name="T0" fmla="*/ 91 w 615"/>
                <a:gd name="T1" fmla="*/ 466 h 1036"/>
                <a:gd name="T2" fmla="*/ 80 w 615"/>
                <a:gd name="T3" fmla="*/ 408 h 1036"/>
                <a:gd name="T4" fmla="*/ 103 w 615"/>
                <a:gd name="T5" fmla="*/ 410 h 1036"/>
                <a:gd name="T6" fmla="*/ 138 w 615"/>
                <a:gd name="T7" fmla="*/ 413 h 1036"/>
                <a:gd name="T8" fmla="*/ 135 w 615"/>
                <a:gd name="T9" fmla="*/ 405 h 1036"/>
                <a:gd name="T10" fmla="*/ 77 w 615"/>
                <a:gd name="T11" fmla="*/ 390 h 1036"/>
                <a:gd name="T12" fmla="*/ 51 w 615"/>
                <a:gd name="T13" fmla="*/ 399 h 1036"/>
                <a:gd name="T14" fmla="*/ 48 w 615"/>
                <a:gd name="T15" fmla="*/ 387 h 1036"/>
                <a:gd name="T16" fmla="*/ 33 w 615"/>
                <a:gd name="T17" fmla="*/ 344 h 1036"/>
                <a:gd name="T18" fmla="*/ 25 w 615"/>
                <a:gd name="T19" fmla="*/ 320 h 1036"/>
                <a:gd name="T20" fmla="*/ 16 w 615"/>
                <a:gd name="T21" fmla="*/ 274 h 1036"/>
                <a:gd name="T22" fmla="*/ 25 w 615"/>
                <a:gd name="T23" fmla="*/ 210 h 1036"/>
                <a:gd name="T24" fmla="*/ 1 w 615"/>
                <a:gd name="T25" fmla="*/ 154 h 1036"/>
                <a:gd name="T26" fmla="*/ 36 w 615"/>
                <a:gd name="T27" fmla="*/ 96 h 1036"/>
                <a:gd name="T28" fmla="*/ 51 w 615"/>
                <a:gd name="T29" fmla="*/ 59 h 1036"/>
                <a:gd name="T30" fmla="*/ 339 w 615"/>
                <a:gd name="T31" fmla="*/ 73 h 1036"/>
                <a:gd name="T32" fmla="*/ 272 w 615"/>
                <a:gd name="T33" fmla="*/ 355 h 1036"/>
                <a:gd name="T34" fmla="*/ 461 w 615"/>
                <a:gd name="T35" fmla="*/ 634 h 1036"/>
                <a:gd name="T36" fmla="*/ 481 w 615"/>
                <a:gd name="T37" fmla="*/ 663 h 1036"/>
                <a:gd name="T38" fmla="*/ 502 w 615"/>
                <a:gd name="T39" fmla="*/ 693 h 1036"/>
                <a:gd name="T40" fmla="*/ 522 w 615"/>
                <a:gd name="T41" fmla="*/ 722 h 1036"/>
                <a:gd name="T42" fmla="*/ 592 w 615"/>
                <a:gd name="T43" fmla="*/ 821 h 1036"/>
                <a:gd name="T44" fmla="*/ 615 w 615"/>
                <a:gd name="T45" fmla="*/ 893 h 1036"/>
                <a:gd name="T46" fmla="*/ 580 w 615"/>
                <a:gd name="T47" fmla="*/ 925 h 1036"/>
                <a:gd name="T48" fmla="*/ 568 w 615"/>
                <a:gd name="T49" fmla="*/ 963 h 1036"/>
                <a:gd name="T50" fmla="*/ 551 w 615"/>
                <a:gd name="T51" fmla="*/ 1001 h 1036"/>
                <a:gd name="T52" fmla="*/ 560 w 615"/>
                <a:gd name="T53" fmla="*/ 1036 h 1036"/>
                <a:gd name="T54" fmla="*/ 356 w 615"/>
                <a:gd name="T55" fmla="*/ 1004 h 1036"/>
                <a:gd name="T56" fmla="*/ 350 w 615"/>
                <a:gd name="T57" fmla="*/ 960 h 1036"/>
                <a:gd name="T58" fmla="*/ 280 w 615"/>
                <a:gd name="T59" fmla="*/ 882 h 1036"/>
                <a:gd name="T60" fmla="*/ 228 w 615"/>
                <a:gd name="T61" fmla="*/ 829 h 1036"/>
                <a:gd name="T62" fmla="*/ 185 w 615"/>
                <a:gd name="T63" fmla="*/ 791 h 1036"/>
                <a:gd name="T64" fmla="*/ 126 w 615"/>
                <a:gd name="T65" fmla="*/ 762 h 1036"/>
                <a:gd name="T66" fmla="*/ 123 w 615"/>
                <a:gd name="T67" fmla="*/ 695 h 1036"/>
                <a:gd name="T68" fmla="*/ 115 w 615"/>
                <a:gd name="T69" fmla="*/ 661 h 1036"/>
                <a:gd name="T70" fmla="*/ 103 w 615"/>
                <a:gd name="T71" fmla="*/ 640 h 1036"/>
                <a:gd name="T72" fmla="*/ 89 w 615"/>
                <a:gd name="T73" fmla="*/ 602 h 1036"/>
                <a:gd name="T74" fmla="*/ 77 w 615"/>
                <a:gd name="T75" fmla="*/ 547 h 1036"/>
                <a:gd name="T76" fmla="*/ 91 w 615"/>
                <a:gd name="T77" fmla="*/ 512 h 1036"/>
                <a:gd name="T78" fmla="*/ 59 w 615"/>
                <a:gd name="T79" fmla="*/ 480 h 1036"/>
                <a:gd name="T80" fmla="*/ 62 w 615"/>
                <a:gd name="T81" fmla="*/ 445 h 103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15" h="1036">
                  <a:moveTo>
                    <a:pt x="68" y="445"/>
                  </a:moveTo>
                  <a:cubicBezTo>
                    <a:pt x="80" y="448"/>
                    <a:pt x="79" y="463"/>
                    <a:pt x="91" y="466"/>
                  </a:cubicBezTo>
                  <a:cubicBezTo>
                    <a:pt x="92" y="462"/>
                    <a:pt x="92" y="454"/>
                    <a:pt x="89" y="440"/>
                  </a:cubicBezTo>
                  <a:cubicBezTo>
                    <a:pt x="87" y="431"/>
                    <a:pt x="80" y="420"/>
                    <a:pt x="80" y="408"/>
                  </a:cubicBezTo>
                  <a:cubicBezTo>
                    <a:pt x="86" y="406"/>
                    <a:pt x="89" y="407"/>
                    <a:pt x="94" y="408"/>
                  </a:cubicBezTo>
                  <a:cubicBezTo>
                    <a:pt x="97" y="408"/>
                    <a:pt x="99" y="411"/>
                    <a:pt x="103" y="410"/>
                  </a:cubicBezTo>
                  <a:cubicBezTo>
                    <a:pt x="105" y="410"/>
                    <a:pt x="116" y="408"/>
                    <a:pt x="121" y="416"/>
                  </a:cubicBezTo>
                  <a:cubicBezTo>
                    <a:pt x="129" y="418"/>
                    <a:pt x="131" y="413"/>
                    <a:pt x="138" y="413"/>
                  </a:cubicBezTo>
                  <a:cubicBezTo>
                    <a:pt x="142" y="418"/>
                    <a:pt x="143" y="426"/>
                    <a:pt x="150" y="428"/>
                  </a:cubicBezTo>
                  <a:cubicBezTo>
                    <a:pt x="154" y="411"/>
                    <a:pt x="128" y="414"/>
                    <a:pt x="135" y="405"/>
                  </a:cubicBezTo>
                  <a:cubicBezTo>
                    <a:pt x="122" y="415"/>
                    <a:pt x="110" y="396"/>
                    <a:pt x="100" y="405"/>
                  </a:cubicBezTo>
                  <a:cubicBezTo>
                    <a:pt x="90" y="402"/>
                    <a:pt x="91" y="389"/>
                    <a:pt x="77" y="390"/>
                  </a:cubicBezTo>
                  <a:cubicBezTo>
                    <a:pt x="68" y="393"/>
                    <a:pt x="71" y="408"/>
                    <a:pt x="68" y="416"/>
                  </a:cubicBezTo>
                  <a:cubicBezTo>
                    <a:pt x="63" y="412"/>
                    <a:pt x="56" y="405"/>
                    <a:pt x="51" y="399"/>
                  </a:cubicBezTo>
                  <a:cubicBezTo>
                    <a:pt x="46" y="393"/>
                    <a:pt x="38" y="389"/>
                    <a:pt x="42" y="381"/>
                  </a:cubicBezTo>
                  <a:cubicBezTo>
                    <a:pt x="45" y="382"/>
                    <a:pt x="44" y="387"/>
                    <a:pt x="48" y="387"/>
                  </a:cubicBezTo>
                  <a:cubicBezTo>
                    <a:pt x="46" y="374"/>
                    <a:pt x="44" y="362"/>
                    <a:pt x="39" y="349"/>
                  </a:cubicBezTo>
                  <a:cubicBezTo>
                    <a:pt x="38" y="346"/>
                    <a:pt x="35" y="346"/>
                    <a:pt x="33" y="344"/>
                  </a:cubicBezTo>
                  <a:cubicBezTo>
                    <a:pt x="32" y="342"/>
                    <a:pt x="26" y="333"/>
                    <a:pt x="25" y="329"/>
                  </a:cubicBezTo>
                  <a:cubicBezTo>
                    <a:pt x="24" y="327"/>
                    <a:pt x="26" y="323"/>
                    <a:pt x="25" y="320"/>
                  </a:cubicBezTo>
                  <a:cubicBezTo>
                    <a:pt x="20" y="311"/>
                    <a:pt x="11" y="303"/>
                    <a:pt x="10" y="294"/>
                  </a:cubicBezTo>
                  <a:cubicBezTo>
                    <a:pt x="9" y="290"/>
                    <a:pt x="15" y="283"/>
                    <a:pt x="16" y="274"/>
                  </a:cubicBezTo>
                  <a:cubicBezTo>
                    <a:pt x="16" y="265"/>
                    <a:pt x="12" y="258"/>
                    <a:pt x="13" y="253"/>
                  </a:cubicBezTo>
                  <a:cubicBezTo>
                    <a:pt x="16" y="238"/>
                    <a:pt x="28" y="233"/>
                    <a:pt x="25" y="210"/>
                  </a:cubicBezTo>
                  <a:cubicBezTo>
                    <a:pt x="23" y="199"/>
                    <a:pt x="18" y="186"/>
                    <a:pt x="13" y="175"/>
                  </a:cubicBezTo>
                  <a:cubicBezTo>
                    <a:pt x="10" y="169"/>
                    <a:pt x="2" y="162"/>
                    <a:pt x="1" y="154"/>
                  </a:cubicBezTo>
                  <a:cubicBezTo>
                    <a:pt x="0" y="135"/>
                    <a:pt x="11" y="117"/>
                    <a:pt x="30" y="111"/>
                  </a:cubicBezTo>
                  <a:cubicBezTo>
                    <a:pt x="22" y="106"/>
                    <a:pt x="35" y="101"/>
                    <a:pt x="36" y="96"/>
                  </a:cubicBezTo>
                  <a:cubicBezTo>
                    <a:pt x="37" y="92"/>
                    <a:pt x="34" y="84"/>
                    <a:pt x="36" y="79"/>
                  </a:cubicBezTo>
                  <a:cubicBezTo>
                    <a:pt x="39" y="71"/>
                    <a:pt x="48" y="67"/>
                    <a:pt x="51" y="59"/>
                  </a:cubicBezTo>
                  <a:cubicBezTo>
                    <a:pt x="57" y="42"/>
                    <a:pt x="47" y="19"/>
                    <a:pt x="57" y="0"/>
                  </a:cubicBezTo>
                  <a:cubicBezTo>
                    <a:pt x="152" y="23"/>
                    <a:pt x="240" y="53"/>
                    <a:pt x="339" y="73"/>
                  </a:cubicBezTo>
                  <a:cubicBezTo>
                    <a:pt x="331" y="122"/>
                    <a:pt x="318" y="169"/>
                    <a:pt x="307" y="216"/>
                  </a:cubicBezTo>
                  <a:cubicBezTo>
                    <a:pt x="296" y="262"/>
                    <a:pt x="284" y="309"/>
                    <a:pt x="272" y="355"/>
                  </a:cubicBezTo>
                  <a:cubicBezTo>
                    <a:pt x="330" y="444"/>
                    <a:pt x="393" y="529"/>
                    <a:pt x="452" y="617"/>
                  </a:cubicBezTo>
                  <a:cubicBezTo>
                    <a:pt x="456" y="622"/>
                    <a:pt x="457" y="629"/>
                    <a:pt x="461" y="634"/>
                  </a:cubicBezTo>
                  <a:cubicBezTo>
                    <a:pt x="464" y="639"/>
                    <a:pt x="470" y="642"/>
                    <a:pt x="472" y="646"/>
                  </a:cubicBezTo>
                  <a:cubicBezTo>
                    <a:pt x="476" y="651"/>
                    <a:pt x="478" y="658"/>
                    <a:pt x="481" y="663"/>
                  </a:cubicBezTo>
                  <a:cubicBezTo>
                    <a:pt x="484" y="668"/>
                    <a:pt x="490" y="671"/>
                    <a:pt x="493" y="675"/>
                  </a:cubicBezTo>
                  <a:cubicBezTo>
                    <a:pt x="496" y="680"/>
                    <a:pt x="498" y="688"/>
                    <a:pt x="502" y="693"/>
                  </a:cubicBezTo>
                  <a:cubicBezTo>
                    <a:pt x="505" y="697"/>
                    <a:pt x="510" y="700"/>
                    <a:pt x="513" y="704"/>
                  </a:cubicBezTo>
                  <a:cubicBezTo>
                    <a:pt x="517" y="709"/>
                    <a:pt x="519" y="717"/>
                    <a:pt x="522" y="722"/>
                  </a:cubicBezTo>
                  <a:cubicBezTo>
                    <a:pt x="523" y="724"/>
                    <a:pt x="527" y="726"/>
                    <a:pt x="528" y="727"/>
                  </a:cubicBezTo>
                  <a:cubicBezTo>
                    <a:pt x="546" y="757"/>
                    <a:pt x="568" y="792"/>
                    <a:pt x="592" y="821"/>
                  </a:cubicBezTo>
                  <a:cubicBezTo>
                    <a:pt x="583" y="838"/>
                    <a:pt x="608" y="857"/>
                    <a:pt x="600" y="873"/>
                  </a:cubicBezTo>
                  <a:cubicBezTo>
                    <a:pt x="603" y="882"/>
                    <a:pt x="615" y="882"/>
                    <a:pt x="615" y="893"/>
                  </a:cubicBezTo>
                  <a:cubicBezTo>
                    <a:pt x="612" y="904"/>
                    <a:pt x="600" y="903"/>
                    <a:pt x="595" y="908"/>
                  </a:cubicBezTo>
                  <a:cubicBezTo>
                    <a:pt x="590" y="912"/>
                    <a:pt x="583" y="919"/>
                    <a:pt x="580" y="925"/>
                  </a:cubicBezTo>
                  <a:cubicBezTo>
                    <a:pt x="576" y="933"/>
                    <a:pt x="579" y="948"/>
                    <a:pt x="574" y="957"/>
                  </a:cubicBezTo>
                  <a:cubicBezTo>
                    <a:pt x="573" y="959"/>
                    <a:pt x="570" y="961"/>
                    <a:pt x="568" y="963"/>
                  </a:cubicBezTo>
                  <a:cubicBezTo>
                    <a:pt x="566" y="967"/>
                    <a:pt x="563" y="972"/>
                    <a:pt x="554" y="975"/>
                  </a:cubicBezTo>
                  <a:cubicBezTo>
                    <a:pt x="555" y="988"/>
                    <a:pt x="557" y="991"/>
                    <a:pt x="551" y="1001"/>
                  </a:cubicBezTo>
                  <a:cubicBezTo>
                    <a:pt x="551" y="1011"/>
                    <a:pt x="564" y="1007"/>
                    <a:pt x="566" y="1015"/>
                  </a:cubicBezTo>
                  <a:cubicBezTo>
                    <a:pt x="569" y="1027"/>
                    <a:pt x="559" y="1027"/>
                    <a:pt x="560" y="1036"/>
                  </a:cubicBezTo>
                  <a:cubicBezTo>
                    <a:pt x="500" y="1031"/>
                    <a:pt x="421" y="1022"/>
                    <a:pt x="353" y="1015"/>
                  </a:cubicBezTo>
                  <a:cubicBezTo>
                    <a:pt x="350" y="1011"/>
                    <a:pt x="356" y="1004"/>
                    <a:pt x="356" y="1004"/>
                  </a:cubicBezTo>
                  <a:cubicBezTo>
                    <a:pt x="355" y="994"/>
                    <a:pt x="348" y="1001"/>
                    <a:pt x="347" y="995"/>
                  </a:cubicBezTo>
                  <a:cubicBezTo>
                    <a:pt x="346" y="987"/>
                    <a:pt x="352" y="973"/>
                    <a:pt x="350" y="960"/>
                  </a:cubicBezTo>
                  <a:cubicBezTo>
                    <a:pt x="346" y="924"/>
                    <a:pt x="316" y="911"/>
                    <a:pt x="301" y="882"/>
                  </a:cubicBezTo>
                  <a:cubicBezTo>
                    <a:pt x="293" y="879"/>
                    <a:pt x="289" y="879"/>
                    <a:pt x="280" y="882"/>
                  </a:cubicBezTo>
                  <a:cubicBezTo>
                    <a:pt x="282" y="869"/>
                    <a:pt x="279" y="860"/>
                    <a:pt x="278" y="850"/>
                  </a:cubicBezTo>
                  <a:cubicBezTo>
                    <a:pt x="255" y="843"/>
                    <a:pt x="242" y="843"/>
                    <a:pt x="228" y="829"/>
                  </a:cubicBezTo>
                  <a:cubicBezTo>
                    <a:pt x="224" y="825"/>
                    <a:pt x="225" y="819"/>
                    <a:pt x="222" y="815"/>
                  </a:cubicBezTo>
                  <a:cubicBezTo>
                    <a:pt x="214" y="801"/>
                    <a:pt x="204" y="791"/>
                    <a:pt x="185" y="791"/>
                  </a:cubicBezTo>
                  <a:cubicBezTo>
                    <a:pt x="176" y="780"/>
                    <a:pt x="159" y="779"/>
                    <a:pt x="144" y="777"/>
                  </a:cubicBezTo>
                  <a:cubicBezTo>
                    <a:pt x="138" y="776"/>
                    <a:pt x="136" y="762"/>
                    <a:pt x="126" y="762"/>
                  </a:cubicBezTo>
                  <a:cubicBezTo>
                    <a:pt x="135" y="750"/>
                    <a:pt x="132" y="726"/>
                    <a:pt x="141" y="713"/>
                  </a:cubicBezTo>
                  <a:cubicBezTo>
                    <a:pt x="141" y="702"/>
                    <a:pt x="129" y="701"/>
                    <a:pt x="123" y="695"/>
                  </a:cubicBezTo>
                  <a:cubicBezTo>
                    <a:pt x="125" y="690"/>
                    <a:pt x="130" y="688"/>
                    <a:pt x="129" y="681"/>
                  </a:cubicBezTo>
                  <a:cubicBezTo>
                    <a:pt x="128" y="672"/>
                    <a:pt x="119" y="668"/>
                    <a:pt x="115" y="661"/>
                  </a:cubicBezTo>
                  <a:cubicBezTo>
                    <a:pt x="113" y="659"/>
                    <a:pt x="116" y="654"/>
                    <a:pt x="115" y="652"/>
                  </a:cubicBezTo>
                  <a:cubicBezTo>
                    <a:pt x="114" y="650"/>
                    <a:pt x="105" y="645"/>
                    <a:pt x="103" y="640"/>
                  </a:cubicBezTo>
                  <a:cubicBezTo>
                    <a:pt x="99" y="631"/>
                    <a:pt x="101" y="621"/>
                    <a:pt x="97" y="611"/>
                  </a:cubicBezTo>
                  <a:cubicBezTo>
                    <a:pt x="96" y="608"/>
                    <a:pt x="90" y="606"/>
                    <a:pt x="89" y="602"/>
                  </a:cubicBezTo>
                  <a:cubicBezTo>
                    <a:pt x="86" y="598"/>
                    <a:pt x="87" y="594"/>
                    <a:pt x="86" y="591"/>
                  </a:cubicBezTo>
                  <a:cubicBezTo>
                    <a:pt x="78" y="578"/>
                    <a:pt x="72" y="571"/>
                    <a:pt x="77" y="547"/>
                  </a:cubicBezTo>
                  <a:cubicBezTo>
                    <a:pt x="87" y="549"/>
                    <a:pt x="85" y="538"/>
                    <a:pt x="94" y="538"/>
                  </a:cubicBezTo>
                  <a:cubicBezTo>
                    <a:pt x="95" y="528"/>
                    <a:pt x="94" y="519"/>
                    <a:pt x="91" y="512"/>
                  </a:cubicBezTo>
                  <a:cubicBezTo>
                    <a:pt x="90" y="506"/>
                    <a:pt x="76" y="512"/>
                    <a:pt x="74" y="506"/>
                  </a:cubicBezTo>
                  <a:cubicBezTo>
                    <a:pt x="70" y="497"/>
                    <a:pt x="62" y="491"/>
                    <a:pt x="59" y="480"/>
                  </a:cubicBezTo>
                  <a:cubicBezTo>
                    <a:pt x="58" y="474"/>
                    <a:pt x="65" y="472"/>
                    <a:pt x="65" y="466"/>
                  </a:cubicBezTo>
                  <a:cubicBezTo>
                    <a:pt x="66" y="460"/>
                    <a:pt x="58" y="448"/>
                    <a:pt x="62" y="445"/>
                  </a:cubicBezTo>
                </a:path>
              </a:pathLst>
            </a:custGeom>
            <a:solidFill>
              <a:schemeClr val="accent1"/>
            </a:solidFill>
            <a:ln w="9525">
              <a:solidFill>
                <a:srgbClr val="F9F9F9"/>
              </a:solidFill>
              <a:round/>
            </a:ln>
          </p:spPr>
          <p:txBody>
            <a:bodyPr vert="horz" wrap="square" lIns="121920" tIns="60960" rIns="121920" bIns="60960" numCol="1" anchor="t" anchorCtr="0" compatLnSpc="1"/>
            <a:lstStyle/>
            <a:p>
              <a:endParaRPr lang="en-US" sz="2400"/>
            </a:p>
          </p:txBody>
        </p:sp>
        <p:sp>
          <p:nvSpPr>
            <p:cNvPr id="529" name="Freeform 139"/>
            <p:cNvSpPr/>
            <p:nvPr/>
          </p:nvSpPr>
          <p:spPr bwMode="auto">
            <a:xfrm>
              <a:off x="833438" y="2447926"/>
              <a:ext cx="3175" cy="1588"/>
            </a:xfrm>
            <a:custGeom>
              <a:gdLst>
                <a:gd name="T0" fmla="*/ 0 w 2"/>
                <a:gd name="T1" fmla="*/ 0 h 1"/>
                <a:gd name="T2" fmla="*/ 2 w 2"/>
                <a:gd name="T3" fmla="*/ 1 h 1"/>
                <a:gd name="T4" fmla="*/ 0 w 2"/>
                <a:gd name="T5" fmla="*/ 0 h 1"/>
              </a:gdLst>
              <a:cxnLst>
                <a:cxn ang="0">
                  <a:pos x="T0" y="T1"/>
                </a:cxn>
                <a:cxn ang="0">
                  <a:pos x="T2" y="T3"/>
                </a:cxn>
                <a:cxn ang="0">
                  <a:pos x="T4" y="T5"/>
                </a:cxn>
              </a:cxnLst>
              <a:rect l="0" t="0" r="r" b="b"/>
              <a:pathLst>
                <a:path w="2" h="1">
                  <a:moveTo>
                    <a:pt x="0" y="0"/>
                  </a:moveTo>
                  <a:lnTo>
                    <a:pt x="2" y="1"/>
                  </a:lnTo>
                  <a:lnTo>
                    <a:pt x="0" y="0"/>
                  </a:lnTo>
                  <a:close/>
                </a:path>
              </a:pathLst>
            </a:custGeom>
            <a:solidFill>
              <a:srgbClr val="959595"/>
            </a:solidFill>
            <a:ln w="9525">
              <a:solidFill>
                <a:srgbClr val="F9F9F9"/>
              </a:solidFill>
              <a:round/>
            </a:ln>
          </p:spPr>
          <p:txBody>
            <a:bodyPr vert="horz" wrap="square" lIns="121920" tIns="60960" rIns="121920" bIns="60960" numCol="1" anchor="t" anchorCtr="0" compatLnSpc="1"/>
            <a:lstStyle/>
            <a:p>
              <a:endParaRPr lang="en-US" sz="2400"/>
            </a:p>
          </p:txBody>
        </p:sp>
        <p:sp>
          <p:nvSpPr>
            <p:cNvPr id="530" name="Line 140"/>
            <p:cNvSpPr>
              <a:spLocks noChangeShapeType="1"/>
            </p:cNvSpPr>
            <p:nvPr/>
          </p:nvSpPr>
          <p:spPr bwMode="auto">
            <a:xfrm>
              <a:off x="833438" y="2447926"/>
              <a:ext cx="3175" cy="1588"/>
            </a:xfrm>
            <a:prstGeom prst="line">
              <a:avLst/>
            </a:prstGeom>
            <a:noFill/>
            <a:ln w="9525">
              <a:solidFill>
                <a:srgbClr val="F9F9F9"/>
              </a:solidFill>
              <a:rou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en-US" sz="2400"/>
            </a:p>
          </p:txBody>
        </p:sp>
        <p:sp>
          <p:nvSpPr>
            <p:cNvPr id="531" name="Freeform 141"/>
            <p:cNvSpPr/>
            <p:nvPr/>
          </p:nvSpPr>
          <p:spPr bwMode="auto">
            <a:xfrm>
              <a:off x="836613" y="2433638"/>
              <a:ext cx="4763" cy="15875"/>
            </a:xfrm>
            <a:custGeom>
              <a:gdLst>
                <a:gd name="T0" fmla="*/ 0 w 3"/>
                <a:gd name="T1" fmla="*/ 13 h 13"/>
                <a:gd name="T2" fmla="*/ 3 w 3"/>
                <a:gd name="T3" fmla="*/ 0 h 13"/>
              </a:gdLst>
              <a:cxnLst>
                <a:cxn ang="0">
                  <a:pos x="T0" y="T1"/>
                </a:cxn>
                <a:cxn ang="0">
                  <a:pos x="T2" y="T3"/>
                </a:cxn>
              </a:cxnLst>
              <a:rect l="0" t="0" r="r" b="b"/>
              <a:pathLst>
                <a:path w="3" h="13">
                  <a:moveTo>
                    <a:pt x="0" y="13"/>
                  </a:moveTo>
                  <a:cubicBezTo>
                    <a:pt x="0" y="8"/>
                    <a:pt x="1" y="4"/>
                    <a:pt x="3" y="0"/>
                  </a:cubicBezTo>
                </a:path>
              </a:pathLst>
            </a:custGeom>
            <a:solidFill>
              <a:srgbClr val="959595"/>
            </a:solidFill>
            <a:ln w="9525">
              <a:solidFill>
                <a:srgbClr val="F9F9F9"/>
              </a:solidFill>
              <a:round/>
            </a:ln>
          </p:spPr>
          <p:txBody>
            <a:bodyPr vert="horz" wrap="square" lIns="121920" tIns="60960" rIns="121920" bIns="60960" numCol="1" anchor="t" anchorCtr="0" compatLnSpc="1"/>
            <a:lstStyle/>
            <a:p>
              <a:endParaRPr lang="en-US" sz="2400"/>
            </a:p>
          </p:txBody>
        </p:sp>
        <p:sp>
          <p:nvSpPr>
            <p:cNvPr id="532" name="Freeform 142"/>
            <p:cNvSpPr/>
            <p:nvPr/>
          </p:nvSpPr>
          <p:spPr bwMode="auto">
            <a:xfrm>
              <a:off x="836613" y="2447926"/>
              <a:ext cx="4763" cy="1588"/>
            </a:xfrm>
            <a:custGeom>
              <a:gdLst>
                <a:gd name="T0" fmla="*/ 0 w 3"/>
                <a:gd name="T1" fmla="*/ 1 h 1"/>
                <a:gd name="T2" fmla="*/ 3 w 3"/>
                <a:gd name="T3" fmla="*/ 0 h 1"/>
                <a:gd name="T4" fmla="*/ 0 w 3"/>
                <a:gd name="T5" fmla="*/ 1 h 1"/>
              </a:gdLst>
              <a:cxnLst>
                <a:cxn ang="0">
                  <a:pos x="T0" y="T1"/>
                </a:cxn>
                <a:cxn ang="0">
                  <a:pos x="T2" y="T3"/>
                </a:cxn>
                <a:cxn ang="0">
                  <a:pos x="T4" y="T5"/>
                </a:cxn>
              </a:cxnLst>
              <a:rect l="0" t="0" r="r" b="b"/>
              <a:pathLst>
                <a:path w="3" h="1">
                  <a:moveTo>
                    <a:pt x="0" y="1"/>
                  </a:moveTo>
                  <a:lnTo>
                    <a:pt x="3" y="0"/>
                  </a:lnTo>
                  <a:lnTo>
                    <a:pt x="0" y="1"/>
                  </a:lnTo>
                  <a:close/>
                </a:path>
              </a:pathLst>
            </a:custGeom>
            <a:solidFill>
              <a:srgbClr val="959595"/>
            </a:solidFill>
            <a:ln w="9525">
              <a:solidFill>
                <a:srgbClr val="F9F9F9"/>
              </a:solidFill>
              <a:round/>
            </a:ln>
          </p:spPr>
          <p:txBody>
            <a:bodyPr vert="horz" wrap="square" lIns="121920" tIns="60960" rIns="121920" bIns="60960" numCol="1" anchor="t" anchorCtr="0" compatLnSpc="1"/>
            <a:lstStyle/>
            <a:p>
              <a:endParaRPr lang="en-US" sz="2400"/>
            </a:p>
          </p:txBody>
        </p:sp>
        <p:sp>
          <p:nvSpPr>
            <p:cNvPr id="533" name="Line 143"/>
            <p:cNvSpPr>
              <a:spLocks noChangeShapeType="1"/>
            </p:cNvSpPr>
            <p:nvPr/>
          </p:nvSpPr>
          <p:spPr bwMode="auto">
            <a:xfrm flipV="1">
              <a:off x="836613" y="2447926"/>
              <a:ext cx="4763" cy="1588"/>
            </a:xfrm>
            <a:prstGeom prst="line">
              <a:avLst/>
            </a:prstGeom>
            <a:noFill/>
            <a:ln w="9525">
              <a:solidFill>
                <a:srgbClr val="F9F9F9"/>
              </a:solidFill>
              <a:rou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en-US" sz="2400"/>
            </a:p>
          </p:txBody>
        </p:sp>
        <p:sp>
          <p:nvSpPr>
            <p:cNvPr id="534" name="Freeform 144"/>
            <p:cNvSpPr/>
            <p:nvPr/>
          </p:nvSpPr>
          <p:spPr bwMode="auto">
            <a:xfrm>
              <a:off x="814388" y="1452563"/>
              <a:ext cx="728663" cy="604838"/>
            </a:xfrm>
            <a:custGeom>
              <a:gdLst>
                <a:gd name="T0" fmla="*/ 8 w 610"/>
                <a:gd name="T1" fmla="*/ 379 h 506"/>
                <a:gd name="T2" fmla="*/ 16 w 610"/>
                <a:gd name="T3" fmla="*/ 323 h 506"/>
                <a:gd name="T4" fmla="*/ 31 w 610"/>
                <a:gd name="T5" fmla="*/ 262 h 506"/>
                <a:gd name="T6" fmla="*/ 45 w 610"/>
                <a:gd name="T7" fmla="*/ 262 h 506"/>
                <a:gd name="T8" fmla="*/ 48 w 610"/>
                <a:gd name="T9" fmla="*/ 239 h 506"/>
                <a:gd name="T10" fmla="*/ 66 w 610"/>
                <a:gd name="T11" fmla="*/ 230 h 506"/>
                <a:gd name="T12" fmla="*/ 63 w 610"/>
                <a:gd name="T13" fmla="*/ 213 h 506"/>
                <a:gd name="T14" fmla="*/ 89 w 610"/>
                <a:gd name="T15" fmla="*/ 160 h 506"/>
                <a:gd name="T16" fmla="*/ 118 w 610"/>
                <a:gd name="T17" fmla="*/ 70 h 506"/>
                <a:gd name="T18" fmla="*/ 130 w 610"/>
                <a:gd name="T19" fmla="*/ 70 h 506"/>
                <a:gd name="T20" fmla="*/ 124 w 610"/>
                <a:gd name="T21" fmla="*/ 62 h 506"/>
                <a:gd name="T22" fmla="*/ 130 w 610"/>
                <a:gd name="T23" fmla="*/ 50 h 506"/>
                <a:gd name="T24" fmla="*/ 130 w 610"/>
                <a:gd name="T25" fmla="*/ 35 h 506"/>
                <a:gd name="T26" fmla="*/ 139 w 610"/>
                <a:gd name="T27" fmla="*/ 3 h 506"/>
                <a:gd name="T28" fmla="*/ 150 w 610"/>
                <a:gd name="T29" fmla="*/ 9 h 506"/>
                <a:gd name="T30" fmla="*/ 173 w 610"/>
                <a:gd name="T31" fmla="*/ 18 h 506"/>
                <a:gd name="T32" fmla="*/ 200 w 610"/>
                <a:gd name="T33" fmla="*/ 27 h 506"/>
                <a:gd name="T34" fmla="*/ 202 w 610"/>
                <a:gd name="T35" fmla="*/ 32 h 506"/>
                <a:gd name="T36" fmla="*/ 211 w 610"/>
                <a:gd name="T37" fmla="*/ 82 h 506"/>
                <a:gd name="T38" fmla="*/ 223 w 610"/>
                <a:gd name="T39" fmla="*/ 85 h 506"/>
                <a:gd name="T40" fmla="*/ 229 w 610"/>
                <a:gd name="T41" fmla="*/ 91 h 506"/>
                <a:gd name="T42" fmla="*/ 249 w 610"/>
                <a:gd name="T43" fmla="*/ 91 h 506"/>
                <a:gd name="T44" fmla="*/ 264 w 610"/>
                <a:gd name="T45" fmla="*/ 85 h 506"/>
                <a:gd name="T46" fmla="*/ 304 w 610"/>
                <a:gd name="T47" fmla="*/ 102 h 506"/>
                <a:gd name="T48" fmla="*/ 339 w 610"/>
                <a:gd name="T49" fmla="*/ 102 h 506"/>
                <a:gd name="T50" fmla="*/ 357 w 610"/>
                <a:gd name="T51" fmla="*/ 108 h 506"/>
                <a:gd name="T52" fmla="*/ 418 w 610"/>
                <a:gd name="T53" fmla="*/ 102 h 506"/>
                <a:gd name="T54" fmla="*/ 441 w 610"/>
                <a:gd name="T55" fmla="*/ 105 h 506"/>
                <a:gd name="T56" fmla="*/ 461 w 610"/>
                <a:gd name="T57" fmla="*/ 105 h 506"/>
                <a:gd name="T58" fmla="*/ 522 w 610"/>
                <a:gd name="T59" fmla="*/ 120 h 506"/>
                <a:gd name="T60" fmla="*/ 586 w 610"/>
                <a:gd name="T61" fmla="*/ 131 h 506"/>
                <a:gd name="T62" fmla="*/ 598 w 610"/>
                <a:gd name="T63" fmla="*/ 152 h 506"/>
                <a:gd name="T64" fmla="*/ 610 w 610"/>
                <a:gd name="T65" fmla="*/ 169 h 506"/>
                <a:gd name="T66" fmla="*/ 589 w 610"/>
                <a:gd name="T67" fmla="*/ 201 h 506"/>
                <a:gd name="T68" fmla="*/ 581 w 610"/>
                <a:gd name="T69" fmla="*/ 219 h 506"/>
                <a:gd name="T70" fmla="*/ 572 w 610"/>
                <a:gd name="T71" fmla="*/ 236 h 506"/>
                <a:gd name="T72" fmla="*/ 537 w 610"/>
                <a:gd name="T73" fmla="*/ 288 h 506"/>
                <a:gd name="T74" fmla="*/ 552 w 610"/>
                <a:gd name="T75" fmla="*/ 300 h 506"/>
                <a:gd name="T76" fmla="*/ 548 w 610"/>
                <a:gd name="T77" fmla="*/ 323 h 506"/>
                <a:gd name="T78" fmla="*/ 536 w 610"/>
                <a:gd name="T79" fmla="*/ 346 h 506"/>
                <a:gd name="T80" fmla="*/ 522 w 610"/>
                <a:gd name="T81" fmla="*/ 427 h 506"/>
                <a:gd name="T82" fmla="*/ 504 w 610"/>
                <a:gd name="T83" fmla="*/ 506 h 506"/>
                <a:gd name="T84" fmla="*/ 104 w 610"/>
                <a:gd name="T85" fmla="*/ 408 h 506"/>
                <a:gd name="T86" fmla="*/ 95 w 610"/>
                <a:gd name="T87" fmla="*/ 405 h 506"/>
                <a:gd name="T88" fmla="*/ 8 w 610"/>
                <a:gd name="T89" fmla="*/ 379 h 50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10" h="506">
                  <a:moveTo>
                    <a:pt x="8" y="379"/>
                  </a:moveTo>
                  <a:cubicBezTo>
                    <a:pt x="0" y="360"/>
                    <a:pt x="6" y="334"/>
                    <a:pt x="16" y="323"/>
                  </a:cubicBezTo>
                  <a:cubicBezTo>
                    <a:pt x="3" y="296"/>
                    <a:pt x="29" y="284"/>
                    <a:pt x="31" y="262"/>
                  </a:cubicBezTo>
                  <a:cubicBezTo>
                    <a:pt x="37" y="274"/>
                    <a:pt x="43" y="245"/>
                    <a:pt x="45" y="262"/>
                  </a:cubicBezTo>
                  <a:cubicBezTo>
                    <a:pt x="56" y="253"/>
                    <a:pt x="43" y="250"/>
                    <a:pt x="48" y="239"/>
                  </a:cubicBezTo>
                  <a:cubicBezTo>
                    <a:pt x="55" y="237"/>
                    <a:pt x="53" y="226"/>
                    <a:pt x="66" y="230"/>
                  </a:cubicBezTo>
                  <a:cubicBezTo>
                    <a:pt x="68" y="221"/>
                    <a:pt x="61" y="222"/>
                    <a:pt x="63" y="213"/>
                  </a:cubicBezTo>
                  <a:cubicBezTo>
                    <a:pt x="75" y="199"/>
                    <a:pt x="74" y="172"/>
                    <a:pt x="89" y="160"/>
                  </a:cubicBezTo>
                  <a:cubicBezTo>
                    <a:pt x="86" y="129"/>
                    <a:pt x="114" y="105"/>
                    <a:pt x="118" y="70"/>
                  </a:cubicBezTo>
                  <a:cubicBezTo>
                    <a:pt x="122" y="67"/>
                    <a:pt x="125" y="67"/>
                    <a:pt x="130" y="70"/>
                  </a:cubicBezTo>
                  <a:cubicBezTo>
                    <a:pt x="129" y="66"/>
                    <a:pt x="124" y="66"/>
                    <a:pt x="124" y="62"/>
                  </a:cubicBezTo>
                  <a:cubicBezTo>
                    <a:pt x="124" y="56"/>
                    <a:pt x="128" y="56"/>
                    <a:pt x="130" y="50"/>
                  </a:cubicBezTo>
                  <a:cubicBezTo>
                    <a:pt x="131" y="45"/>
                    <a:pt x="129" y="39"/>
                    <a:pt x="130" y="35"/>
                  </a:cubicBezTo>
                  <a:cubicBezTo>
                    <a:pt x="133" y="24"/>
                    <a:pt x="139" y="15"/>
                    <a:pt x="139" y="3"/>
                  </a:cubicBezTo>
                  <a:cubicBezTo>
                    <a:pt x="148" y="0"/>
                    <a:pt x="141" y="13"/>
                    <a:pt x="150" y="9"/>
                  </a:cubicBezTo>
                  <a:cubicBezTo>
                    <a:pt x="158" y="1"/>
                    <a:pt x="174" y="8"/>
                    <a:pt x="173" y="18"/>
                  </a:cubicBezTo>
                  <a:cubicBezTo>
                    <a:pt x="188" y="15"/>
                    <a:pt x="193" y="21"/>
                    <a:pt x="200" y="27"/>
                  </a:cubicBezTo>
                  <a:cubicBezTo>
                    <a:pt x="197" y="30"/>
                    <a:pt x="202" y="31"/>
                    <a:pt x="202" y="32"/>
                  </a:cubicBezTo>
                  <a:cubicBezTo>
                    <a:pt x="208" y="59"/>
                    <a:pt x="190" y="68"/>
                    <a:pt x="211" y="82"/>
                  </a:cubicBezTo>
                  <a:cubicBezTo>
                    <a:pt x="215" y="84"/>
                    <a:pt x="219" y="83"/>
                    <a:pt x="223" y="85"/>
                  </a:cubicBezTo>
                  <a:cubicBezTo>
                    <a:pt x="225" y="86"/>
                    <a:pt x="225" y="90"/>
                    <a:pt x="229" y="91"/>
                  </a:cubicBezTo>
                  <a:cubicBezTo>
                    <a:pt x="234" y="92"/>
                    <a:pt x="244" y="92"/>
                    <a:pt x="249" y="91"/>
                  </a:cubicBezTo>
                  <a:cubicBezTo>
                    <a:pt x="255" y="90"/>
                    <a:pt x="257" y="85"/>
                    <a:pt x="264" y="85"/>
                  </a:cubicBezTo>
                  <a:cubicBezTo>
                    <a:pt x="280" y="85"/>
                    <a:pt x="294" y="91"/>
                    <a:pt x="304" y="102"/>
                  </a:cubicBezTo>
                  <a:cubicBezTo>
                    <a:pt x="315" y="108"/>
                    <a:pt x="327" y="101"/>
                    <a:pt x="339" y="102"/>
                  </a:cubicBezTo>
                  <a:cubicBezTo>
                    <a:pt x="345" y="103"/>
                    <a:pt x="351" y="108"/>
                    <a:pt x="357" y="108"/>
                  </a:cubicBezTo>
                  <a:cubicBezTo>
                    <a:pt x="377" y="109"/>
                    <a:pt x="397" y="102"/>
                    <a:pt x="418" y="102"/>
                  </a:cubicBezTo>
                  <a:cubicBezTo>
                    <a:pt x="425" y="102"/>
                    <a:pt x="434" y="105"/>
                    <a:pt x="441" y="105"/>
                  </a:cubicBezTo>
                  <a:cubicBezTo>
                    <a:pt x="448" y="106"/>
                    <a:pt x="455" y="104"/>
                    <a:pt x="461" y="105"/>
                  </a:cubicBezTo>
                  <a:cubicBezTo>
                    <a:pt x="482" y="108"/>
                    <a:pt x="502" y="116"/>
                    <a:pt x="522" y="120"/>
                  </a:cubicBezTo>
                  <a:cubicBezTo>
                    <a:pt x="544" y="124"/>
                    <a:pt x="564" y="129"/>
                    <a:pt x="586" y="131"/>
                  </a:cubicBezTo>
                  <a:cubicBezTo>
                    <a:pt x="590" y="140"/>
                    <a:pt x="594" y="146"/>
                    <a:pt x="598" y="152"/>
                  </a:cubicBezTo>
                  <a:cubicBezTo>
                    <a:pt x="602" y="158"/>
                    <a:pt x="609" y="162"/>
                    <a:pt x="610" y="169"/>
                  </a:cubicBezTo>
                  <a:cubicBezTo>
                    <a:pt x="610" y="180"/>
                    <a:pt x="598" y="189"/>
                    <a:pt x="589" y="201"/>
                  </a:cubicBezTo>
                  <a:cubicBezTo>
                    <a:pt x="586" y="206"/>
                    <a:pt x="584" y="213"/>
                    <a:pt x="581" y="219"/>
                  </a:cubicBezTo>
                  <a:cubicBezTo>
                    <a:pt x="577" y="225"/>
                    <a:pt x="566" y="227"/>
                    <a:pt x="572" y="236"/>
                  </a:cubicBezTo>
                  <a:cubicBezTo>
                    <a:pt x="556" y="249"/>
                    <a:pt x="536" y="259"/>
                    <a:pt x="537" y="288"/>
                  </a:cubicBezTo>
                  <a:cubicBezTo>
                    <a:pt x="537" y="298"/>
                    <a:pt x="549" y="294"/>
                    <a:pt x="552" y="300"/>
                  </a:cubicBezTo>
                  <a:cubicBezTo>
                    <a:pt x="550" y="307"/>
                    <a:pt x="551" y="315"/>
                    <a:pt x="548" y="323"/>
                  </a:cubicBezTo>
                  <a:cubicBezTo>
                    <a:pt x="545" y="330"/>
                    <a:pt x="538" y="337"/>
                    <a:pt x="536" y="346"/>
                  </a:cubicBezTo>
                  <a:cubicBezTo>
                    <a:pt x="531" y="372"/>
                    <a:pt x="527" y="400"/>
                    <a:pt x="522" y="427"/>
                  </a:cubicBezTo>
                  <a:cubicBezTo>
                    <a:pt x="516" y="454"/>
                    <a:pt x="509" y="480"/>
                    <a:pt x="504" y="506"/>
                  </a:cubicBezTo>
                  <a:cubicBezTo>
                    <a:pt x="367" y="480"/>
                    <a:pt x="232" y="443"/>
                    <a:pt x="104" y="408"/>
                  </a:cubicBezTo>
                  <a:cubicBezTo>
                    <a:pt x="100" y="407"/>
                    <a:pt x="97" y="405"/>
                    <a:pt x="95" y="405"/>
                  </a:cubicBezTo>
                  <a:cubicBezTo>
                    <a:pt x="65" y="395"/>
                    <a:pt x="35" y="393"/>
                    <a:pt x="8" y="379"/>
                  </a:cubicBezTo>
                  <a:close/>
                </a:path>
              </a:pathLst>
            </a:custGeom>
            <a:solidFill>
              <a:schemeClr val="tx1"/>
            </a:solidFill>
            <a:ln w="9525">
              <a:solidFill>
                <a:srgbClr val="F9F9F9"/>
              </a:solidFill>
              <a:round/>
            </a:ln>
          </p:spPr>
          <p:txBody>
            <a:bodyPr vert="horz" wrap="square" lIns="121920" tIns="60960" rIns="121920" bIns="60960" numCol="1" anchor="t" anchorCtr="0" compatLnSpc="1"/>
            <a:lstStyle/>
            <a:p>
              <a:endParaRPr lang="en-US" sz="2400"/>
            </a:p>
          </p:txBody>
        </p:sp>
        <p:sp>
          <p:nvSpPr>
            <p:cNvPr id="535" name="Freeform 145"/>
            <p:cNvSpPr/>
            <p:nvPr/>
          </p:nvSpPr>
          <p:spPr bwMode="auto">
            <a:xfrm>
              <a:off x="1141413" y="1277938"/>
              <a:ext cx="12700" cy="17463"/>
            </a:xfrm>
            <a:custGeom>
              <a:gdLst>
                <a:gd name="T0" fmla="*/ 2 w 11"/>
                <a:gd name="T1" fmla="*/ 2 h 15"/>
                <a:gd name="T2" fmla="*/ 11 w 11"/>
                <a:gd name="T3" fmla="*/ 8 h 15"/>
                <a:gd name="T4" fmla="*/ 2 w 11"/>
                <a:gd name="T5" fmla="*/ 2 h 15"/>
              </a:gdLst>
              <a:cxnLst>
                <a:cxn ang="0">
                  <a:pos x="T0" y="T1"/>
                </a:cxn>
                <a:cxn ang="0">
                  <a:pos x="T2" y="T3"/>
                </a:cxn>
                <a:cxn ang="0">
                  <a:pos x="T4" y="T5"/>
                </a:cxn>
              </a:cxnLst>
              <a:rect l="0" t="0" r="r" b="b"/>
              <a:pathLst>
                <a:path w="11" h="15">
                  <a:moveTo>
                    <a:pt x="2" y="2"/>
                  </a:moveTo>
                  <a:cubicBezTo>
                    <a:pt x="9" y="0"/>
                    <a:pt x="6" y="8"/>
                    <a:pt x="11" y="8"/>
                  </a:cubicBezTo>
                  <a:cubicBezTo>
                    <a:pt x="10" y="15"/>
                    <a:pt x="0" y="8"/>
                    <a:pt x="2" y="2"/>
                  </a:cubicBezTo>
                  <a:close/>
                </a:path>
              </a:pathLst>
            </a:custGeom>
            <a:solidFill>
              <a:srgbClr val="959595"/>
            </a:solidFill>
            <a:ln w="9525">
              <a:solidFill>
                <a:srgbClr val="F9F9F9"/>
              </a:solidFill>
              <a:round/>
            </a:ln>
          </p:spPr>
          <p:txBody>
            <a:bodyPr vert="horz" wrap="square" lIns="121920" tIns="60960" rIns="121920" bIns="60960" numCol="1" anchor="t" anchorCtr="0" compatLnSpc="1"/>
            <a:lstStyle/>
            <a:p>
              <a:endParaRPr lang="en-US" sz="2400"/>
            </a:p>
          </p:txBody>
        </p:sp>
        <p:sp>
          <p:nvSpPr>
            <p:cNvPr id="536" name="Freeform 146"/>
            <p:cNvSpPr/>
            <p:nvPr/>
          </p:nvSpPr>
          <p:spPr bwMode="auto">
            <a:xfrm>
              <a:off x="1127126" y="1298576"/>
              <a:ext cx="14288" cy="12700"/>
            </a:xfrm>
            <a:custGeom>
              <a:gdLst>
                <a:gd name="T0" fmla="*/ 5 w 13"/>
                <a:gd name="T1" fmla="*/ 0 h 11"/>
                <a:gd name="T2" fmla="*/ 0 w 13"/>
                <a:gd name="T3" fmla="*/ 8 h 11"/>
                <a:gd name="T4" fmla="*/ 5 w 13"/>
                <a:gd name="T5" fmla="*/ 0 h 11"/>
              </a:gdLst>
              <a:cxnLst>
                <a:cxn ang="0">
                  <a:pos x="T0" y="T1"/>
                </a:cxn>
                <a:cxn ang="0">
                  <a:pos x="T2" y="T3"/>
                </a:cxn>
                <a:cxn ang="0">
                  <a:pos x="T4" y="T5"/>
                </a:cxn>
              </a:cxnLst>
              <a:rect l="0" t="0" r="r" b="b"/>
              <a:pathLst>
                <a:path w="13" h="11">
                  <a:moveTo>
                    <a:pt x="5" y="0"/>
                  </a:moveTo>
                  <a:cubicBezTo>
                    <a:pt x="13" y="1"/>
                    <a:pt x="6" y="11"/>
                    <a:pt x="0" y="8"/>
                  </a:cubicBezTo>
                  <a:cubicBezTo>
                    <a:pt x="1" y="5"/>
                    <a:pt x="5" y="4"/>
                    <a:pt x="5" y="0"/>
                  </a:cubicBezTo>
                  <a:close/>
                </a:path>
              </a:pathLst>
            </a:custGeom>
            <a:solidFill>
              <a:srgbClr val="959595"/>
            </a:solidFill>
            <a:ln w="9525">
              <a:solidFill>
                <a:srgbClr val="F9F9F9"/>
              </a:solidFill>
              <a:round/>
            </a:ln>
          </p:spPr>
          <p:txBody>
            <a:bodyPr vert="horz" wrap="square" lIns="121920" tIns="60960" rIns="121920" bIns="60960" numCol="1" anchor="t" anchorCtr="0" compatLnSpc="1"/>
            <a:lstStyle/>
            <a:p>
              <a:endParaRPr lang="en-US" sz="2400"/>
            </a:p>
          </p:txBody>
        </p:sp>
        <p:sp>
          <p:nvSpPr>
            <p:cNvPr id="537" name="Freeform 147"/>
            <p:cNvSpPr/>
            <p:nvPr/>
          </p:nvSpPr>
          <p:spPr bwMode="auto">
            <a:xfrm>
              <a:off x="985838" y="1166813"/>
              <a:ext cx="592138" cy="439738"/>
            </a:xfrm>
            <a:custGeom>
              <a:gdLst>
                <a:gd name="T0" fmla="*/ 16 w 496"/>
                <a:gd name="T1" fmla="*/ 208 h 369"/>
                <a:gd name="T2" fmla="*/ 22 w 496"/>
                <a:gd name="T3" fmla="*/ 200 h 369"/>
                <a:gd name="T4" fmla="*/ 4 w 496"/>
                <a:gd name="T5" fmla="*/ 185 h 369"/>
                <a:gd name="T6" fmla="*/ 7 w 496"/>
                <a:gd name="T7" fmla="*/ 156 h 369"/>
                <a:gd name="T8" fmla="*/ 7 w 496"/>
                <a:gd name="T9" fmla="*/ 78 h 369"/>
                <a:gd name="T10" fmla="*/ 1 w 496"/>
                <a:gd name="T11" fmla="*/ 46 h 369"/>
                <a:gd name="T12" fmla="*/ 4 w 496"/>
                <a:gd name="T13" fmla="*/ 40 h 369"/>
                <a:gd name="T14" fmla="*/ 16 w 496"/>
                <a:gd name="T15" fmla="*/ 37 h 369"/>
                <a:gd name="T16" fmla="*/ 33 w 496"/>
                <a:gd name="T17" fmla="*/ 49 h 369"/>
                <a:gd name="T18" fmla="*/ 62 w 496"/>
                <a:gd name="T19" fmla="*/ 69 h 369"/>
                <a:gd name="T20" fmla="*/ 97 w 496"/>
                <a:gd name="T21" fmla="*/ 75 h 369"/>
                <a:gd name="T22" fmla="*/ 118 w 496"/>
                <a:gd name="T23" fmla="*/ 92 h 369"/>
                <a:gd name="T24" fmla="*/ 100 w 496"/>
                <a:gd name="T25" fmla="*/ 110 h 369"/>
                <a:gd name="T26" fmla="*/ 74 w 496"/>
                <a:gd name="T27" fmla="*/ 142 h 369"/>
                <a:gd name="T28" fmla="*/ 100 w 496"/>
                <a:gd name="T29" fmla="*/ 147 h 369"/>
                <a:gd name="T30" fmla="*/ 86 w 496"/>
                <a:gd name="T31" fmla="*/ 182 h 369"/>
                <a:gd name="T32" fmla="*/ 94 w 496"/>
                <a:gd name="T33" fmla="*/ 185 h 369"/>
                <a:gd name="T34" fmla="*/ 115 w 496"/>
                <a:gd name="T35" fmla="*/ 171 h 369"/>
                <a:gd name="T36" fmla="*/ 135 w 496"/>
                <a:gd name="T37" fmla="*/ 142 h 369"/>
                <a:gd name="T38" fmla="*/ 138 w 496"/>
                <a:gd name="T39" fmla="*/ 130 h 369"/>
                <a:gd name="T40" fmla="*/ 150 w 496"/>
                <a:gd name="T41" fmla="*/ 107 h 369"/>
                <a:gd name="T42" fmla="*/ 147 w 496"/>
                <a:gd name="T43" fmla="*/ 92 h 369"/>
                <a:gd name="T44" fmla="*/ 153 w 496"/>
                <a:gd name="T45" fmla="*/ 31 h 369"/>
                <a:gd name="T46" fmla="*/ 147 w 496"/>
                <a:gd name="T47" fmla="*/ 25 h 369"/>
                <a:gd name="T48" fmla="*/ 144 w 496"/>
                <a:gd name="T49" fmla="*/ 19 h 369"/>
                <a:gd name="T50" fmla="*/ 153 w 496"/>
                <a:gd name="T51" fmla="*/ 11 h 369"/>
                <a:gd name="T52" fmla="*/ 217 w 496"/>
                <a:gd name="T53" fmla="*/ 28 h 369"/>
                <a:gd name="T54" fmla="*/ 254 w 496"/>
                <a:gd name="T55" fmla="*/ 40 h 369"/>
                <a:gd name="T56" fmla="*/ 286 w 496"/>
                <a:gd name="T57" fmla="*/ 46 h 369"/>
                <a:gd name="T58" fmla="*/ 321 w 496"/>
                <a:gd name="T59" fmla="*/ 54 h 369"/>
                <a:gd name="T60" fmla="*/ 423 w 496"/>
                <a:gd name="T61" fmla="*/ 75 h 369"/>
                <a:gd name="T62" fmla="*/ 496 w 496"/>
                <a:gd name="T63" fmla="*/ 92 h 369"/>
                <a:gd name="T64" fmla="*/ 487 w 496"/>
                <a:gd name="T65" fmla="*/ 136 h 369"/>
                <a:gd name="T66" fmla="*/ 484 w 496"/>
                <a:gd name="T67" fmla="*/ 150 h 369"/>
                <a:gd name="T68" fmla="*/ 449 w 496"/>
                <a:gd name="T69" fmla="*/ 302 h 369"/>
                <a:gd name="T70" fmla="*/ 441 w 496"/>
                <a:gd name="T71" fmla="*/ 334 h 369"/>
                <a:gd name="T72" fmla="*/ 446 w 496"/>
                <a:gd name="T73" fmla="*/ 366 h 369"/>
                <a:gd name="T74" fmla="*/ 342 w 496"/>
                <a:gd name="T75" fmla="*/ 348 h 369"/>
                <a:gd name="T76" fmla="*/ 330 w 496"/>
                <a:gd name="T77" fmla="*/ 345 h 369"/>
                <a:gd name="T78" fmla="*/ 292 w 496"/>
                <a:gd name="T79" fmla="*/ 339 h 369"/>
                <a:gd name="T80" fmla="*/ 266 w 496"/>
                <a:gd name="T81" fmla="*/ 342 h 369"/>
                <a:gd name="T82" fmla="*/ 211 w 496"/>
                <a:gd name="T83" fmla="*/ 345 h 369"/>
                <a:gd name="T84" fmla="*/ 202 w 496"/>
                <a:gd name="T85" fmla="*/ 328 h 369"/>
                <a:gd name="T86" fmla="*/ 196 w 496"/>
                <a:gd name="T87" fmla="*/ 334 h 369"/>
                <a:gd name="T88" fmla="*/ 161 w 496"/>
                <a:gd name="T89" fmla="*/ 339 h 369"/>
                <a:gd name="T90" fmla="*/ 118 w 496"/>
                <a:gd name="T91" fmla="*/ 319 h 369"/>
                <a:gd name="T92" fmla="*/ 103 w 496"/>
                <a:gd name="T93" fmla="*/ 322 h 369"/>
                <a:gd name="T94" fmla="*/ 62 w 496"/>
                <a:gd name="T95" fmla="*/ 313 h 369"/>
                <a:gd name="T96" fmla="*/ 62 w 496"/>
                <a:gd name="T97" fmla="*/ 264 h 369"/>
                <a:gd name="T98" fmla="*/ 36 w 496"/>
                <a:gd name="T99" fmla="*/ 252 h 369"/>
                <a:gd name="T100" fmla="*/ 28 w 496"/>
                <a:gd name="T101" fmla="*/ 238 h 369"/>
                <a:gd name="T102" fmla="*/ 10 w 496"/>
                <a:gd name="T103" fmla="*/ 232 h 3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96" h="369">
                  <a:moveTo>
                    <a:pt x="10" y="226"/>
                  </a:moveTo>
                  <a:cubicBezTo>
                    <a:pt x="12" y="215"/>
                    <a:pt x="2" y="209"/>
                    <a:pt x="16" y="208"/>
                  </a:cubicBezTo>
                  <a:cubicBezTo>
                    <a:pt x="14" y="206"/>
                    <a:pt x="9" y="205"/>
                    <a:pt x="10" y="200"/>
                  </a:cubicBezTo>
                  <a:cubicBezTo>
                    <a:pt x="18" y="200"/>
                    <a:pt x="16" y="205"/>
                    <a:pt x="22" y="200"/>
                  </a:cubicBezTo>
                  <a:cubicBezTo>
                    <a:pt x="28" y="190"/>
                    <a:pt x="10" y="191"/>
                    <a:pt x="19" y="188"/>
                  </a:cubicBezTo>
                  <a:cubicBezTo>
                    <a:pt x="18" y="183"/>
                    <a:pt x="8" y="193"/>
                    <a:pt x="4" y="185"/>
                  </a:cubicBezTo>
                  <a:cubicBezTo>
                    <a:pt x="4" y="172"/>
                    <a:pt x="20" y="176"/>
                    <a:pt x="28" y="171"/>
                  </a:cubicBezTo>
                  <a:cubicBezTo>
                    <a:pt x="19" y="168"/>
                    <a:pt x="16" y="159"/>
                    <a:pt x="7" y="156"/>
                  </a:cubicBezTo>
                  <a:cubicBezTo>
                    <a:pt x="12" y="144"/>
                    <a:pt x="5" y="129"/>
                    <a:pt x="7" y="113"/>
                  </a:cubicBezTo>
                  <a:cubicBezTo>
                    <a:pt x="8" y="106"/>
                    <a:pt x="12" y="89"/>
                    <a:pt x="7" y="78"/>
                  </a:cubicBezTo>
                  <a:cubicBezTo>
                    <a:pt x="6" y="74"/>
                    <a:pt x="2" y="73"/>
                    <a:pt x="1" y="69"/>
                  </a:cubicBezTo>
                  <a:cubicBezTo>
                    <a:pt x="0" y="62"/>
                    <a:pt x="1" y="52"/>
                    <a:pt x="1" y="46"/>
                  </a:cubicBezTo>
                  <a:cubicBezTo>
                    <a:pt x="1" y="45"/>
                    <a:pt x="6" y="49"/>
                    <a:pt x="7" y="49"/>
                  </a:cubicBezTo>
                  <a:cubicBezTo>
                    <a:pt x="7" y="49"/>
                    <a:pt x="4" y="42"/>
                    <a:pt x="4" y="40"/>
                  </a:cubicBezTo>
                  <a:cubicBezTo>
                    <a:pt x="5" y="35"/>
                    <a:pt x="18" y="29"/>
                    <a:pt x="7" y="31"/>
                  </a:cubicBezTo>
                  <a:cubicBezTo>
                    <a:pt x="8" y="23"/>
                    <a:pt x="12" y="33"/>
                    <a:pt x="16" y="37"/>
                  </a:cubicBezTo>
                  <a:cubicBezTo>
                    <a:pt x="23" y="44"/>
                    <a:pt x="30" y="43"/>
                    <a:pt x="25" y="54"/>
                  </a:cubicBezTo>
                  <a:cubicBezTo>
                    <a:pt x="28" y="52"/>
                    <a:pt x="28" y="48"/>
                    <a:pt x="33" y="49"/>
                  </a:cubicBezTo>
                  <a:cubicBezTo>
                    <a:pt x="34" y="61"/>
                    <a:pt x="46" y="58"/>
                    <a:pt x="59" y="63"/>
                  </a:cubicBezTo>
                  <a:cubicBezTo>
                    <a:pt x="61" y="64"/>
                    <a:pt x="61" y="68"/>
                    <a:pt x="62" y="69"/>
                  </a:cubicBezTo>
                  <a:cubicBezTo>
                    <a:pt x="67" y="71"/>
                    <a:pt x="75" y="69"/>
                    <a:pt x="80" y="72"/>
                  </a:cubicBezTo>
                  <a:cubicBezTo>
                    <a:pt x="84" y="74"/>
                    <a:pt x="87" y="81"/>
                    <a:pt x="97" y="75"/>
                  </a:cubicBezTo>
                  <a:cubicBezTo>
                    <a:pt x="93" y="88"/>
                    <a:pt x="114" y="84"/>
                    <a:pt x="106" y="92"/>
                  </a:cubicBezTo>
                  <a:cubicBezTo>
                    <a:pt x="110" y="92"/>
                    <a:pt x="114" y="92"/>
                    <a:pt x="118" y="92"/>
                  </a:cubicBezTo>
                  <a:cubicBezTo>
                    <a:pt x="118" y="98"/>
                    <a:pt x="118" y="104"/>
                    <a:pt x="118" y="110"/>
                  </a:cubicBezTo>
                  <a:cubicBezTo>
                    <a:pt x="106" y="103"/>
                    <a:pt x="107" y="116"/>
                    <a:pt x="100" y="110"/>
                  </a:cubicBezTo>
                  <a:cubicBezTo>
                    <a:pt x="93" y="110"/>
                    <a:pt x="104" y="115"/>
                    <a:pt x="100" y="121"/>
                  </a:cubicBezTo>
                  <a:cubicBezTo>
                    <a:pt x="96" y="124"/>
                    <a:pt x="76" y="135"/>
                    <a:pt x="74" y="142"/>
                  </a:cubicBezTo>
                  <a:cubicBezTo>
                    <a:pt x="73" y="147"/>
                    <a:pt x="85" y="149"/>
                    <a:pt x="77" y="153"/>
                  </a:cubicBezTo>
                  <a:cubicBezTo>
                    <a:pt x="83" y="149"/>
                    <a:pt x="94" y="150"/>
                    <a:pt x="100" y="147"/>
                  </a:cubicBezTo>
                  <a:cubicBezTo>
                    <a:pt x="92" y="154"/>
                    <a:pt x="88" y="164"/>
                    <a:pt x="74" y="165"/>
                  </a:cubicBezTo>
                  <a:cubicBezTo>
                    <a:pt x="80" y="169"/>
                    <a:pt x="78" y="180"/>
                    <a:pt x="86" y="182"/>
                  </a:cubicBezTo>
                  <a:cubicBezTo>
                    <a:pt x="88" y="180"/>
                    <a:pt x="90" y="177"/>
                    <a:pt x="91" y="174"/>
                  </a:cubicBezTo>
                  <a:cubicBezTo>
                    <a:pt x="92" y="178"/>
                    <a:pt x="99" y="179"/>
                    <a:pt x="94" y="185"/>
                  </a:cubicBezTo>
                  <a:cubicBezTo>
                    <a:pt x="104" y="181"/>
                    <a:pt x="105" y="172"/>
                    <a:pt x="112" y="168"/>
                  </a:cubicBezTo>
                  <a:cubicBezTo>
                    <a:pt x="114" y="166"/>
                    <a:pt x="115" y="171"/>
                    <a:pt x="115" y="171"/>
                  </a:cubicBezTo>
                  <a:cubicBezTo>
                    <a:pt x="120" y="170"/>
                    <a:pt x="126" y="161"/>
                    <a:pt x="132" y="159"/>
                  </a:cubicBezTo>
                  <a:cubicBezTo>
                    <a:pt x="130" y="153"/>
                    <a:pt x="135" y="147"/>
                    <a:pt x="135" y="142"/>
                  </a:cubicBezTo>
                  <a:cubicBezTo>
                    <a:pt x="135" y="139"/>
                    <a:pt x="133" y="131"/>
                    <a:pt x="132" y="133"/>
                  </a:cubicBezTo>
                  <a:cubicBezTo>
                    <a:pt x="133" y="129"/>
                    <a:pt x="136" y="132"/>
                    <a:pt x="138" y="130"/>
                  </a:cubicBezTo>
                  <a:cubicBezTo>
                    <a:pt x="140" y="127"/>
                    <a:pt x="136" y="121"/>
                    <a:pt x="138" y="118"/>
                  </a:cubicBezTo>
                  <a:cubicBezTo>
                    <a:pt x="140" y="114"/>
                    <a:pt x="149" y="113"/>
                    <a:pt x="150" y="107"/>
                  </a:cubicBezTo>
                  <a:cubicBezTo>
                    <a:pt x="155" y="109"/>
                    <a:pt x="161" y="113"/>
                    <a:pt x="155" y="118"/>
                  </a:cubicBezTo>
                  <a:cubicBezTo>
                    <a:pt x="166" y="113"/>
                    <a:pt x="149" y="104"/>
                    <a:pt x="147" y="92"/>
                  </a:cubicBezTo>
                  <a:cubicBezTo>
                    <a:pt x="145" y="84"/>
                    <a:pt x="155" y="73"/>
                    <a:pt x="144" y="66"/>
                  </a:cubicBezTo>
                  <a:cubicBezTo>
                    <a:pt x="148" y="58"/>
                    <a:pt x="155" y="43"/>
                    <a:pt x="153" y="31"/>
                  </a:cubicBezTo>
                  <a:cubicBezTo>
                    <a:pt x="152" y="27"/>
                    <a:pt x="148" y="30"/>
                    <a:pt x="147" y="28"/>
                  </a:cubicBezTo>
                  <a:cubicBezTo>
                    <a:pt x="146" y="27"/>
                    <a:pt x="151" y="19"/>
                    <a:pt x="147" y="25"/>
                  </a:cubicBezTo>
                  <a:cubicBezTo>
                    <a:pt x="142" y="23"/>
                    <a:pt x="145" y="19"/>
                    <a:pt x="150" y="19"/>
                  </a:cubicBezTo>
                  <a:cubicBezTo>
                    <a:pt x="150" y="14"/>
                    <a:pt x="143" y="19"/>
                    <a:pt x="144" y="19"/>
                  </a:cubicBezTo>
                  <a:cubicBezTo>
                    <a:pt x="137" y="16"/>
                    <a:pt x="147" y="7"/>
                    <a:pt x="141" y="14"/>
                  </a:cubicBezTo>
                  <a:cubicBezTo>
                    <a:pt x="136" y="0"/>
                    <a:pt x="148" y="10"/>
                    <a:pt x="153" y="11"/>
                  </a:cubicBezTo>
                  <a:cubicBezTo>
                    <a:pt x="161" y="12"/>
                    <a:pt x="177" y="14"/>
                    <a:pt x="187" y="17"/>
                  </a:cubicBezTo>
                  <a:cubicBezTo>
                    <a:pt x="198" y="19"/>
                    <a:pt x="208" y="26"/>
                    <a:pt x="217" y="28"/>
                  </a:cubicBezTo>
                  <a:cubicBezTo>
                    <a:pt x="221" y="29"/>
                    <a:pt x="227" y="27"/>
                    <a:pt x="231" y="28"/>
                  </a:cubicBezTo>
                  <a:cubicBezTo>
                    <a:pt x="240" y="30"/>
                    <a:pt x="248" y="38"/>
                    <a:pt x="254" y="40"/>
                  </a:cubicBezTo>
                  <a:cubicBezTo>
                    <a:pt x="256" y="40"/>
                    <a:pt x="261" y="36"/>
                    <a:pt x="266" y="37"/>
                  </a:cubicBezTo>
                  <a:cubicBezTo>
                    <a:pt x="273" y="38"/>
                    <a:pt x="280" y="44"/>
                    <a:pt x="286" y="46"/>
                  </a:cubicBezTo>
                  <a:cubicBezTo>
                    <a:pt x="291" y="47"/>
                    <a:pt x="296" y="45"/>
                    <a:pt x="301" y="46"/>
                  </a:cubicBezTo>
                  <a:cubicBezTo>
                    <a:pt x="307" y="47"/>
                    <a:pt x="315" y="53"/>
                    <a:pt x="321" y="54"/>
                  </a:cubicBezTo>
                  <a:cubicBezTo>
                    <a:pt x="339" y="57"/>
                    <a:pt x="354" y="62"/>
                    <a:pt x="371" y="66"/>
                  </a:cubicBezTo>
                  <a:cubicBezTo>
                    <a:pt x="388" y="70"/>
                    <a:pt x="406" y="71"/>
                    <a:pt x="423" y="75"/>
                  </a:cubicBezTo>
                  <a:cubicBezTo>
                    <a:pt x="427" y="75"/>
                    <a:pt x="432" y="80"/>
                    <a:pt x="435" y="81"/>
                  </a:cubicBezTo>
                  <a:cubicBezTo>
                    <a:pt x="456" y="85"/>
                    <a:pt x="477" y="85"/>
                    <a:pt x="496" y="92"/>
                  </a:cubicBezTo>
                  <a:cubicBezTo>
                    <a:pt x="490" y="102"/>
                    <a:pt x="493" y="109"/>
                    <a:pt x="490" y="124"/>
                  </a:cubicBezTo>
                  <a:cubicBezTo>
                    <a:pt x="490" y="124"/>
                    <a:pt x="488" y="134"/>
                    <a:pt x="487" y="136"/>
                  </a:cubicBezTo>
                  <a:cubicBezTo>
                    <a:pt x="487" y="137"/>
                    <a:pt x="481" y="138"/>
                    <a:pt x="481" y="139"/>
                  </a:cubicBezTo>
                  <a:cubicBezTo>
                    <a:pt x="481" y="140"/>
                    <a:pt x="485" y="146"/>
                    <a:pt x="484" y="150"/>
                  </a:cubicBezTo>
                  <a:cubicBezTo>
                    <a:pt x="483" y="166"/>
                    <a:pt x="475" y="178"/>
                    <a:pt x="473" y="200"/>
                  </a:cubicBezTo>
                  <a:cubicBezTo>
                    <a:pt x="468" y="234"/>
                    <a:pt x="455" y="271"/>
                    <a:pt x="449" y="302"/>
                  </a:cubicBezTo>
                  <a:cubicBezTo>
                    <a:pt x="448" y="310"/>
                    <a:pt x="449" y="316"/>
                    <a:pt x="446" y="325"/>
                  </a:cubicBezTo>
                  <a:cubicBezTo>
                    <a:pt x="445" y="327"/>
                    <a:pt x="440" y="334"/>
                    <a:pt x="441" y="334"/>
                  </a:cubicBezTo>
                  <a:cubicBezTo>
                    <a:pt x="440" y="337"/>
                    <a:pt x="445" y="339"/>
                    <a:pt x="446" y="342"/>
                  </a:cubicBezTo>
                  <a:cubicBezTo>
                    <a:pt x="449" y="353"/>
                    <a:pt x="443" y="358"/>
                    <a:pt x="446" y="366"/>
                  </a:cubicBezTo>
                  <a:cubicBezTo>
                    <a:pt x="425" y="369"/>
                    <a:pt x="404" y="359"/>
                    <a:pt x="382" y="354"/>
                  </a:cubicBezTo>
                  <a:cubicBezTo>
                    <a:pt x="370" y="351"/>
                    <a:pt x="353" y="352"/>
                    <a:pt x="342" y="348"/>
                  </a:cubicBezTo>
                  <a:cubicBezTo>
                    <a:pt x="341" y="348"/>
                    <a:pt x="339" y="342"/>
                    <a:pt x="339" y="342"/>
                  </a:cubicBezTo>
                  <a:cubicBezTo>
                    <a:pt x="337" y="342"/>
                    <a:pt x="333" y="345"/>
                    <a:pt x="330" y="345"/>
                  </a:cubicBezTo>
                  <a:cubicBezTo>
                    <a:pt x="325" y="345"/>
                    <a:pt x="318" y="340"/>
                    <a:pt x="313" y="339"/>
                  </a:cubicBezTo>
                  <a:cubicBezTo>
                    <a:pt x="303" y="338"/>
                    <a:pt x="301" y="341"/>
                    <a:pt x="292" y="339"/>
                  </a:cubicBezTo>
                  <a:cubicBezTo>
                    <a:pt x="288" y="339"/>
                    <a:pt x="268" y="337"/>
                    <a:pt x="269" y="336"/>
                  </a:cubicBezTo>
                  <a:cubicBezTo>
                    <a:pt x="267" y="337"/>
                    <a:pt x="266" y="342"/>
                    <a:pt x="266" y="342"/>
                  </a:cubicBezTo>
                  <a:cubicBezTo>
                    <a:pt x="261" y="342"/>
                    <a:pt x="255" y="339"/>
                    <a:pt x="249" y="339"/>
                  </a:cubicBezTo>
                  <a:cubicBezTo>
                    <a:pt x="243" y="340"/>
                    <a:pt x="216" y="347"/>
                    <a:pt x="211" y="345"/>
                  </a:cubicBezTo>
                  <a:cubicBezTo>
                    <a:pt x="209" y="345"/>
                    <a:pt x="208" y="337"/>
                    <a:pt x="202" y="339"/>
                  </a:cubicBezTo>
                  <a:cubicBezTo>
                    <a:pt x="207" y="334"/>
                    <a:pt x="202" y="336"/>
                    <a:pt x="202" y="328"/>
                  </a:cubicBezTo>
                  <a:cubicBezTo>
                    <a:pt x="198" y="328"/>
                    <a:pt x="199" y="334"/>
                    <a:pt x="202" y="334"/>
                  </a:cubicBezTo>
                  <a:cubicBezTo>
                    <a:pt x="202" y="339"/>
                    <a:pt x="196" y="334"/>
                    <a:pt x="196" y="334"/>
                  </a:cubicBezTo>
                  <a:cubicBezTo>
                    <a:pt x="194" y="334"/>
                    <a:pt x="191" y="339"/>
                    <a:pt x="190" y="339"/>
                  </a:cubicBezTo>
                  <a:cubicBezTo>
                    <a:pt x="182" y="341"/>
                    <a:pt x="173" y="338"/>
                    <a:pt x="161" y="339"/>
                  </a:cubicBezTo>
                  <a:cubicBezTo>
                    <a:pt x="163" y="331"/>
                    <a:pt x="156" y="334"/>
                    <a:pt x="155" y="328"/>
                  </a:cubicBezTo>
                  <a:cubicBezTo>
                    <a:pt x="139" y="328"/>
                    <a:pt x="132" y="319"/>
                    <a:pt x="118" y="319"/>
                  </a:cubicBezTo>
                  <a:cubicBezTo>
                    <a:pt x="114" y="319"/>
                    <a:pt x="111" y="324"/>
                    <a:pt x="109" y="325"/>
                  </a:cubicBezTo>
                  <a:cubicBezTo>
                    <a:pt x="105" y="326"/>
                    <a:pt x="105" y="322"/>
                    <a:pt x="103" y="322"/>
                  </a:cubicBezTo>
                  <a:cubicBezTo>
                    <a:pt x="95" y="322"/>
                    <a:pt x="92" y="328"/>
                    <a:pt x="89" y="328"/>
                  </a:cubicBezTo>
                  <a:cubicBezTo>
                    <a:pt x="82" y="327"/>
                    <a:pt x="72" y="315"/>
                    <a:pt x="62" y="313"/>
                  </a:cubicBezTo>
                  <a:cubicBezTo>
                    <a:pt x="61" y="295"/>
                    <a:pt x="66" y="284"/>
                    <a:pt x="62" y="270"/>
                  </a:cubicBezTo>
                  <a:cubicBezTo>
                    <a:pt x="62" y="268"/>
                    <a:pt x="62" y="262"/>
                    <a:pt x="62" y="264"/>
                  </a:cubicBezTo>
                  <a:cubicBezTo>
                    <a:pt x="60" y="259"/>
                    <a:pt x="60" y="264"/>
                    <a:pt x="59" y="264"/>
                  </a:cubicBezTo>
                  <a:cubicBezTo>
                    <a:pt x="47" y="257"/>
                    <a:pt x="54" y="244"/>
                    <a:pt x="36" y="252"/>
                  </a:cubicBezTo>
                  <a:cubicBezTo>
                    <a:pt x="42" y="246"/>
                    <a:pt x="35" y="248"/>
                    <a:pt x="36" y="249"/>
                  </a:cubicBezTo>
                  <a:cubicBezTo>
                    <a:pt x="34" y="247"/>
                    <a:pt x="33" y="239"/>
                    <a:pt x="28" y="238"/>
                  </a:cubicBezTo>
                  <a:cubicBezTo>
                    <a:pt x="26" y="237"/>
                    <a:pt x="20" y="239"/>
                    <a:pt x="19" y="238"/>
                  </a:cubicBezTo>
                  <a:cubicBezTo>
                    <a:pt x="17" y="236"/>
                    <a:pt x="17" y="229"/>
                    <a:pt x="10" y="232"/>
                  </a:cubicBezTo>
                </a:path>
              </a:pathLst>
            </a:custGeom>
            <a:solidFill>
              <a:schemeClr val="tx1"/>
            </a:solidFill>
            <a:ln w="9525">
              <a:solidFill>
                <a:srgbClr val="F9F9F9"/>
              </a:solidFill>
              <a:round/>
            </a:ln>
          </p:spPr>
          <p:txBody>
            <a:bodyPr vert="horz" wrap="square" lIns="121920" tIns="60960" rIns="121920" bIns="60960" numCol="1" anchor="t" anchorCtr="0" compatLnSpc="1"/>
            <a:lstStyle/>
            <a:p>
              <a:endParaRPr lang="en-US" sz="2400"/>
            </a:p>
          </p:txBody>
        </p:sp>
        <p:sp>
          <p:nvSpPr>
            <p:cNvPr id="538" name="Freeform 148"/>
            <p:cNvSpPr/>
            <p:nvPr/>
          </p:nvSpPr>
          <p:spPr bwMode="auto">
            <a:xfrm>
              <a:off x="1087438" y="1317626"/>
              <a:ext cx="42863" cy="31750"/>
            </a:xfrm>
            <a:custGeom>
              <a:gdLst>
                <a:gd name="T0" fmla="*/ 24 w 36"/>
                <a:gd name="T1" fmla="*/ 3 h 26"/>
                <a:gd name="T2" fmla="*/ 33 w 36"/>
                <a:gd name="T3" fmla="*/ 12 h 26"/>
                <a:gd name="T4" fmla="*/ 21 w 36"/>
                <a:gd name="T5" fmla="*/ 26 h 26"/>
                <a:gd name="T6" fmla="*/ 1 w 36"/>
                <a:gd name="T7" fmla="*/ 18 h 26"/>
                <a:gd name="T8" fmla="*/ 9 w 36"/>
                <a:gd name="T9" fmla="*/ 6 h 26"/>
                <a:gd name="T10" fmla="*/ 21 w 36"/>
                <a:gd name="T11" fmla="*/ 0 h 26"/>
              </a:gdLst>
              <a:cxnLst>
                <a:cxn ang="0">
                  <a:pos x="T0" y="T1"/>
                </a:cxn>
                <a:cxn ang="0">
                  <a:pos x="T2" y="T3"/>
                </a:cxn>
                <a:cxn ang="0">
                  <a:pos x="T4" y="T5"/>
                </a:cxn>
                <a:cxn ang="0">
                  <a:pos x="T6" y="T7"/>
                </a:cxn>
                <a:cxn ang="0">
                  <a:pos x="T8" y="T9"/>
                </a:cxn>
                <a:cxn ang="0">
                  <a:pos x="T10" y="T11"/>
                </a:cxn>
              </a:cxnLst>
              <a:rect l="0" t="0" r="r" b="b"/>
              <a:pathLst>
                <a:path w="36" h="26">
                  <a:moveTo>
                    <a:pt x="24" y="3"/>
                  </a:moveTo>
                  <a:cubicBezTo>
                    <a:pt x="22" y="11"/>
                    <a:pt x="25" y="13"/>
                    <a:pt x="33" y="12"/>
                  </a:cubicBezTo>
                  <a:cubicBezTo>
                    <a:pt x="36" y="24"/>
                    <a:pt x="23" y="19"/>
                    <a:pt x="21" y="26"/>
                  </a:cubicBezTo>
                  <a:cubicBezTo>
                    <a:pt x="17" y="20"/>
                    <a:pt x="13" y="15"/>
                    <a:pt x="1" y="18"/>
                  </a:cubicBezTo>
                  <a:cubicBezTo>
                    <a:pt x="0" y="6"/>
                    <a:pt x="16" y="9"/>
                    <a:pt x="9" y="6"/>
                  </a:cubicBezTo>
                  <a:cubicBezTo>
                    <a:pt x="14" y="0"/>
                    <a:pt x="18" y="9"/>
                    <a:pt x="21" y="0"/>
                  </a:cubicBezTo>
                </a:path>
              </a:pathLst>
            </a:custGeom>
            <a:solidFill>
              <a:srgbClr val="959595"/>
            </a:solidFill>
            <a:ln w="9525">
              <a:solidFill>
                <a:srgbClr val="F9F9F9"/>
              </a:solidFill>
              <a:round/>
            </a:ln>
          </p:spPr>
          <p:txBody>
            <a:bodyPr vert="horz" wrap="square" lIns="121920" tIns="60960" rIns="121920" bIns="60960" numCol="1" anchor="t" anchorCtr="0" compatLnSpc="1"/>
            <a:lstStyle/>
            <a:p>
              <a:endParaRPr lang="en-US" sz="2400"/>
            </a:p>
          </p:txBody>
        </p:sp>
        <p:sp>
          <p:nvSpPr>
            <p:cNvPr id="539" name="Freeform 149"/>
            <p:cNvSpPr/>
            <p:nvPr/>
          </p:nvSpPr>
          <p:spPr bwMode="auto">
            <a:xfrm flipH="1">
              <a:off x="1112838" y="1317626"/>
              <a:ext cx="0" cy="4763"/>
            </a:xfrm>
            <a:custGeom>
              <a:gdLst>
                <a:gd name="T0" fmla="*/ 0 h 3"/>
                <a:gd name="T1" fmla="*/ 3 h 3"/>
                <a:gd name="T2" fmla="*/ 0 h 3"/>
              </a:gdLst>
              <a:cxnLst>
                <a:cxn ang="0">
                  <a:pos x="0" y="T0"/>
                </a:cxn>
                <a:cxn ang="0">
                  <a:pos x="0" y="T1"/>
                </a:cxn>
                <a:cxn ang="0">
                  <a:pos x="0" y="T2"/>
                </a:cxn>
              </a:cxnLst>
              <a:rect l="0" t="0" r="r" b="b"/>
              <a:pathLst>
                <a:path h="3">
                  <a:moveTo>
                    <a:pt x="0" y="0"/>
                  </a:moveTo>
                  <a:lnTo>
                    <a:pt x="0" y="3"/>
                  </a:lnTo>
                  <a:lnTo>
                    <a:pt x="0" y="0"/>
                  </a:lnTo>
                  <a:close/>
                </a:path>
              </a:pathLst>
            </a:custGeom>
            <a:solidFill>
              <a:srgbClr val="959595"/>
            </a:solidFill>
            <a:ln w="9525">
              <a:solidFill>
                <a:srgbClr val="F9F9F9"/>
              </a:solidFill>
              <a:round/>
            </a:ln>
          </p:spPr>
          <p:txBody>
            <a:bodyPr vert="horz" wrap="square" lIns="121920" tIns="60960" rIns="121920" bIns="60960" numCol="1" anchor="t" anchorCtr="0" compatLnSpc="1"/>
            <a:lstStyle/>
            <a:p>
              <a:endParaRPr lang="en-US" sz="2400"/>
            </a:p>
          </p:txBody>
        </p:sp>
        <p:sp>
          <p:nvSpPr>
            <p:cNvPr id="540" name="Line 150"/>
            <p:cNvSpPr>
              <a:spLocks noChangeShapeType="1"/>
            </p:cNvSpPr>
            <p:nvPr/>
          </p:nvSpPr>
          <p:spPr bwMode="auto">
            <a:xfrm flipH="1">
              <a:off x="1112838" y="1317626"/>
              <a:ext cx="0" cy="4763"/>
            </a:xfrm>
            <a:prstGeom prst="line">
              <a:avLst/>
            </a:prstGeom>
            <a:noFill/>
            <a:ln w="9525">
              <a:solidFill>
                <a:srgbClr val="F9F9F9"/>
              </a:solidFill>
              <a:rou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en-US" sz="2400"/>
            </a:p>
          </p:txBody>
        </p:sp>
        <p:sp>
          <p:nvSpPr>
            <p:cNvPr id="541" name="Freeform 151"/>
            <p:cNvSpPr/>
            <p:nvPr/>
          </p:nvSpPr>
          <p:spPr bwMode="auto">
            <a:xfrm>
              <a:off x="1112838" y="1317626"/>
              <a:ext cx="4763" cy="4763"/>
            </a:xfrm>
            <a:custGeom>
              <a:gdLst>
                <a:gd name="T0" fmla="*/ 0 w 4"/>
                <a:gd name="T1" fmla="*/ 4 h 4"/>
                <a:gd name="T2" fmla="*/ 4 w 4"/>
                <a:gd name="T3" fmla="*/ 0 h 4"/>
              </a:gdLst>
              <a:cxnLst>
                <a:cxn ang="0">
                  <a:pos x="T0" y="T1"/>
                </a:cxn>
                <a:cxn ang="0">
                  <a:pos x="T2" y="T3"/>
                </a:cxn>
              </a:cxnLst>
              <a:rect l="0" t="0" r="r" b="b"/>
              <a:pathLst>
                <a:path w="4" h="4">
                  <a:moveTo>
                    <a:pt x="0" y="4"/>
                  </a:moveTo>
                  <a:cubicBezTo>
                    <a:pt x="2" y="3"/>
                    <a:pt x="3" y="2"/>
                    <a:pt x="4" y="0"/>
                  </a:cubicBezTo>
                </a:path>
              </a:pathLst>
            </a:custGeom>
            <a:solidFill>
              <a:srgbClr val="959595"/>
            </a:solidFill>
            <a:ln w="9525">
              <a:solidFill>
                <a:srgbClr val="F9F9F9"/>
              </a:solidFill>
              <a:round/>
            </a:ln>
          </p:spPr>
          <p:txBody>
            <a:bodyPr vert="horz" wrap="square" lIns="121920" tIns="60960" rIns="121920" bIns="60960" numCol="1" anchor="t" anchorCtr="0" compatLnSpc="1"/>
            <a:lstStyle/>
            <a:p>
              <a:endParaRPr lang="en-US" sz="2400"/>
            </a:p>
          </p:txBody>
        </p:sp>
        <p:sp>
          <p:nvSpPr>
            <p:cNvPr id="542" name="Freeform 152"/>
            <p:cNvSpPr/>
            <p:nvPr/>
          </p:nvSpPr>
          <p:spPr bwMode="auto">
            <a:xfrm>
              <a:off x="1112838" y="1322388"/>
              <a:ext cx="3175" cy="0"/>
            </a:xfrm>
            <a:custGeom>
              <a:gdLst>
                <a:gd name="T0" fmla="*/ 0 w 2"/>
                <a:gd name="T1" fmla="*/ 2 w 2"/>
                <a:gd name="T2" fmla="*/ 0 w 2"/>
              </a:gdLst>
              <a:cxnLst>
                <a:cxn ang="0">
                  <a:pos x="T0" y="0"/>
                </a:cxn>
                <a:cxn ang="0">
                  <a:pos x="T1" y="0"/>
                </a:cxn>
                <a:cxn ang="0">
                  <a:pos x="T2" y="0"/>
                </a:cxn>
              </a:cxnLst>
              <a:rect l="0" t="0" r="r" b="b"/>
              <a:pathLst>
                <a:path w="2">
                  <a:moveTo>
                    <a:pt x="0" y="0"/>
                  </a:moveTo>
                  <a:lnTo>
                    <a:pt x="2" y="0"/>
                  </a:lnTo>
                  <a:lnTo>
                    <a:pt x="0" y="0"/>
                  </a:lnTo>
                  <a:close/>
                </a:path>
              </a:pathLst>
            </a:custGeom>
            <a:solidFill>
              <a:srgbClr val="959595"/>
            </a:solidFill>
            <a:ln w="9525">
              <a:solidFill>
                <a:srgbClr val="F9F9F9"/>
              </a:solidFill>
              <a:round/>
            </a:ln>
          </p:spPr>
          <p:txBody>
            <a:bodyPr vert="horz" wrap="square" lIns="121920" tIns="60960" rIns="121920" bIns="60960" numCol="1" anchor="t" anchorCtr="0" compatLnSpc="1"/>
            <a:lstStyle/>
            <a:p>
              <a:endParaRPr lang="en-US" sz="2400"/>
            </a:p>
          </p:txBody>
        </p:sp>
        <p:sp>
          <p:nvSpPr>
            <p:cNvPr id="543" name="Line 153"/>
            <p:cNvSpPr>
              <a:spLocks noChangeShapeType="1"/>
            </p:cNvSpPr>
            <p:nvPr/>
          </p:nvSpPr>
          <p:spPr bwMode="auto">
            <a:xfrm>
              <a:off x="1112838" y="1322388"/>
              <a:ext cx="3175" cy="0"/>
            </a:xfrm>
            <a:prstGeom prst="line">
              <a:avLst/>
            </a:prstGeom>
            <a:noFill/>
            <a:ln w="9525">
              <a:solidFill>
                <a:srgbClr val="F9F9F9"/>
              </a:solidFill>
              <a:rou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en-US" sz="2400"/>
            </a:p>
          </p:txBody>
        </p:sp>
        <p:sp>
          <p:nvSpPr>
            <p:cNvPr id="4128" name="Freeform 154"/>
            <p:cNvSpPr/>
            <p:nvPr/>
          </p:nvSpPr>
          <p:spPr bwMode="auto">
            <a:xfrm>
              <a:off x="5526089" y="1531938"/>
              <a:ext cx="9525" cy="17463"/>
            </a:xfrm>
            <a:custGeom>
              <a:gdLst>
                <a:gd name="T0" fmla="*/ 3 w 9"/>
                <a:gd name="T1" fmla="*/ 1 h 15"/>
                <a:gd name="T2" fmla="*/ 0 w 9"/>
                <a:gd name="T3" fmla="*/ 10 h 15"/>
                <a:gd name="T4" fmla="*/ 0 w 9"/>
                <a:gd name="T5" fmla="*/ 4 h 15"/>
                <a:gd name="T6" fmla="*/ 3 w 9"/>
                <a:gd name="T7" fmla="*/ 1 h 15"/>
              </a:gdLst>
              <a:cxnLst>
                <a:cxn ang="0">
                  <a:pos x="T0" y="T1"/>
                </a:cxn>
                <a:cxn ang="0">
                  <a:pos x="T2" y="T3"/>
                </a:cxn>
                <a:cxn ang="0">
                  <a:pos x="T4" y="T5"/>
                </a:cxn>
                <a:cxn ang="0">
                  <a:pos x="T6" y="T7"/>
                </a:cxn>
              </a:cxnLst>
              <a:rect l="0" t="0" r="r" b="b"/>
              <a:pathLst>
                <a:path w="9" h="15">
                  <a:moveTo>
                    <a:pt x="3" y="1"/>
                  </a:moveTo>
                  <a:cubicBezTo>
                    <a:pt x="9" y="0"/>
                    <a:pt x="7" y="15"/>
                    <a:pt x="0" y="10"/>
                  </a:cubicBezTo>
                  <a:cubicBezTo>
                    <a:pt x="0" y="8"/>
                    <a:pt x="0" y="6"/>
                    <a:pt x="0" y="4"/>
                  </a:cubicBezTo>
                  <a:cubicBezTo>
                    <a:pt x="2" y="5"/>
                    <a:pt x="3" y="3"/>
                    <a:pt x="3" y="1"/>
                  </a:cubicBezTo>
                  <a:close/>
                </a:path>
              </a:pathLst>
            </a:custGeom>
            <a:solidFill>
              <a:srgbClr val="959595"/>
            </a:solidFill>
            <a:ln w="9525">
              <a:solidFill>
                <a:srgbClr val="F9F9F9"/>
              </a:solidFill>
              <a:round/>
            </a:ln>
          </p:spPr>
          <p:txBody>
            <a:bodyPr vert="horz" wrap="square" lIns="121920" tIns="60960" rIns="121920" bIns="60960" numCol="1" anchor="t" anchorCtr="0" compatLnSpc="1"/>
            <a:lstStyle/>
            <a:p>
              <a:endParaRPr lang="en-US" sz="2400"/>
            </a:p>
          </p:txBody>
        </p:sp>
        <p:sp>
          <p:nvSpPr>
            <p:cNvPr id="4129" name="Freeform 155"/>
            <p:cNvSpPr/>
            <p:nvPr/>
          </p:nvSpPr>
          <p:spPr bwMode="auto">
            <a:xfrm>
              <a:off x="5418139" y="1606551"/>
              <a:ext cx="20638" cy="15875"/>
            </a:xfrm>
            <a:custGeom>
              <a:gdLst>
                <a:gd name="T0" fmla="*/ 6 w 17"/>
                <a:gd name="T1" fmla="*/ 0 h 13"/>
                <a:gd name="T2" fmla="*/ 0 w 17"/>
                <a:gd name="T3" fmla="*/ 12 h 13"/>
                <a:gd name="T4" fmla="*/ 6 w 17"/>
                <a:gd name="T5" fmla="*/ 0 h 13"/>
              </a:gdLst>
              <a:cxnLst>
                <a:cxn ang="0">
                  <a:pos x="T0" y="T1"/>
                </a:cxn>
                <a:cxn ang="0">
                  <a:pos x="T2" y="T3"/>
                </a:cxn>
                <a:cxn ang="0">
                  <a:pos x="T4" y="T5"/>
                </a:cxn>
              </a:cxnLst>
              <a:rect l="0" t="0" r="r" b="b"/>
              <a:pathLst>
                <a:path w="17" h="13">
                  <a:moveTo>
                    <a:pt x="6" y="0"/>
                  </a:moveTo>
                  <a:cubicBezTo>
                    <a:pt x="17" y="3"/>
                    <a:pt x="9" y="13"/>
                    <a:pt x="0" y="12"/>
                  </a:cubicBezTo>
                  <a:cubicBezTo>
                    <a:pt x="1" y="8"/>
                    <a:pt x="4" y="5"/>
                    <a:pt x="6" y="0"/>
                  </a:cubicBezTo>
                  <a:close/>
                </a:path>
              </a:pathLst>
            </a:custGeom>
            <a:solidFill>
              <a:srgbClr val="959595"/>
            </a:solidFill>
            <a:ln w="9525">
              <a:solidFill>
                <a:srgbClr val="F9F9F9"/>
              </a:solidFill>
              <a:round/>
            </a:ln>
          </p:spPr>
          <p:txBody>
            <a:bodyPr vert="horz" wrap="square" lIns="121920" tIns="60960" rIns="121920" bIns="60960" numCol="1" anchor="t" anchorCtr="0" compatLnSpc="1"/>
            <a:lstStyle/>
            <a:p>
              <a:endParaRPr lang="en-US" sz="2400"/>
            </a:p>
          </p:txBody>
        </p:sp>
        <p:sp>
          <p:nvSpPr>
            <p:cNvPr id="4130" name="Freeform 156"/>
            <p:cNvSpPr/>
            <p:nvPr/>
          </p:nvSpPr>
          <p:spPr bwMode="auto">
            <a:xfrm>
              <a:off x="5176839" y="1289051"/>
              <a:ext cx="333375" cy="519113"/>
            </a:xfrm>
            <a:custGeom>
              <a:gdLst>
                <a:gd name="T0" fmla="*/ 0 w 280"/>
                <a:gd name="T1" fmla="*/ 239 h 434"/>
                <a:gd name="T2" fmla="*/ 12 w 280"/>
                <a:gd name="T3" fmla="*/ 236 h 434"/>
                <a:gd name="T4" fmla="*/ 27 w 280"/>
                <a:gd name="T5" fmla="*/ 224 h 434"/>
                <a:gd name="T6" fmla="*/ 21 w 280"/>
                <a:gd name="T7" fmla="*/ 207 h 434"/>
                <a:gd name="T8" fmla="*/ 35 w 280"/>
                <a:gd name="T9" fmla="*/ 186 h 434"/>
                <a:gd name="T10" fmla="*/ 38 w 280"/>
                <a:gd name="T11" fmla="*/ 169 h 434"/>
                <a:gd name="T12" fmla="*/ 29 w 280"/>
                <a:gd name="T13" fmla="*/ 137 h 434"/>
                <a:gd name="T14" fmla="*/ 32 w 280"/>
                <a:gd name="T15" fmla="*/ 122 h 434"/>
                <a:gd name="T16" fmla="*/ 38 w 280"/>
                <a:gd name="T17" fmla="*/ 116 h 434"/>
                <a:gd name="T18" fmla="*/ 35 w 280"/>
                <a:gd name="T19" fmla="*/ 87 h 434"/>
                <a:gd name="T20" fmla="*/ 44 w 280"/>
                <a:gd name="T21" fmla="*/ 67 h 434"/>
                <a:gd name="T22" fmla="*/ 47 w 280"/>
                <a:gd name="T23" fmla="*/ 47 h 434"/>
                <a:gd name="T24" fmla="*/ 53 w 280"/>
                <a:gd name="T25" fmla="*/ 32 h 434"/>
                <a:gd name="T26" fmla="*/ 59 w 280"/>
                <a:gd name="T27" fmla="*/ 18 h 434"/>
                <a:gd name="T28" fmla="*/ 67 w 280"/>
                <a:gd name="T29" fmla="*/ 6 h 434"/>
                <a:gd name="T30" fmla="*/ 73 w 280"/>
                <a:gd name="T31" fmla="*/ 15 h 434"/>
                <a:gd name="T32" fmla="*/ 85 w 280"/>
                <a:gd name="T33" fmla="*/ 26 h 434"/>
                <a:gd name="T34" fmla="*/ 123 w 280"/>
                <a:gd name="T35" fmla="*/ 0 h 434"/>
                <a:gd name="T36" fmla="*/ 143 w 280"/>
                <a:gd name="T37" fmla="*/ 3 h 434"/>
                <a:gd name="T38" fmla="*/ 149 w 280"/>
                <a:gd name="T39" fmla="*/ 12 h 434"/>
                <a:gd name="T40" fmla="*/ 160 w 280"/>
                <a:gd name="T41" fmla="*/ 15 h 434"/>
                <a:gd name="T42" fmla="*/ 169 w 280"/>
                <a:gd name="T43" fmla="*/ 41 h 434"/>
                <a:gd name="T44" fmla="*/ 189 w 280"/>
                <a:gd name="T45" fmla="*/ 105 h 434"/>
                <a:gd name="T46" fmla="*/ 198 w 280"/>
                <a:gd name="T47" fmla="*/ 137 h 434"/>
                <a:gd name="T48" fmla="*/ 227 w 280"/>
                <a:gd name="T49" fmla="*/ 143 h 434"/>
                <a:gd name="T50" fmla="*/ 245 w 280"/>
                <a:gd name="T51" fmla="*/ 183 h 434"/>
                <a:gd name="T52" fmla="*/ 253 w 280"/>
                <a:gd name="T53" fmla="*/ 175 h 434"/>
                <a:gd name="T54" fmla="*/ 268 w 280"/>
                <a:gd name="T55" fmla="*/ 186 h 434"/>
                <a:gd name="T56" fmla="*/ 262 w 280"/>
                <a:gd name="T57" fmla="*/ 198 h 434"/>
                <a:gd name="T58" fmla="*/ 274 w 280"/>
                <a:gd name="T59" fmla="*/ 201 h 434"/>
                <a:gd name="T60" fmla="*/ 256 w 280"/>
                <a:gd name="T61" fmla="*/ 218 h 434"/>
                <a:gd name="T62" fmla="*/ 239 w 280"/>
                <a:gd name="T63" fmla="*/ 241 h 434"/>
                <a:gd name="T64" fmla="*/ 233 w 280"/>
                <a:gd name="T65" fmla="*/ 236 h 434"/>
                <a:gd name="T66" fmla="*/ 230 w 280"/>
                <a:gd name="T67" fmla="*/ 247 h 434"/>
                <a:gd name="T68" fmla="*/ 221 w 280"/>
                <a:gd name="T69" fmla="*/ 259 h 434"/>
                <a:gd name="T70" fmla="*/ 204 w 280"/>
                <a:gd name="T71" fmla="*/ 253 h 434"/>
                <a:gd name="T72" fmla="*/ 189 w 280"/>
                <a:gd name="T73" fmla="*/ 259 h 434"/>
                <a:gd name="T74" fmla="*/ 189 w 280"/>
                <a:gd name="T75" fmla="*/ 282 h 434"/>
                <a:gd name="T76" fmla="*/ 172 w 280"/>
                <a:gd name="T77" fmla="*/ 262 h 434"/>
                <a:gd name="T78" fmla="*/ 166 w 280"/>
                <a:gd name="T79" fmla="*/ 273 h 434"/>
                <a:gd name="T80" fmla="*/ 160 w 280"/>
                <a:gd name="T81" fmla="*/ 273 h 434"/>
                <a:gd name="T82" fmla="*/ 163 w 280"/>
                <a:gd name="T83" fmla="*/ 288 h 434"/>
                <a:gd name="T84" fmla="*/ 160 w 280"/>
                <a:gd name="T85" fmla="*/ 320 h 434"/>
                <a:gd name="T86" fmla="*/ 140 w 280"/>
                <a:gd name="T87" fmla="*/ 335 h 434"/>
                <a:gd name="T88" fmla="*/ 137 w 280"/>
                <a:gd name="T89" fmla="*/ 323 h 434"/>
                <a:gd name="T90" fmla="*/ 117 w 280"/>
                <a:gd name="T91" fmla="*/ 326 h 434"/>
                <a:gd name="T92" fmla="*/ 114 w 280"/>
                <a:gd name="T93" fmla="*/ 355 h 434"/>
                <a:gd name="T94" fmla="*/ 111 w 280"/>
                <a:gd name="T95" fmla="*/ 346 h 434"/>
                <a:gd name="T96" fmla="*/ 96 w 280"/>
                <a:gd name="T97" fmla="*/ 361 h 434"/>
                <a:gd name="T98" fmla="*/ 96 w 280"/>
                <a:gd name="T99" fmla="*/ 378 h 434"/>
                <a:gd name="T100" fmla="*/ 91 w 280"/>
                <a:gd name="T101" fmla="*/ 387 h 434"/>
                <a:gd name="T102" fmla="*/ 93 w 280"/>
                <a:gd name="T103" fmla="*/ 399 h 434"/>
                <a:gd name="T104" fmla="*/ 85 w 280"/>
                <a:gd name="T105" fmla="*/ 410 h 434"/>
                <a:gd name="T106" fmla="*/ 82 w 280"/>
                <a:gd name="T107" fmla="*/ 433 h 434"/>
                <a:gd name="T108" fmla="*/ 73 w 280"/>
                <a:gd name="T109" fmla="*/ 422 h 434"/>
                <a:gd name="T110" fmla="*/ 56 w 280"/>
                <a:gd name="T111" fmla="*/ 410 h 434"/>
                <a:gd name="T112" fmla="*/ 41 w 280"/>
                <a:gd name="T113" fmla="*/ 364 h 434"/>
                <a:gd name="T114" fmla="*/ 35 w 280"/>
                <a:gd name="T115" fmla="*/ 335 h 434"/>
                <a:gd name="T116" fmla="*/ 32 w 280"/>
                <a:gd name="T117" fmla="*/ 332 h 434"/>
                <a:gd name="T118" fmla="*/ 35 w 280"/>
                <a:gd name="T119" fmla="*/ 329 h 434"/>
                <a:gd name="T120" fmla="*/ 27 w 280"/>
                <a:gd name="T121" fmla="*/ 320 h 434"/>
                <a:gd name="T122" fmla="*/ 24 w 280"/>
                <a:gd name="T123" fmla="*/ 308 h 434"/>
                <a:gd name="T124" fmla="*/ 0 w 280"/>
                <a:gd name="T125" fmla="*/ 239 h 43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0" h="433">
                  <a:moveTo>
                    <a:pt x="0" y="239"/>
                  </a:moveTo>
                  <a:cubicBezTo>
                    <a:pt x="1" y="234"/>
                    <a:pt x="8" y="237"/>
                    <a:pt x="12" y="236"/>
                  </a:cubicBezTo>
                  <a:cubicBezTo>
                    <a:pt x="19" y="233"/>
                    <a:pt x="16" y="222"/>
                    <a:pt x="27" y="224"/>
                  </a:cubicBezTo>
                  <a:cubicBezTo>
                    <a:pt x="25" y="218"/>
                    <a:pt x="19" y="216"/>
                    <a:pt x="21" y="207"/>
                  </a:cubicBezTo>
                  <a:cubicBezTo>
                    <a:pt x="23" y="197"/>
                    <a:pt x="28" y="191"/>
                    <a:pt x="35" y="186"/>
                  </a:cubicBezTo>
                  <a:cubicBezTo>
                    <a:pt x="28" y="178"/>
                    <a:pt x="38" y="175"/>
                    <a:pt x="38" y="169"/>
                  </a:cubicBezTo>
                  <a:cubicBezTo>
                    <a:pt x="38" y="157"/>
                    <a:pt x="29" y="149"/>
                    <a:pt x="29" y="137"/>
                  </a:cubicBezTo>
                  <a:cubicBezTo>
                    <a:pt x="29" y="137"/>
                    <a:pt x="31" y="125"/>
                    <a:pt x="32" y="122"/>
                  </a:cubicBezTo>
                  <a:cubicBezTo>
                    <a:pt x="33" y="120"/>
                    <a:pt x="38" y="121"/>
                    <a:pt x="38" y="116"/>
                  </a:cubicBezTo>
                  <a:cubicBezTo>
                    <a:pt x="39" y="107"/>
                    <a:pt x="35" y="97"/>
                    <a:pt x="35" y="87"/>
                  </a:cubicBezTo>
                  <a:cubicBezTo>
                    <a:pt x="36" y="79"/>
                    <a:pt x="41" y="75"/>
                    <a:pt x="44" y="67"/>
                  </a:cubicBezTo>
                  <a:cubicBezTo>
                    <a:pt x="46" y="61"/>
                    <a:pt x="45" y="53"/>
                    <a:pt x="47" y="47"/>
                  </a:cubicBezTo>
                  <a:cubicBezTo>
                    <a:pt x="49" y="41"/>
                    <a:pt x="51" y="37"/>
                    <a:pt x="53" y="32"/>
                  </a:cubicBezTo>
                  <a:cubicBezTo>
                    <a:pt x="54" y="28"/>
                    <a:pt x="57" y="22"/>
                    <a:pt x="59" y="18"/>
                  </a:cubicBezTo>
                  <a:cubicBezTo>
                    <a:pt x="60" y="14"/>
                    <a:pt x="60" y="4"/>
                    <a:pt x="67" y="6"/>
                  </a:cubicBezTo>
                  <a:cubicBezTo>
                    <a:pt x="75" y="4"/>
                    <a:pt x="71" y="11"/>
                    <a:pt x="73" y="15"/>
                  </a:cubicBezTo>
                  <a:cubicBezTo>
                    <a:pt x="76" y="20"/>
                    <a:pt x="82" y="21"/>
                    <a:pt x="85" y="26"/>
                  </a:cubicBezTo>
                  <a:cubicBezTo>
                    <a:pt x="100" y="21"/>
                    <a:pt x="111" y="10"/>
                    <a:pt x="123" y="0"/>
                  </a:cubicBezTo>
                  <a:cubicBezTo>
                    <a:pt x="128" y="1"/>
                    <a:pt x="136" y="0"/>
                    <a:pt x="143" y="3"/>
                  </a:cubicBezTo>
                  <a:cubicBezTo>
                    <a:pt x="145" y="4"/>
                    <a:pt x="146" y="10"/>
                    <a:pt x="149" y="12"/>
                  </a:cubicBezTo>
                  <a:cubicBezTo>
                    <a:pt x="151" y="13"/>
                    <a:pt x="158" y="12"/>
                    <a:pt x="160" y="15"/>
                  </a:cubicBezTo>
                  <a:cubicBezTo>
                    <a:pt x="163" y="17"/>
                    <a:pt x="166" y="30"/>
                    <a:pt x="169" y="41"/>
                  </a:cubicBezTo>
                  <a:cubicBezTo>
                    <a:pt x="176" y="60"/>
                    <a:pt x="180" y="81"/>
                    <a:pt x="189" y="105"/>
                  </a:cubicBezTo>
                  <a:cubicBezTo>
                    <a:pt x="192" y="112"/>
                    <a:pt x="198" y="123"/>
                    <a:pt x="198" y="137"/>
                  </a:cubicBezTo>
                  <a:cubicBezTo>
                    <a:pt x="203" y="143"/>
                    <a:pt x="215" y="143"/>
                    <a:pt x="227" y="143"/>
                  </a:cubicBezTo>
                  <a:cubicBezTo>
                    <a:pt x="227" y="162"/>
                    <a:pt x="236" y="173"/>
                    <a:pt x="245" y="183"/>
                  </a:cubicBezTo>
                  <a:cubicBezTo>
                    <a:pt x="248" y="180"/>
                    <a:pt x="251" y="178"/>
                    <a:pt x="253" y="175"/>
                  </a:cubicBezTo>
                  <a:cubicBezTo>
                    <a:pt x="260" y="177"/>
                    <a:pt x="261" y="184"/>
                    <a:pt x="268" y="186"/>
                  </a:cubicBezTo>
                  <a:cubicBezTo>
                    <a:pt x="268" y="192"/>
                    <a:pt x="260" y="190"/>
                    <a:pt x="262" y="198"/>
                  </a:cubicBezTo>
                  <a:cubicBezTo>
                    <a:pt x="264" y="204"/>
                    <a:pt x="272" y="211"/>
                    <a:pt x="274" y="201"/>
                  </a:cubicBezTo>
                  <a:cubicBezTo>
                    <a:pt x="280" y="207"/>
                    <a:pt x="266" y="228"/>
                    <a:pt x="256" y="218"/>
                  </a:cubicBezTo>
                  <a:cubicBezTo>
                    <a:pt x="252" y="228"/>
                    <a:pt x="247" y="236"/>
                    <a:pt x="239" y="241"/>
                  </a:cubicBezTo>
                  <a:cubicBezTo>
                    <a:pt x="236" y="241"/>
                    <a:pt x="237" y="236"/>
                    <a:pt x="233" y="236"/>
                  </a:cubicBezTo>
                  <a:cubicBezTo>
                    <a:pt x="225" y="236"/>
                    <a:pt x="230" y="248"/>
                    <a:pt x="230" y="247"/>
                  </a:cubicBezTo>
                  <a:cubicBezTo>
                    <a:pt x="228" y="252"/>
                    <a:pt x="217" y="249"/>
                    <a:pt x="221" y="259"/>
                  </a:cubicBezTo>
                  <a:cubicBezTo>
                    <a:pt x="216" y="256"/>
                    <a:pt x="207" y="258"/>
                    <a:pt x="204" y="253"/>
                  </a:cubicBezTo>
                  <a:cubicBezTo>
                    <a:pt x="199" y="261"/>
                    <a:pt x="198" y="268"/>
                    <a:pt x="189" y="259"/>
                  </a:cubicBezTo>
                  <a:cubicBezTo>
                    <a:pt x="189" y="267"/>
                    <a:pt x="189" y="274"/>
                    <a:pt x="189" y="282"/>
                  </a:cubicBezTo>
                  <a:cubicBezTo>
                    <a:pt x="171" y="288"/>
                    <a:pt x="181" y="266"/>
                    <a:pt x="172" y="262"/>
                  </a:cubicBezTo>
                  <a:cubicBezTo>
                    <a:pt x="163" y="256"/>
                    <a:pt x="168" y="270"/>
                    <a:pt x="166" y="273"/>
                  </a:cubicBezTo>
                  <a:cubicBezTo>
                    <a:pt x="166" y="274"/>
                    <a:pt x="161" y="273"/>
                    <a:pt x="160" y="273"/>
                  </a:cubicBezTo>
                  <a:cubicBezTo>
                    <a:pt x="159" y="278"/>
                    <a:pt x="163" y="282"/>
                    <a:pt x="163" y="288"/>
                  </a:cubicBezTo>
                  <a:cubicBezTo>
                    <a:pt x="163" y="298"/>
                    <a:pt x="157" y="308"/>
                    <a:pt x="160" y="320"/>
                  </a:cubicBezTo>
                  <a:cubicBezTo>
                    <a:pt x="154" y="326"/>
                    <a:pt x="136" y="318"/>
                    <a:pt x="140" y="335"/>
                  </a:cubicBezTo>
                  <a:cubicBezTo>
                    <a:pt x="137" y="344"/>
                    <a:pt x="137" y="327"/>
                    <a:pt x="137" y="323"/>
                  </a:cubicBezTo>
                  <a:cubicBezTo>
                    <a:pt x="128" y="327"/>
                    <a:pt x="121" y="341"/>
                    <a:pt x="117" y="326"/>
                  </a:cubicBezTo>
                  <a:cubicBezTo>
                    <a:pt x="109" y="335"/>
                    <a:pt x="120" y="344"/>
                    <a:pt x="114" y="355"/>
                  </a:cubicBezTo>
                  <a:cubicBezTo>
                    <a:pt x="110" y="357"/>
                    <a:pt x="112" y="346"/>
                    <a:pt x="111" y="346"/>
                  </a:cubicBezTo>
                  <a:cubicBezTo>
                    <a:pt x="108" y="346"/>
                    <a:pt x="99" y="352"/>
                    <a:pt x="96" y="361"/>
                  </a:cubicBezTo>
                  <a:cubicBezTo>
                    <a:pt x="95" y="366"/>
                    <a:pt x="97" y="373"/>
                    <a:pt x="96" y="378"/>
                  </a:cubicBezTo>
                  <a:cubicBezTo>
                    <a:pt x="95" y="383"/>
                    <a:pt x="91" y="385"/>
                    <a:pt x="91" y="387"/>
                  </a:cubicBezTo>
                  <a:cubicBezTo>
                    <a:pt x="89" y="392"/>
                    <a:pt x="95" y="393"/>
                    <a:pt x="93" y="399"/>
                  </a:cubicBezTo>
                  <a:cubicBezTo>
                    <a:pt x="92" y="403"/>
                    <a:pt x="86" y="406"/>
                    <a:pt x="85" y="410"/>
                  </a:cubicBezTo>
                  <a:cubicBezTo>
                    <a:pt x="82" y="420"/>
                    <a:pt x="86" y="431"/>
                    <a:pt x="82" y="433"/>
                  </a:cubicBezTo>
                  <a:cubicBezTo>
                    <a:pt x="74" y="434"/>
                    <a:pt x="72" y="429"/>
                    <a:pt x="73" y="422"/>
                  </a:cubicBezTo>
                  <a:cubicBezTo>
                    <a:pt x="63" y="422"/>
                    <a:pt x="60" y="415"/>
                    <a:pt x="56" y="410"/>
                  </a:cubicBezTo>
                  <a:cubicBezTo>
                    <a:pt x="58" y="393"/>
                    <a:pt x="46" y="378"/>
                    <a:pt x="41" y="364"/>
                  </a:cubicBezTo>
                  <a:cubicBezTo>
                    <a:pt x="38" y="353"/>
                    <a:pt x="38" y="346"/>
                    <a:pt x="35" y="335"/>
                  </a:cubicBezTo>
                  <a:cubicBezTo>
                    <a:pt x="35" y="334"/>
                    <a:pt x="32" y="334"/>
                    <a:pt x="32" y="332"/>
                  </a:cubicBezTo>
                  <a:cubicBezTo>
                    <a:pt x="32" y="330"/>
                    <a:pt x="35" y="327"/>
                    <a:pt x="35" y="329"/>
                  </a:cubicBezTo>
                  <a:cubicBezTo>
                    <a:pt x="34" y="325"/>
                    <a:pt x="28" y="323"/>
                    <a:pt x="27" y="320"/>
                  </a:cubicBezTo>
                  <a:cubicBezTo>
                    <a:pt x="25" y="317"/>
                    <a:pt x="24" y="309"/>
                    <a:pt x="24" y="308"/>
                  </a:cubicBezTo>
                  <a:cubicBezTo>
                    <a:pt x="17" y="286"/>
                    <a:pt x="11" y="261"/>
                    <a:pt x="0" y="239"/>
                  </a:cubicBezTo>
                  <a:close/>
                </a:path>
              </a:pathLst>
            </a:custGeom>
            <a:solidFill>
              <a:schemeClr val="accent2"/>
            </a:solidFill>
            <a:ln w="9525">
              <a:solidFill>
                <a:srgbClr val="F9F9F9"/>
              </a:solidFill>
              <a:round/>
            </a:ln>
          </p:spPr>
          <p:txBody>
            <a:bodyPr vert="horz" wrap="square" lIns="121920" tIns="60960" rIns="121920" bIns="60960" numCol="1" anchor="t" anchorCtr="0" compatLnSpc="1"/>
            <a:lstStyle/>
            <a:p>
              <a:endParaRPr lang="en-US" sz="2400"/>
            </a:p>
          </p:txBody>
        </p:sp>
        <p:sp>
          <p:nvSpPr>
            <p:cNvPr id="4131" name="Freeform 157"/>
            <p:cNvSpPr/>
            <p:nvPr/>
          </p:nvSpPr>
          <p:spPr bwMode="auto">
            <a:xfrm>
              <a:off x="4344989" y="2378076"/>
              <a:ext cx="663575" cy="392113"/>
            </a:xfrm>
            <a:custGeom>
              <a:gdLst>
                <a:gd name="T0" fmla="*/ 0 w 555"/>
                <a:gd name="T1" fmla="*/ 327 h 328"/>
                <a:gd name="T2" fmla="*/ 37 w 555"/>
                <a:gd name="T3" fmla="*/ 323 h 328"/>
                <a:gd name="T4" fmla="*/ 130 w 555"/>
                <a:gd name="T5" fmla="*/ 303 h 328"/>
                <a:gd name="T6" fmla="*/ 179 w 555"/>
                <a:gd name="T7" fmla="*/ 306 h 328"/>
                <a:gd name="T8" fmla="*/ 328 w 555"/>
                <a:gd name="T9" fmla="*/ 276 h 328"/>
                <a:gd name="T10" fmla="*/ 482 w 555"/>
                <a:gd name="T11" fmla="*/ 247 h 328"/>
                <a:gd name="T12" fmla="*/ 514 w 555"/>
                <a:gd name="T13" fmla="*/ 239 h 328"/>
                <a:gd name="T14" fmla="*/ 534 w 555"/>
                <a:gd name="T15" fmla="*/ 236 h 328"/>
                <a:gd name="T16" fmla="*/ 549 w 555"/>
                <a:gd name="T17" fmla="*/ 227 h 328"/>
                <a:gd name="T18" fmla="*/ 552 w 555"/>
                <a:gd name="T19" fmla="*/ 213 h 328"/>
                <a:gd name="T20" fmla="*/ 549 w 555"/>
                <a:gd name="T21" fmla="*/ 204 h 328"/>
                <a:gd name="T22" fmla="*/ 540 w 555"/>
                <a:gd name="T23" fmla="*/ 215 h 328"/>
                <a:gd name="T24" fmla="*/ 508 w 555"/>
                <a:gd name="T25" fmla="*/ 218 h 328"/>
                <a:gd name="T26" fmla="*/ 491 w 555"/>
                <a:gd name="T27" fmla="*/ 201 h 328"/>
                <a:gd name="T28" fmla="*/ 502 w 555"/>
                <a:gd name="T29" fmla="*/ 201 h 328"/>
                <a:gd name="T30" fmla="*/ 470 w 555"/>
                <a:gd name="T31" fmla="*/ 189 h 328"/>
                <a:gd name="T32" fmla="*/ 464 w 555"/>
                <a:gd name="T33" fmla="*/ 183 h 328"/>
                <a:gd name="T34" fmla="*/ 473 w 555"/>
                <a:gd name="T35" fmla="*/ 181 h 328"/>
                <a:gd name="T36" fmla="*/ 493 w 555"/>
                <a:gd name="T37" fmla="*/ 182 h 328"/>
                <a:gd name="T38" fmla="*/ 523 w 555"/>
                <a:gd name="T39" fmla="*/ 195 h 328"/>
                <a:gd name="T40" fmla="*/ 500 w 555"/>
                <a:gd name="T41" fmla="*/ 177 h 328"/>
                <a:gd name="T42" fmla="*/ 470 w 555"/>
                <a:gd name="T43" fmla="*/ 154 h 328"/>
                <a:gd name="T44" fmla="*/ 496 w 555"/>
                <a:gd name="T45" fmla="*/ 163 h 328"/>
                <a:gd name="T46" fmla="*/ 505 w 555"/>
                <a:gd name="T47" fmla="*/ 172 h 328"/>
                <a:gd name="T48" fmla="*/ 508 w 555"/>
                <a:gd name="T49" fmla="*/ 157 h 328"/>
                <a:gd name="T50" fmla="*/ 502 w 555"/>
                <a:gd name="T51" fmla="*/ 143 h 328"/>
                <a:gd name="T52" fmla="*/ 476 w 555"/>
                <a:gd name="T53" fmla="*/ 131 h 328"/>
                <a:gd name="T54" fmla="*/ 456 w 555"/>
                <a:gd name="T55" fmla="*/ 108 h 328"/>
                <a:gd name="T56" fmla="*/ 450 w 555"/>
                <a:gd name="T57" fmla="*/ 105 h 328"/>
                <a:gd name="T58" fmla="*/ 450 w 555"/>
                <a:gd name="T59" fmla="*/ 99 h 328"/>
                <a:gd name="T60" fmla="*/ 456 w 555"/>
                <a:gd name="T61" fmla="*/ 98 h 328"/>
                <a:gd name="T62" fmla="*/ 476 w 555"/>
                <a:gd name="T63" fmla="*/ 115 h 328"/>
                <a:gd name="T64" fmla="*/ 505 w 555"/>
                <a:gd name="T65" fmla="*/ 133 h 328"/>
                <a:gd name="T66" fmla="*/ 458 w 555"/>
                <a:gd name="T67" fmla="*/ 92 h 328"/>
                <a:gd name="T68" fmla="*/ 444 w 555"/>
                <a:gd name="T69" fmla="*/ 82 h 328"/>
                <a:gd name="T70" fmla="*/ 421 w 555"/>
                <a:gd name="T71" fmla="*/ 50 h 328"/>
                <a:gd name="T72" fmla="*/ 430 w 555"/>
                <a:gd name="T73" fmla="*/ 29 h 328"/>
                <a:gd name="T74" fmla="*/ 418 w 555"/>
                <a:gd name="T75" fmla="*/ 23 h 328"/>
                <a:gd name="T76" fmla="*/ 389 w 555"/>
                <a:gd name="T77" fmla="*/ 3 h 328"/>
                <a:gd name="T78" fmla="*/ 366 w 555"/>
                <a:gd name="T79" fmla="*/ 21 h 328"/>
                <a:gd name="T80" fmla="*/ 357 w 555"/>
                <a:gd name="T81" fmla="*/ 12 h 328"/>
                <a:gd name="T82" fmla="*/ 328 w 555"/>
                <a:gd name="T83" fmla="*/ 29 h 328"/>
                <a:gd name="T84" fmla="*/ 319 w 555"/>
                <a:gd name="T85" fmla="*/ 47 h 328"/>
                <a:gd name="T86" fmla="*/ 290 w 555"/>
                <a:gd name="T87" fmla="*/ 67 h 328"/>
                <a:gd name="T88" fmla="*/ 275 w 555"/>
                <a:gd name="T89" fmla="*/ 108 h 328"/>
                <a:gd name="T90" fmla="*/ 252 w 555"/>
                <a:gd name="T91" fmla="*/ 114 h 328"/>
                <a:gd name="T92" fmla="*/ 235 w 555"/>
                <a:gd name="T93" fmla="*/ 146 h 328"/>
                <a:gd name="T94" fmla="*/ 229 w 555"/>
                <a:gd name="T95" fmla="*/ 169 h 328"/>
                <a:gd name="T96" fmla="*/ 220 w 555"/>
                <a:gd name="T97" fmla="*/ 183 h 328"/>
                <a:gd name="T98" fmla="*/ 220 w 555"/>
                <a:gd name="T99" fmla="*/ 198 h 328"/>
                <a:gd name="T100" fmla="*/ 206 w 555"/>
                <a:gd name="T101" fmla="*/ 218 h 328"/>
                <a:gd name="T102" fmla="*/ 179 w 555"/>
                <a:gd name="T103" fmla="*/ 227 h 328"/>
                <a:gd name="T104" fmla="*/ 139 w 555"/>
                <a:gd name="T105" fmla="*/ 242 h 328"/>
                <a:gd name="T106" fmla="*/ 112 w 555"/>
                <a:gd name="T107" fmla="*/ 253 h 328"/>
                <a:gd name="T108" fmla="*/ 92 w 555"/>
                <a:gd name="T109" fmla="*/ 233 h 328"/>
                <a:gd name="T110" fmla="*/ 69 w 555"/>
                <a:gd name="T111" fmla="*/ 256 h 328"/>
                <a:gd name="T112" fmla="*/ 48 w 555"/>
                <a:gd name="T113" fmla="*/ 282 h 328"/>
                <a:gd name="T114" fmla="*/ 31 w 555"/>
                <a:gd name="T115" fmla="*/ 303 h 328"/>
                <a:gd name="T116" fmla="*/ 12 w 555"/>
                <a:gd name="T117" fmla="*/ 323 h 3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55" h="328">
                  <a:moveTo>
                    <a:pt x="12" y="323"/>
                  </a:moveTo>
                  <a:cubicBezTo>
                    <a:pt x="8" y="324"/>
                    <a:pt x="4" y="325"/>
                    <a:pt x="0" y="327"/>
                  </a:cubicBezTo>
                  <a:cubicBezTo>
                    <a:pt x="11" y="326"/>
                    <a:pt x="11" y="326"/>
                    <a:pt x="11" y="326"/>
                  </a:cubicBezTo>
                  <a:cubicBezTo>
                    <a:pt x="23" y="328"/>
                    <a:pt x="31" y="324"/>
                    <a:pt x="37" y="323"/>
                  </a:cubicBezTo>
                  <a:cubicBezTo>
                    <a:pt x="68" y="318"/>
                    <a:pt x="113" y="314"/>
                    <a:pt x="130" y="306"/>
                  </a:cubicBezTo>
                  <a:cubicBezTo>
                    <a:pt x="129" y="306"/>
                    <a:pt x="126" y="303"/>
                    <a:pt x="130" y="303"/>
                  </a:cubicBezTo>
                  <a:cubicBezTo>
                    <a:pt x="130" y="303"/>
                    <a:pt x="135" y="308"/>
                    <a:pt x="139" y="308"/>
                  </a:cubicBezTo>
                  <a:cubicBezTo>
                    <a:pt x="150" y="310"/>
                    <a:pt x="169" y="307"/>
                    <a:pt x="179" y="306"/>
                  </a:cubicBezTo>
                  <a:cubicBezTo>
                    <a:pt x="223" y="300"/>
                    <a:pt x="263" y="288"/>
                    <a:pt x="304" y="282"/>
                  </a:cubicBezTo>
                  <a:cubicBezTo>
                    <a:pt x="317" y="281"/>
                    <a:pt x="321" y="278"/>
                    <a:pt x="328" y="276"/>
                  </a:cubicBezTo>
                  <a:cubicBezTo>
                    <a:pt x="348" y="273"/>
                    <a:pt x="361" y="274"/>
                    <a:pt x="377" y="271"/>
                  </a:cubicBezTo>
                  <a:cubicBezTo>
                    <a:pt x="413" y="264"/>
                    <a:pt x="452" y="253"/>
                    <a:pt x="482" y="247"/>
                  </a:cubicBezTo>
                  <a:cubicBezTo>
                    <a:pt x="491" y="246"/>
                    <a:pt x="502" y="247"/>
                    <a:pt x="508" y="244"/>
                  </a:cubicBezTo>
                  <a:cubicBezTo>
                    <a:pt x="510" y="244"/>
                    <a:pt x="511" y="239"/>
                    <a:pt x="514" y="239"/>
                  </a:cubicBezTo>
                  <a:cubicBezTo>
                    <a:pt x="513" y="239"/>
                    <a:pt x="517" y="242"/>
                    <a:pt x="520" y="242"/>
                  </a:cubicBezTo>
                  <a:cubicBezTo>
                    <a:pt x="525" y="241"/>
                    <a:pt x="529" y="237"/>
                    <a:pt x="534" y="236"/>
                  </a:cubicBezTo>
                  <a:cubicBezTo>
                    <a:pt x="543" y="234"/>
                    <a:pt x="546" y="236"/>
                    <a:pt x="552" y="230"/>
                  </a:cubicBezTo>
                  <a:cubicBezTo>
                    <a:pt x="551" y="231"/>
                    <a:pt x="548" y="229"/>
                    <a:pt x="549" y="227"/>
                  </a:cubicBezTo>
                  <a:cubicBezTo>
                    <a:pt x="550" y="225"/>
                    <a:pt x="554" y="228"/>
                    <a:pt x="555" y="224"/>
                  </a:cubicBezTo>
                  <a:cubicBezTo>
                    <a:pt x="555" y="222"/>
                    <a:pt x="552" y="214"/>
                    <a:pt x="552" y="213"/>
                  </a:cubicBezTo>
                  <a:cubicBezTo>
                    <a:pt x="552" y="214"/>
                    <a:pt x="549" y="216"/>
                    <a:pt x="549" y="215"/>
                  </a:cubicBezTo>
                  <a:cubicBezTo>
                    <a:pt x="548" y="210"/>
                    <a:pt x="555" y="209"/>
                    <a:pt x="549" y="204"/>
                  </a:cubicBezTo>
                  <a:cubicBezTo>
                    <a:pt x="538" y="201"/>
                    <a:pt x="533" y="209"/>
                    <a:pt x="528" y="204"/>
                  </a:cubicBezTo>
                  <a:cubicBezTo>
                    <a:pt x="528" y="216"/>
                    <a:pt x="538" y="212"/>
                    <a:pt x="540" y="215"/>
                  </a:cubicBezTo>
                  <a:cubicBezTo>
                    <a:pt x="534" y="221"/>
                    <a:pt x="527" y="211"/>
                    <a:pt x="520" y="210"/>
                  </a:cubicBezTo>
                  <a:cubicBezTo>
                    <a:pt x="515" y="212"/>
                    <a:pt x="515" y="219"/>
                    <a:pt x="508" y="218"/>
                  </a:cubicBezTo>
                  <a:cubicBezTo>
                    <a:pt x="506" y="209"/>
                    <a:pt x="506" y="212"/>
                    <a:pt x="511" y="207"/>
                  </a:cubicBezTo>
                  <a:cubicBezTo>
                    <a:pt x="502" y="200"/>
                    <a:pt x="495" y="212"/>
                    <a:pt x="491" y="201"/>
                  </a:cubicBezTo>
                  <a:cubicBezTo>
                    <a:pt x="494" y="201"/>
                    <a:pt x="494" y="199"/>
                    <a:pt x="496" y="198"/>
                  </a:cubicBezTo>
                  <a:cubicBezTo>
                    <a:pt x="489" y="205"/>
                    <a:pt x="501" y="203"/>
                    <a:pt x="502" y="201"/>
                  </a:cubicBezTo>
                  <a:cubicBezTo>
                    <a:pt x="498" y="198"/>
                    <a:pt x="493" y="197"/>
                    <a:pt x="493" y="189"/>
                  </a:cubicBezTo>
                  <a:cubicBezTo>
                    <a:pt x="486" y="189"/>
                    <a:pt x="476" y="190"/>
                    <a:pt x="470" y="189"/>
                  </a:cubicBezTo>
                  <a:cubicBezTo>
                    <a:pt x="473" y="189"/>
                    <a:pt x="462" y="188"/>
                    <a:pt x="464" y="189"/>
                  </a:cubicBezTo>
                  <a:cubicBezTo>
                    <a:pt x="464" y="189"/>
                    <a:pt x="465" y="184"/>
                    <a:pt x="464" y="183"/>
                  </a:cubicBezTo>
                  <a:cubicBezTo>
                    <a:pt x="458" y="182"/>
                    <a:pt x="452" y="187"/>
                    <a:pt x="444" y="181"/>
                  </a:cubicBezTo>
                  <a:cubicBezTo>
                    <a:pt x="453" y="176"/>
                    <a:pt x="469" y="174"/>
                    <a:pt x="473" y="181"/>
                  </a:cubicBezTo>
                  <a:cubicBezTo>
                    <a:pt x="474" y="177"/>
                    <a:pt x="473" y="172"/>
                    <a:pt x="476" y="172"/>
                  </a:cubicBezTo>
                  <a:cubicBezTo>
                    <a:pt x="479" y="177"/>
                    <a:pt x="485" y="184"/>
                    <a:pt x="493" y="182"/>
                  </a:cubicBezTo>
                  <a:cubicBezTo>
                    <a:pt x="504" y="189"/>
                    <a:pt x="504" y="189"/>
                    <a:pt x="504" y="189"/>
                  </a:cubicBezTo>
                  <a:cubicBezTo>
                    <a:pt x="510" y="195"/>
                    <a:pt x="514" y="199"/>
                    <a:pt x="523" y="195"/>
                  </a:cubicBezTo>
                  <a:cubicBezTo>
                    <a:pt x="527" y="183"/>
                    <a:pt x="514" y="181"/>
                    <a:pt x="508" y="182"/>
                  </a:cubicBezTo>
                  <a:cubicBezTo>
                    <a:pt x="500" y="177"/>
                    <a:pt x="500" y="177"/>
                    <a:pt x="500" y="177"/>
                  </a:cubicBezTo>
                  <a:cubicBezTo>
                    <a:pt x="493" y="175"/>
                    <a:pt x="493" y="175"/>
                    <a:pt x="493" y="175"/>
                  </a:cubicBezTo>
                  <a:cubicBezTo>
                    <a:pt x="488" y="166"/>
                    <a:pt x="476" y="163"/>
                    <a:pt x="470" y="154"/>
                  </a:cubicBezTo>
                  <a:cubicBezTo>
                    <a:pt x="476" y="160"/>
                    <a:pt x="476" y="153"/>
                    <a:pt x="482" y="151"/>
                  </a:cubicBezTo>
                  <a:cubicBezTo>
                    <a:pt x="485" y="163"/>
                    <a:pt x="493" y="160"/>
                    <a:pt x="496" y="163"/>
                  </a:cubicBezTo>
                  <a:cubicBezTo>
                    <a:pt x="495" y="162"/>
                    <a:pt x="493" y="164"/>
                    <a:pt x="493" y="166"/>
                  </a:cubicBezTo>
                  <a:cubicBezTo>
                    <a:pt x="495" y="173"/>
                    <a:pt x="504" y="161"/>
                    <a:pt x="505" y="172"/>
                  </a:cubicBezTo>
                  <a:cubicBezTo>
                    <a:pt x="511" y="166"/>
                    <a:pt x="504" y="166"/>
                    <a:pt x="502" y="160"/>
                  </a:cubicBezTo>
                  <a:cubicBezTo>
                    <a:pt x="505" y="160"/>
                    <a:pt x="506" y="158"/>
                    <a:pt x="508" y="157"/>
                  </a:cubicBezTo>
                  <a:cubicBezTo>
                    <a:pt x="505" y="151"/>
                    <a:pt x="505" y="151"/>
                    <a:pt x="505" y="151"/>
                  </a:cubicBezTo>
                  <a:cubicBezTo>
                    <a:pt x="505" y="148"/>
                    <a:pt x="501" y="147"/>
                    <a:pt x="502" y="143"/>
                  </a:cubicBezTo>
                  <a:cubicBezTo>
                    <a:pt x="498" y="143"/>
                    <a:pt x="494" y="143"/>
                    <a:pt x="491" y="143"/>
                  </a:cubicBezTo>
                  <a:cubicBezTo>
                    <a:pt x="489" y="133"/>
                    <a:pt x="482" y="135"/>
                    <a:pt x="476" y="131"/>
                  </a:cubicBezTo>
                  <a:cubicBezTo>
                    <a:pt x="469" y="126"/>
                    <a:pt x="461" y="114"/>
                    <a:pt x="456" y="111"/>
                  </a:cubicBezTo>
                  <a:cubicBezTo>
                    <a:pt x="457" y="112"/>
                    <a:pt x="450" y="114"/>
                    <a:pt x="456" y="108"/>
                  </a:cubicBezTo>
                  <a:cubicBezTo>
                    <a:pt x="443" y="106"/>
                    <a:pt x="452" y="116"/>
                    <a:pt x="447" y="117"/>
                  </a:cubicBezTo>
                  <a:cubicBezTo>
                    <a:pt x="441" y="111"/>
                    <a:pt x="448" y="111"/>
                    <a:pt x="450" y="105"/>
                  </a:cubicBezTo>
                  <a:cubicBezTo>
                    <a:pt x="445" y="103"/>
                    <a:pt x="438" y="103"/>
                    <a:pt x="435" y="99"/>
                  </a:cubicBezTo>
                  <a:cubicBezTo>
                    <a:pt x="439" y="95"/>
                    <a:pt x="446" y="95"/>
                    <a:pt x="450" y="99"/>
                  </a:cubicBezTo>
                  <a:cubicBezTo>
                    <a:pt x="453" y="98"/>
                    <a:pt x="453" y="98"/>
                    <a:pt x="453" y="98"/>
                  </a:cubicBezTo>
                  <a:cubicBezTo>
                    <a:pt x="456" y="98"/>
                    <a:pt x="456" y="98"/>
                    <a:pt x="456" y="98"/>
                  </a:cubicBezTo>
                  <a:cubicBezTo>
                    <a:pt x="457" y="104"/>
                    <a:pt x="466" y="103"/>
                    <a:pt x="464" y="112"/>
                  </a:cubicBezTo>
                  <a:cubicBezTo>
                    <a:pt x="474" y="105"/>
                    <a:pt x="471" y="116"/>
                    <a:pt x="476" y="115"/>
                  </a:cubicBezTo>
                  <a:cubicBezTo>
                    <a:pt x="485" y="113"/>
                    <a:pt x="480" y="122"/>
                    <a:pt x="493" y="130"/>
                  </a:cubicBezTo>
                  <a:cubicBezTo>
                    <a:pt x="489" y="127"/>
                    <a:pt x="504" y="132"/>
                    <a:pt x="505" y="133"/>
                  </a:cubicBezTo>
                  <a:cubicBezTo>
                    <a:pt x="506" y="121"/>
                    <a:pt x="502" y="114"/>
                    <a:pt x="499" y="106"/>
                  </a:cubicBezTo>
                  <a:cubicBezTo>
                    <a:pt x="482" y="111"/>
                    <a:pt x="480" y="80"/>
                    <a:pt x="458" y="92"/>
                  </a:cubicBezTo>
                  <a:cubicBezTo>
                    <a:pt x="453" y="94"/>
                    <a:pt x="453" y="94"/>
                    <a:pt x="453" y="94"/>
                  </a:cubicBezTo>
                  <a:cubicBezTo>
                    <a:pt x="452" y="87"/>
                    <a:pt x="443" y="91"/>
                    <a:pt x="444" y="82"/>
                  </a:cubicBezTo>
                  <a:cubicBezTo>
                    <a:pt x="433" y="85"/>
                    <a:pt x="421" y="96"/>
                    <a:pt x="415" y="82"/>
                  </a:cubicBezTo>
                  <a:cubicBezTo>
                    <a:pt x="420" y="75"/>
                    <a:pt x="417" y="58"/>
                    <a:pt x="421" y="50"/>
                  </a:cubicBezTo>
                  <a:cubicBezTo>
                    <a:pt x="427" y="55"/>
                    <a:pt x="426" y="48"/>
                    <a:pt x="432" y="47"/>
                  </a:cubicBezTo>
                  <a:cubicBezTo>
                    <a:pt x="432" y="40"/>
                    <a:pt x="427" y="38"/>
                    <a:pt x="430" y="29"/>
                  </a:cubicBezTo>
                  <a:cubicBezTo>
                    <a:pt x="421" y="22"/>
                    <a:pt x="415" y="34"/>
                    <a:pt x="412" y="29"/>
                  </a:cubicBezTo>
                  <a:cubicBezTo>
                    <a:pt x="415" y="29"/>
                    <a:pt x="417" y="26"/>
                    <a:pt x="418" y="23"/>
                  </a:cubicBezTo>
                  <a:cubicBezTo>
                    <a:pt x="407" y="22"/>
                    <a:pt x="391" y="23"/>
                    <a:pt x="389" y="6"/>
                  </a:cubicBezTo>
                  <a:cubicBezTo>
                    <a:pt x="388" y="10"/>
                    <a:pt x="385" y="6"/>
                    <a:pt x="389" y="3"/>
                  </a:cubicBezTo>
                  <a:cubicBezTo>
                    <a:pt x="374" y="8"/>
                    <a:pt x="389" y="1"/>
                    <a:pt x="377" y="0"/>
                  </a:cubicBezTo>
                  <a:cubicBezTo>
                    <a:pt x="371" y="5"/>
                    <a:pt x="373" y="17"/>
                    <a:pt x="366" y="21"/>
                  </a:cubicBezTo>
                  <a:cubicBezTo>
                    <a:pt x="365" y="13"/>
                    <a:pt x="358" y="17"/>
                    <a:pt x="354" y="15"/>
                  </a:cubicBezTo>
                  <a:cubicBezTo>
                    <a:pt x="355" y="15"/>
                    <a:pt x="358" y="13"/>
                    <a:pt x="357" y="12"/>
                  </a:cubicBezTo>
                  <a:cubicBezTo>
                    <a:pt x="353" y="10"/>
                    <a:pt x="340" y="7"/>
                    <a:pt x="331" y="0"/>
                  </a:cubicBezTo>
                  <a:cubicBezTo>
                    <a:pt x="326" y="8"/>
                    <a:pt x="331" y="19"/>
                    <a:pt x="328" y="29"/>
                  </a:cubicBezTo>
                  <a:cubicBezTo>
                    <a:pt x="328" y="30"/>
                    <a:pt x="322" y="31"/>
                    <a:pt x="322" y="32"/>
                  </a:cubicBezTo>
                  <a:cubicBezTo>
                    <a:pt x="320" y="36"/>
                    <a:pt x="320" y="45"/>
                    <a:pt x="319" y="47"/>
                  </a:cubicBezTo>
                  <a:cubicBezTo>
                    <a:pt x="317" y="50"/>
                    <a:pt x="310" y="49"/>
                    <a:pt x="307" y="53"/>
                  </a:cubicBezTo>
                  <a:cubicBezTo>
                    <a:pt x="302" y="60"/>
                    <a:pt x="304" y="73"/>
                    <a:pt x="290" y="67"/>
                  </a:cubicBezTo>
                  <a:cubicBezTo>
                    <a:pt x="290" y="75"/>
                    <a:pt x="295" y="77"/>
                    <a:pt x="287" y="73"/>
                  </a:cubicBezTo>
                  <a:cubicBezTo>
                    <a:pt x="289" y="90"/>
                    <a:pt x="284" y="101"/>
                    <a:pt x="275" y="108"/>
                  </a:cubicBezTo>
                  <a:cubicBezTo>
                    <a:pt x="261" y="111"/>
                    <a:pt x="256" y="104"/>
                    <a:pt x="249" y="99"/>
                  </a:cubicBezTo>
                  <a:cubicBezTo>
                    <a:pt x="248" y="106"/>
                    <a:pt x="250" y="110"/>
                    <a:pt x="252" y="114"/>
                  </a:cubicBezTo>
                  <a:cubicBezTo>
                    <a:pt x="238" y="114"/>
                    <a:pt x="241" y="145"/>
                    <a:pt x="240" y="146"/>
                  </a:cubicBezTo>
                  <a:cubicBezTo>
                    <a:pt x="240" y="146"/>
                    <a:pt x="235" y="145"/>
                    <a:pt x="235" y="146"/>
                  </a:cubicBezTo>
                  <a:cubicBezTo>
                    <a:pt x="233" y="149"/>
                    <a:pt x="235" y="154"/>
                    <a:pt x="235" y="157"/>
                  </a:cubicBezTo>
                  <a:cubicBezTo>
                    <a:pt x="233" y="162"/>
                    <a:pt x="230" y="166"/>
                    <a:pt x="229" y="169"/>
                  </a:cubicBezTo>
                  <a:cubicBezTo>
                    <a:pt x="231" y="162"/>
                    <a:pt x="223" y="174"/>
                    <a:pt x="223" y="175"/>
                  </a:cubicBezTo>
                  <a:cubicBezTo>
                    <a:pt x="222" y="178"/>
                    <a:pt x="220" y="179"/>
                    <a:pt x="220" y="183"/>
                  </a:cubicBezTo>
                  <a:cubicBezTo>
                    <a:pt x="220" y="194"/>
                    <a:pt x="225" y="192"/>
                    <a:pt x="226" y="198"/>
                  </a:cubicBezTo>
                  <a:cubicBezTo>
                    <a:pt x="226" y="198"/>
                    <a:pt x="220" y="198"/>
                    <a:pt x="220" y="198"/>
                  </a:cubicBezTo>
                  <a:cubicBezTo>
                    <a:pt x="218" y="202"/>
                    <a:pt x="223" y="208"/>
                    <a:pt x="226" y="213"/>
                  </a:cubicBezTo>
                  <a:cubicBezTo>
                    <a:pt x="219" y="206"/>
                    <a:pt x="212" y="215"/>
                    <a:pt x="206" y="218"/>
                  </a:cubicBezTo>
                  <a:cubicBezTo>
                    <a:pt x="203" y="219"/>
                    <a:pt x="199" y="217"/>
                    <a:pt x="197" y="218"/>
                  </a:cubicBezTo>
                  <a:cubicBezTo>
                    <a:pt x="191" y="221"/>
                    <a:pt x="189" y="233"/>
                    <a:pt x="179" y="227"/>
                  </a:cubicBezTo>
                  <a:cubicBezTo>
                    <a:pt x="175" y="240"/>
                    <a:pt x="167" y="240"/>
                    <a:pt x="162" y="242"/>
                  </a:cubicBezTo>
                  <a:cubicBezTo>
                    <a:pt x="154" y="245"/>
                    <a:pt x="147" y="245"/>
                    <a:pt x="139" y="242"/>
                  </a:cubicBezTo>
                  <a:cubicBezTo>
                    <a:pt x="138" y="250"/>
                    <a:pt x="129" y="250"/>
                    <a:pt x="127" y="256"/>
                  </a:cubicBezTo>
                  <a:cubicBezTo>
                    <a:pt x="124" y="250"/>
                    <a:pt x="117" y="254"/>
                    <a:pt x="112" y="253"/>
                  </a:cubicBezTo>
                  <a:cubicBezTo>
                    <a:pt x="104" y="253"/>
                    <a:pt x="112" y="250"/>
                    <a:pt x="110" y="247"/>
                  </a:cubicBezTo>
                  <a:cubicBezTo>
                    <a:pt x="110" y="248"/>
                    <a:pt x="93" y="244"/>
                    <a:pt x="92" y="233"/>
                  </a:cubicBezTo>
                  <a:cubicBezTo>
                    <a:pt x="79" y="232"/>
                    <a:pt x="85" y="249"/>
                    <a:pt x="75" y="250"/>
                  </a:cubicBezTo>
                  <a:cubicBezTo>
                    <a:pt x="69" y="256"/>
                    <a:pt x="69" y="256"/>
                    <a:pt x="69" y="256"/>
                  </a:cubicBezTo>
                  <a:cubicBezTo>
                    <a:pt x="59" y="260"/>
                    <a:pt x="55" y="270"/>
                    <a:pt x="46" y="274"/>
                  </a:cubicBezTo>
                  <a:cubicBezTo>
                    <a:pt x="45" y="278"/>
                    <a:pt x="47" y="280"/>
                    <a:pt x="48" y="282"/>
                  </a:cubicBezTo>
                  <a:cubicBezTo>
                    <a:pt x="31" y="284"/>
                    <a:pt x="37" y="305"/>
                    <a:pt x="28" y="308"/>
                  </a:cubicBezTo>
                  <a:cubicBezTo>
                    <a:pt x="28" y="306"/>
                    <a:pt x="30" y="305"/>
                    <a:pt x="31" y="303"/>
                  </a:cubicBezTo>
                  <a:cubicBezTo>
                    <a:pt x="20" y="304"/>
                    <a:pt x="21" y="318"/>
                    <a:pt x="11" y="320"/>
                  </a:cubicBezTo>
                  <a:cubicBezTo>
                    <a:pt x="12" y="323"/>
                    <a:pt x="12" y="323"/>
                    <a:pt x="12" y="323"/>
                  </a:cubicBezTo>
                  <a:cubicBezTo>
                    <a:pt x="11" y="320"/>
                    <a:pt x="11" y="320"/>
                    <a:pt x="11" y="320"/>
                  </a:cubicBezTo>
                </a:path>
              </a:pathLst>
            </a:custGeom>
            <a:solidFill>
              <a:schemeClr val="accent2"/>
            </a:solidFill>
            <a:ln w="9525">
              <a:solidFill>
                <a:srgbClr val="F9F9F9"/>
              </a:solidFill>
              <a:round/>
            </a:ln>
          </p:spPr>
          <p:txBody>
            <a:bodyPr vert="horz" wrap="square" lIns="121920" tIns="60960" rIns="121920" bIns="60960" numCol="1" anchor="t" anchorCtr="0" compatLnSpc="1"/>
            <a:lstStyle/>
            <a:p>
              <a:endParaRPr lang="en-US" sz="2400"/>
            </a:p>
          </p:txBody>
        </p:sp>
        <p:sp>
          <p:nvSpPr>
            <p:cNvPr id="4132" name="Freeform 158"/>
            <p:cNvSpPr/>
            <p:nvPr/>
          </p:nvSpPr>
          <p:spPr bwMode="auto">
            <a:xfrm>
              <a:off x="4992689" y="2481263"/>
              <a:ext cx="44450" cy="71438"/>
            </a:xfrm>
            <a:custGeom>
              <a:gdLst>
                <a:gd name="T0" fmla="*/ 1 w 37"/>
                <a:gd name="T1" fmla="*/ 59 h 59"/>
                <a:gd name="T2" fmla="*/ 13 w 37"/>
                <a:gd name="T3" fmla="*/ 24 h 59"/>
                <a:gd name="T4" fmla="*/ 7 w 37"/>
                <a:gd name="T5" fmla="*/ 15 h 59"/>
                <a:gd name="T6" fmla="*/ 21 w 37"/>
                <a:gd name="T7" fmla="*/ 0 h 59"/>
                <a:gd name="T8" fmla="*/ 21 w 37"/>
                <a:gd name="T9" fmla="*/ 41 h 59"/>
                <a:gd name="T10" fmla="*/ 7 w 37"/>
                <a:gd name="T11" fmla="*/ 59 h 59"/>
              </a:gdLst>
              <a:cxnLst>
                <a:cxn ang="0">
                  <a:pos x="T0" y="T1"/>
                </a:cxn>
                <a:cxn ang="0">
                  <a:pos x="T2" y="T3"/>
                </a:cxn>
                <a:cxn ang="0">
                  <a:pos x="T4" y="T5"/>
                </a:cxn>
                <a:cxn ang="0">
                  <a:pos x="T6" y="T7"/>
                </a:cxn>
                <a:cxn ang="0">
                  <a:pos x="T8" y="T9"/>
                </a:cxn>
                <a:cxn ang="0">
                  <a:pos x="T10" y="T11"/>
                </a:cxn>
              </a:cxnLst>
              <a:rect l="0" t="0" r="r" b="b"/>
              <a:pathLst>
                <a:path w="37" h="59">
                  <a:moveTo>
                    <a:pt x="1" y="59"/>
                  </a:moveTo>
                  <a:cubicBezTo>
                    <a:pt x="0" y="47"/>
                    <a:pt x="5" y="31"/>
                    <a:pt x="13" y="24"/>
                  </a:cubicBezTo>
                  <a:cubicBezTo>
                    <a:pt x="14" y="18"/>
                    <a:pt x="12" y="15"/>
                    <a:pt x="7" y="15"/>
                  </a:cubicBezTo>
                  <a:cubicBezTo>
                    <a:pt x="9" y="8"/>
                    <a:pt x="17" y="6"/>
                    <a:pt x="21" y="0"/>
                  </a:cubicBezTo>
                  <a:cubicBezTo>
                    <a:pt x="37" y="5"/>
                    <a:pt x="12" y="28"/>
                    <a:pt x="21" y="41"/>
                  </a:cubicBezTo>
                  <a:cubicBezTo>
                    <a:pt x="16" y="47"/>
                    <a:pt x="11" y="52"/>
                    <a:pt x="7" y="59"/>
                  </a:cubicBezTo>
                </a:path>
              </a:pathLst>
            </a:custGeom>
            <a:solidFill>
              <a:srgbClr val="959595"/>
            </a:solidFill>
            <a:ln w="9525">
              <a:solidFill>
                <a:srgbClr val="F9F9F9"/>
              </a:solidFill>
              <a:round/>
            </a:ln>
          </p:spPr>
          <p:txBody>
            <a:bodyPr vert="horz" wrap="square" lIns="121920" tIns="60960" rIns="121920" bIns="60960" numCol="1" anchor="t" anchorCtr="0" compatLnSpc="1"/>
            <a:lstStyle/>
            <a:p>
              <a:endParaRPr lang="en-US" sz="2400"/>
            </a:p>
          </p:txBody>
        </p:sp>
        <p:sp>
          <p:nvSpPr>
            <p:cNvPr id="4133" name="Freeform 159"/>
            <p:cNvSpPr/>
            <p:nvPr/>
          </p:nvSpPr>
          <p:spPr bwMode="auto">
            <a:xfrm>
              <a:off x="3735389" y="2749551"/>
              <a:ext cx="766763" cy="271463"/>
            </a:xfrm>
            <a:custGeom>
              <a:gdLst>
                <a:gd name="T0" fmla="*/ 38 w 641"/>
                <a:gd name="T1" fmla="*/ 108 h 227"/>
                <a:gd name="T2" fmla="*/ 41 w 641"/>
                <a:gd name="T3" fmla="*/ 96 h 227"/>
                <a:gd name="T4" fmla="*/ 47 w 641"/>
                <a:gd name="T5" fmla="*/ 96 h 227"/>
                <a:gd name="T6" fmla="*/ 49 w 641"/>
                <a:gd name="T7" fmla="*/ 82 h 227"/>
                <a:gd name="T8" fmla="*/ 157 w 641"/>
                <a:gd name="T9" fmla="*/ 73 h 227"/>
                <a:gd name="T10" fmla="*/ 154 w 641"/>
                <a:gd name="T11" fmla="*/ 59 h 227"/>
                <a:gd name="T12" fmla="*/ 204 w 641"/>
                <a:gd name="T13" fmla="*/ 53 h 227"/>
                <a:gd name="T14" fmla="*/ 320 w 641"/>
                <a:gd name="T15" fmla="*/ 44 h 227"/>
                <a:gd name="T16" fmla="*/ 384 w 641"/>
                <a:gd name="T17" fmla="*/ 35 h 227"/>
                <a:gd name="T18" fmla="*/ 465 w 641"/>
                <a:gd name="T19" fmla="*/ 29 h 227"/>
                <a:gd name="T20" fmla="*/ 509 w 641"/>
                <a:gd name="T21" fmla="*/ 21 h 227"/>
                <a:gd name="T22" fmla="*/ 634 w 641"/>
                <a:gd name="T23" fmla="*/ 0 h 227"/>
                <a:gd name="T24" fmla="*/ 634 w 641"/>
                <a:gd name="T25" fmla="*/ 24 h 227"/>
                <a:gd name="T26" fmla="*/ 617 w 641"/>
                <a:gd name="T27" fmla="*/ 50 h 227"/>
                <a:gd name="T28" fmla="*/ 582 w 641"/>
                <a:gd name="T29" fmla="*/ 70 h 227"/>
                <a:gd name="T30" fmla="*/ 573 w 641"/>
                <a:gd name="T31" fmla="*/ 61 h 227"/>
                <a:gd name="T32" fmla="*/ 556 w 641"/>
                <a:gd name="T33" fmla="*/ 73 h 227"/>
                <a:gd name="T34" fmla="*/ 550 w 641"/>
                <a:gd name="T35" fmla="*/ 93 h 227"/>
                <a:gd name="T36" fmla="*/ 515 w 641"/>
                <a:gd name="T37" fmla="*/ 120 h 227"/>
                <a:gd name="T38" fmla="*/ 474 w 641"/>
                <a:gd name="T39" fmla="*/ 152 h 227"/>
                <a:gd name="T40" fmla="*/ 457 w 641"/>
                <a:gd name="T41" fmla="*/ 157 h 227"/>
                <a:gd name="T42" fmla="*/ 457 w 641"/>
                <a:gd name="T43" fmla="*/ 184 h 227"/>
                <a:gd name="T44" fmla="*/ 227 w 641"/>
                <a:gd name="T45" fmla="*/ 207 h 227"/>
                <a:gd name="T46" fmla="*/ 64 w 641"/>
                <a:gd name="T47" fmla="*/ 224 h 227"/>
                <a:gd name="T48" fmla="*/ 0 w 641"/>
                <a:gd name="T49" fmla="*/ 227 h 227"/>
                <a:gd name="T50" fmla="*/ 12 w 641"/>
                <a:gd name="T51" fmla="*/ 219 h 227"/>
                <a:gd name="T52" fmla="*/ 12 w 641"/>
                <a:gd name="T53" fmla="*/ 187 h 227"/>
                <a:gd name="T54" fmla="*/ 8 w 641"/>
                <a:gd name="T55" fmla="*/ 181 h 227"/>
                <a:gd name="T56" fmla="*/ 20 w 641"/>
                <a:gd name="T57" fmla="*/ 172 h 227"/>
                <a:gd name="T58" fmla="*/ 20 w 641"/>
                <a:gd name="T59" fmla="*/ 157 h 227"/>
                <a:gd name="T60" fmla="*/ 29 w 641"/>
                <a:gd name="T61" fmla="*/ 155 h 227"/>
                <a:gd name="T62" fmla="*/ 35 w 641"/>
                <a:gd name="T63" fmla="*/ 143 h 227"/>
                <a:gd name="T64" fmla="*/ 32 w 641"/>
                <a:gd name="T65" fmla="*/ 131 h 227"/>
                <a:gd name="T66" fmla="*/ 41 w 641"/>
                <a:gd name="T67" fmla="*/ 111 h 2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41" h="226">
                  <a:moveTo>
                    <a:pt x="38" y="108"/>
                  </a:moveTo>
                  <a:cubicBezTo>
                    <a:pt x="47" y="109"/>
                    <a:pt x="40" y="97"/>
                    <a:pt x="41" y="96"/>
                  </a:cubicBezTo>
                  <a:cubicBezTo>
                    <a:pt x="41" y="96"/>
                    <a:pt x="46" y="97"/>
                    <a:pt x="47" y="96"/>
                  </a:cubicBezTo>
                  <a:cubicBezTo>
                    <a:pt x="48" y="92"/>
                    <a:pt x="41" y="87"/>
                    <a:pt x="49" y="82"/>
                  </a:cubicBezTo>
                  <a:cubicBezTo>
                    <a:pt x="87" y="81"/>
                    <a:pt x="122" y="77"/>
                    <a:pt x="157" y="73"/>
                  </a:cubicBezTo>
                  <a:cubicBezTo>
                    <a:pt x="156" y="69"/>
                    <a:pt x="160" y="58"/>
                    <a:pt x="154" y="59"/>
                  </a:cubicBezTo>
                  <a:cubicBezTo>
                    <a:pt x="166" y="58"/>
                    <a:pt x="186" y="55"/>
                    <a:pt x="204" y="53"/>
                  </a:cubicBezTo>
                  <a:cubicBezTo>
                    <a:pt x="241" y="49"/>
                    <a:pt x="280" y="47"/>
                    <a:pt x="320" y="44"/>
                  </a:cubicBezTo>
                  <a:cubicBezTo>
                    <a:pt x="341" y="43"/>
                    <a:pt x="362" y="37"/>
                    <a:pt x="384" y="35"/>
                  </a:cubicBezTo>
                  <a:cubicBezTo>
                    <a:pt x="410" y="33"/>
                    <a:pt x="439" y="33"/>
                    <a:pt x="465" y="29"/>
                  </a:cubicBezTo>
                  <a:cubicBezTo>
                    <a:pt x="480" y="28"/>
                    <a:pt x="495" y="22"/>
                    <a:pt x="509" y="21"/>
                  </a:cubicBezTo>
                  <a:cubicBezTo>
                    <a:pt x="551" y="16"/>
                    <a:pt x="597" y="12"/>
                    <a:pt x="634" y="0"/>
                  </a:cubicBezTo>
                  <a:cubicBezTo>
                    <a:pt x="641" y="3"/>
                    <a:pt x="630" y="14"/>
                    <a:pt x="634" y="24"/>
                  </a:cubicBezTo>
                  <a:cubicBezTo>
                    <a:pt x="622" y="26"/>
                    <a:pt x="619" y="38"/>
                    <a:pt x="617" y="50"/>
                  </a:cubicBezTo>
                  <a:cubicBezTo>
                    <a:pt x="600" y="42"/>
                    <a:pt x="588" y="58"/>
                    <a:pt x="582" y="70"/>
                  </a:cubicBezTo>
                  <a:cubicBezTo>
                    <a:pt x="574" y="69"/>
                    <a:pt x="577" y="62"/>
                    <a:pt x="573" y="61"/>
                  </a:cubicBezTo>
                  <a:cubicBezTo>
                    <a:pt x="565" y="61"/>
                    <a:pt x="563" y="80"/>
                    <a:pt x="556" y="73"/>
                  </a:cubicBezTo>
                  <a:cubicBezTo>
                    <a:pt x="552" y="79"/>
                    <a:pt x="552" y="87"/>
                    <a:pt x="550" y="93"/>
                  </a:cubicBezTo>
                  <a:cubicBezTo>
                    <a:pt x="536" y="89"/>
                    <a:pt x="525" y="110"/>
                    <a:pt x="515" y="120"/>
                  </a:cubicBezTo>
                  <a:cubicBezTo>
                    <a:pt x="490" y="119"/>
                    <a:pt x="476" y="129"/>
                    <a:pt x="474" y="152"/>
                  </a:cubicBezTo>
                  <a:cubicBezTo>
                    <a:pt x="468" y="153"/>
                    <a:pt x="466" y="159"/>
                    <a:pt x="457" y="157"/>
                  </a:cubicBezTo>
                  <a:cubicBezTo>
                    <a:pt x="457" y="166"/>
                    <a:pt x="457" y="175"/>
                    <a:pt x="457" y="184"/>
                  </a:cubicBezTo>
                  <a:cubicBezTo>
                    <a:pt x="380" y="190"/>
                    <a:pt x="303" y="201"/>
                    <a:pt x="227" y="207"/>
                  </a:cubicBezTo>
                  <a:cubicBezTo>
                    <a:pt x="172" y="211"/>
                    <a:pt x="120" y="221"/>
                    <a:pt x="64" y="224"/>
                  </a:cubicBezTo>
                  <a:cubicBezTo>
                    <a:pt x="43" y="226"/>
                    <a:pt x="22" y="226"/>
                    <a:pt x="0" y="227"/>
                  </a:cubicBezTo>
                  <a:cubicBezTo>
                    <a:pt x="1" y="221"/>
                    <a:pt x="8" y="221"/>
                    <a:pt x="12" y="219"/>
                  </a:cubicBezTo>
                  <a:cubicBezTo>
                    <a:pt x="7" y="205"/>
                    <a:pt x="7" y="198"/>
                    <a:pt x="12" y="187"/>
                  </a:cubicBezTo>
                  <a:cubicBezTo>
                    <a:pt x="12" y="187"/>
                    <a:pt x="7" y="182"/>
                    <a:pt x="8" y="181"/>
                  </a:cubicBezTo>
                  <a:cubicBezTo>
                    <a:pt x="16" y="174"/>
                    <a:pt x="17" y="177"/>
                    <a:pt x="20" y="172"/>
                  </a:cubicBezTo>
                  <a:cubicBezTo>
                    <a:pt x="24" y="166"/>
                    <a:pt x="18" y="162"/>
                    <a:pt x="20" y="157"/>
                  </a:cubicBezTo>
                  <a:cubicBezTo>
                    <a:pt x="21" y="156"/>
                    <a:pt x="28" y="156"/>
                    <a:pt x="29" y="155"/>
                  </a:cubicBezTo>
                  <a:cubicBezTo>
                    <a:pt x="32" y="152"/>
                    <a:pt x="31" y="147"/>
                    <a:pt x="35" y="143"/>
                  </a:cubicBezTo>
                  <a:cubicBezTo>
                    <a:pt x="41" y="137"/>
                    <a:pt x="33" y="138"/>
                    <a:pt x="32" y="131"/>
                  </a:cubicBezTo>
                  <a:cubicBezTo>
                    <a:pt x="31" y="122"/>
                    <a:pt x="43" y="120"/>
                    <a:pt x="41" y="111"/>
                  </a:cubicBezTo>
                </a:path>
              </a:pathLst>
            </a:custGeom>
            <a:solidFill>
              <a:schemeClr val="accent3"/>
            </a:solidFill>
            <a:ln w="9525">
              <a:solidFill>
                <a:srgbClr val="F9F9F9"/>
              </a:solidFill>
              <a:round/>
            </a:ln>
          </p:spPr>
          <p:txBody>
            <a:bodyPr vert="horz" wrap="square" lIns="121920" tIns="60960" rIns="121920" bIns="60960" numCol="1" anchor="t" anchorCtr="0" compatLnSpc="1"/>
            <a:lstStyle/>
            <a:p>
              <a:endParaRPr lang="en-US" sz="2400"/>
            </a:p>
          </p:txBody>
        </p:sp>
        <p:sp>
          <p:nvSpPr>
            <p:cNvPr id="4134" name="Freeform 160"/>
            <p:cNvSpPr/>
            <p:nvPr/>
          </p:nvSpPr>
          <p:spPr bwMode="auto">
            <a:xfrm>
              <a:off x="4284664" y="2660651"/>
              <a:ext cx="766763" cy="346075"/>
            </a:xfrm>
            <a:custGeom>
              <a:gdLst>
                <a:gd name="T0" fmla="*/ 605 w 642"/>
                <a:gd name="T1" fmla="*/ 176 h 290"/>
                <a:gd name="T2" fmla="*/ 558 w 642"/>
                <a:gd name="T3" fmla="*/ 188 h 290"/>
                <a:gd name="T4" fmla="*/ 535 w 642"/>
                <a:gd name="T5" fmla="*/ 194 h 290"/>
                <a:gd name="T6" fmla="*/ 503 w 642"/>
                <a:gd name="T7" fmla="*/ 252 h 290"/>
                <a:gd name="T8" fmla="*/ 462 w 642"/>
                <a:gd name="T9" fmla="*/ 290 h 290"/>
                <a:gd name="T10" fmla="*/ 436 w 642"/>
                <a:gd name="T11" fmla="*/ 272 h 290"/>
                <a:gd name="T12" fmla="*/ 416 w 642"/>
                <a:gd name="T13" fmla="*/ 258 h 290"/>
                <a:gd name="T14" fmla="*/ 404 w 642"/>
                <a:gd name="T15" fmla="*/ 249 h 290"/>
                <a:gd name="T16" fmla="*/ 360 w 642"/>
                <a:gd name="T17" fmla="*/ 217 h 290"/>
                <a:gd name="T18" fmla="*/ 276 w 642"/>
                <a:gd name="T19" fmla="*/ 231 h 290"/>
                <a:gd name="T20" fmla="*/ 183 w 642"/>
                <a:gd name="T21" fmla="*/ 211 h 290"/>
                <a:gd name="T22" fmla="*/ 133 w 642"/>
                <a:gd name="T23" fmla="*/ 223 h 290"/>
                <a:gd name="T24" fmla="*/ 110 w 642"/>
                <a:gd name="T25" fmla="*/ 234 h 290"/>
                <a:gd name="T26" fmla="*/ 29 w 642"/>
                <a:gd name="T27" fmla="*/ 252 h 290"/>
                <a:gd name="T28" fmla="*/ 0 w 642"/>
                <a:gd name="T29" fmla="*/ 234 h 290"/>
                <a:gd name="T30" fmla="*/ 20 w 642"/>
                <a:gd name="T31" fmla="*/ 211 h 290"/>
                <a:gd name="T32" fmla="*/ 75 w 642"/>
                <a:gd name="T33" fmla="*/ 176 h 290"/>
                <a:gd name="T34" fmla="*/ 110 w 642"/>
                <a:gd name="T35" fmla="*/ 141 h 290"/>
                <a:gd name="T36" fmla="*/ 154 w 642"/>
                <a:gd name="T37" fmla="*/ 130 h 290"/>
                <a:gd name="T38" fmla="*/ 180 w 642"/>
                <a:gd name="T39" fmla="*/ 74 h 290"/>
                <a:gd name="T40" fmla="*/ 404 w 642"/>
                <a:gd name="T41" fmla="*/ 42 h 290"/>
                <a:gd name="T42" fmla="*/ 535 w 642"/>
                <a:gd name="T43" fmla="*/ 16 h 290"/>
                <a:gd name="T44" fmla="*/ 619 w 642"/>
                <a:gd name="T45" fmla="*/ 25 h 290"/>
                <a:gd name="T46" fmla="*/ 616 w 642"/>
                <a:gd name="T47" fmla="*/ 28 h 290"/>
                <a:gd name="T48" fmla="*/ 605 w 642"/>
                <a:gd name="T49" fmla="*/ 37 h 290"/>
                <a:gd name="T50" fmla="*/ 578 w 642"/>
                <a:gd name="T51" fmla="*/ 57 h 290"/>
                <a:gd name="T52" fmla="*/ 558 w 642"/>
                <a:gd name="T53" fmla="*/ 31 h 290"/>
                <a:gd name="T54" fmla="*/ 581 w 642"/>
                <a:gd name="T55" fmla="*/ 63 h 290"/>
                <a:gd name="T56" fmla="*/ 613 w 642"/>
                <a:gd name="T57" fmla="*/ 54 h 290"/>
                <a:gd name="T58" fmla="*/ 616 w 642"/>
                <a:gd name="T59" fmla="*/ 86 h 290"/>
                <a:gd name="T60" fmla="*/ 634 w 642"/>
                <a:gd name="T61" fmla="*/ 57 h 290"/>
                <a:gd name="T62" fmla="*/ 634 w 642"/>
                <a:gd name="T63" fmla="*/ 83 h 290"/>
                <a:gd name="T64" fmla="*/ 599 w 642"/>
                <a:gd name="T65" fmla="*/ 103 h 290"/>
                <a:gd name="T66" fmla="*/ 587 w 642"/>
                <a:gd name="T67" fmla="*/ 101 h 290"/>
                <a:gd name="T68" fmla="*/ 546 w 642"/>
                <a:gd name="T69" fmla="*/ 112 h 290"/>
                <a:gd name="T70" fmla="*/ 584 w 642"/>
                <a:gd name="T71" fmla="*/ 135 h 290"/>
                <a:gd name="T72" fmla="*/ 578 w 642"/>
                <a:gd name="T73" fmla="*/ 159 h 290"/>
                <a:gd name="T74" fmla="*/ 570 w 642"/>
                <a:gd name="T75" fmla="*/ 165 h 290"/>
                <a:gd name="T76" fmla="*/ 605 w 642"/>
                <a:gd name="T77" fmla="*/ 159 h 29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42" h="290">
                  <a:moveTo>
                    <a:pt x="607" y="165"/>
                  </a:moveTo>
                  <a:cubicBezTo>
                    <a:pt x="608" y="170"/>
                    <a:pt x="604" y="171"/>
                    <a:pt x="605" y="176"/>
                  </a:cubicBezTo>
                  <a:cubicBezTo>
                    <a:pt x="598" y="177"/>
                    <a:pt x="598" y="171"/>
                    <a:pt x="590" y="173"/>
                  </a:cubicBezTo>
                  <a:cubicBezTo>
                    <a:pt x="583" y="182"/>
                    <a:pt x="573" y="187"/>
                    <a:pt x="558" y="188"/>
                  </a:cubicBezTo>
                  <a:cubicBezTo>
                    <a:pt x="553" y="192"/>
                    <a:pt x="551" y="200"/>
                    <a:pt x="546" y="205"/>
                  </a:cubicBezTo>
                  <a:cubicBezTo>
                    <a:pt x="545" y="202"/>
                    <a:pt x="544" y="196"/>
                    <a:pt x="535" y="194"/>
                  </a:cubicBezTo>
                  <a:cubicBezTo>
                    <a:pt x="547" y="220"/>
                    <a:pt x="510" y="226"/>
                    <a:pt x="512" y="258"/>
                  </a:cubicBezTo>
                  <a:cubicBezTo>
                    <a:pt x="508" y="257"/>
                    <a:pt x="507" y="253"/>
                    <a:pt x="503" y="252"/>
                  </a:cubicBezTo>
                  <a:cubicBezTo>
                    <a:pt x="503" y="261"/>
                    <a:pt x="508" y="266"/>
                    <a:pt x="506" y="278"/>
                  </a:cubicBezTo>
                  <a:cubicBezTo>
                    <a:pt x="491" y="282"/>
                    <a:pt x="475" y="284"/>
                    <a:pt x="462" y="290"/>
                  </a:cubicBezTo>
                  <a:cubicBezTo>
                    <a:pt x="457" y="288"/>
                    <a:pt x="456" y="282"/>
                    <a:pt x="450" y="278"/>
                  </a:cubicBezTo>
                  <a:cubicBezTo>
                    <a:pt x="447" y="276"/>
                    <a:pt x="440" y="275"/>
                    <a:pt x="436" y="272"/>
                  </a:cubicBezTo>
                  <a:cubicBezTo>
                    <a:pt x="432" y="269"/>
                    <a:pt x="428" y="264"/>
                    <a:pt x="424" y="261"/>
                  </a:cubicBezTo>
                  <a:cubicBezTo>
                    <a:pt x="422" y="259"/>
                    <a:pt x="418" y="259"/>
                    <a:pt x="416" y="258"/>
                  </a:cubicBezTo>
                  <a:cubicBezTo>
                    <a:pt x="414" y="257"/>
                    <a:pt x="414" y="253"/>
                    <a:pt x="413" y="252"/>
                  </a:cubicBezTo>
                  <a:cubicBezTo>
                    <a:pt x="410" y="250"/>
                    <a:pt x="406" y="251"/>
                    <a:pt x="404" y="249"/>
                  </a:cubicBezTo>
                  <a:cubicBezTo>
                    <a:pt x="400" y="246"/>
                    <a:pt x="393" y="239"/>
                    <a:pt x="386" y="234"/>
                  </a:cubicBezTo>
                  <a:cubicBezTo>
                    <a:pt x="377" y="228"/>
                    <a:pt x="366" y="218"/>
                    <a:pt x="360" y="217"/>
                  </a:cubicBezTo>
                  <a:cubicBezTo>
                    <a:pt x="354" y="216"/>
                    <a:pt x="335" y="221"/>
                    <a:pt x="322" y="223"/>
                  </a:cubicBezTo>
                  <a:cubicBezTo>
                    <a:pt x="308" y="225"/>
                    <a:pt x="293" y="229"/>
                    <a:pt x="276" y="231"/>
                  </a:cubicBezTo>
                  <a:cubicBezTo>
                    <a:pt x="275" y="221"/>
                    <a:pt x="269" y="215"/>
                    <a:pt x="264" y="208"/>
                  </a:cubicBezTo>
                  <a:cubicBezTo>
                    <a:pt x="234" y="201"/>
                    <a:pt x="211" y="208"/>
                    <a:pt x="183" y="211"/>
                  </a:cubicBezTo>
                  <a:cubicBezTo>
                    <a:pt x="171" y="213"/>
                    <a:pt x="158" y="211"/>
                    <a:pt x="148" y="214"/>
                  </a:cubicBezTo>
                  <a:cubicBezTo>
                    <a:pt x="143" y="215"/>
                    <a:pt x="137" y="221"/>
                    <a:pt x="133" y="223"/>
                  </a:cubicBezTo>
                  <a:cubicBezTo>
                    <a:pt x="130" y="225"/>
                    <a:pt x="127" y="223"/>
                    <a:pt x="125" y="226"/>
                  </a:cubicBezTo>
                  <a:cubicBezTo>
                    <a:pt x="121" y="229"/>
                    <a:pt x="118" y="231"/>
                    <a:pt x="110" y="234"/>
                  </a:cubicBezTo>
                  <a:cubicBezTo>
                    <a:pt x="106" y="236"/>
                    <a:pt x="107" y="235"/>
                    <a:pt x="104" y="237"/>
                  </a:cubicBezTo>
                  <a:cubicBezTo>
                    <a:pt x="93" y="248"/>
                    <a:pt x="54" y="248"/>
                    <a:pt x="29" y="252"/>
                  </a:cubicBezTo>
                  <a:cubicBezTo>
                    <a:pt x="20" y="253"/>
                    <a:pt x="10" y="256"/>
                    <a:pt x="0" y="258"/>
                  </a:cubicBezTo>
                  <a:cubicBezTo>
                    <a:pt x="0" y="250"/>
                    <a:pt x="0" y="242"/>
                    <a:pt x="0" y="234"/>
                  </a:cubicBezTo>
                  <a:cubicBezTo>
                    <a:pt x="9" y="236"/>
                    <a:pt x="11" y="230"/>
                    <a:pt x="17" y="229"/>
                  </a:cubicBezTo>
                  <a:cubicBezTo>
                    <a:pt x="15" y="220"/>
                    <a:pt x="22" y="220"/>
                    <a:pt x="20" y="211"/>
                  </a:cubicBezTo>
                  <a:cubicBezTo>
                    <a:pt x="28" y="199"/>
                    <a:pt x="44" y="202"/>
                    <a:pt x="58" y="194"/>
                  </a:cubicBezTo>
                  <a:cubicBezTo>
                    <a:pt x="64" y="190"/>
                    <a:pt x="68" y="182"/>
                    <a:pt x="75" y="176"/>
                  </a:cubicBezTo>
                  <a:cubicBezTo>
                    <a:pt x="79" y="173"/>
                    <a:pt x="80" y="170"/>
                    <a:pt x="90" y="170"/>
                  </a:cubicBezTo>
                  <a:cubicBezTo>
                    <a:pt x="95" y="159"/>
                    <a:pt x="103" y="151"/>
                    <a:pt x="110" y="141"/>
                  </a:cubicBezTo>
                  <a:cubicBezTo>
                    <a:pt x="116" y="141"/>
                    <a:pt x="114" y="149"/>
                    <a:pt x="122" y="147"/>
                  </a:cubicBezTo>
                  <a:cubicBezTo>
                    <a:pt x="132" y="142"/>
                    <a:pt x="138" y="119"/>
                    <a:pt x="154" y="130"/>
                  </a:cubicBezTo>
                  <a:cubicBezTo>
                    <a:pt x="164" y="123"/>
                    <a:pt x="162" y="103"/>
                    <a:pt x="177" y="101"/>
                  </a:cubicBezTo>
                  <a:cubicBezTo>
                    <a:pt x="177" y="91"/>
                    <a:pt x="182" y="86"/>
                    <a:pt x="180" y="74"/>
                  </a:cubicBezTo>
                  <a:cubicBezTo>
                    <a:pt x="213" y="74"/>
                    <a:pt x="239" y="71"/>
                    <a:pt x="273" y="66"/>
                  </a:cubicBezTo>
                  <a:cubicBezTo>
                    <a:pt x="311" y="60"/>
                    <a:pt x="358" y="51"/>
                    <a:pt x="404" y="42"/>
                  </a:cubicBezTo>
                  <a:cubicBezTo>
                    <a:pt x="425" y="38"/>
                    <a:pt x="454" y="31"/>
                    <a:pt x="482" y="25"/>
                  </a:cubicBezTo>
                  <a:cubicBezTo>
                    <a:pt x="500" y="21"/>
                    <a:pt x="519" y="20"/>
                    <a:pt x="535" y="16"/>
                  </a:cubicBezTo>
                  <a:cubicBezTo>
                    <a:pt x="550" y="13"/>
                    <a:pt x="560" y="8"/>
                    <a:pt x="578" y="5"/>
                  </a:cubicBezTo>
                  <a:cubicBezTo>
                    <a:pt x="602" y="0"/>
                    <a:pt x="609" y="4"/>
                    <a:pt x="619" y="25"/>
                  </a:cubicBezTo>
                  <a:cubicBezTo>
                    <a:pt x="615" y="24"/>
                    <a:pt x="615" y="20"/>
                    <a:pt x="610" y="19"/>
                  </a:cubicBezTo>
                  <a:cubicBezTo>
                    <a:pt x="610" y="24"/>
                    <a:pt x="613" y="27"/>
                    <a:pt x="616" y="28"/>
                  </a:cubicBezTo>
                  <a:cubicBezTo>
                    <a:pt x="609" y="36"/>
                    <a:pt x="603" y="16"/>
                    <a:pt x="593" y="25"/>
                  </a:cubicBezTo>
                  <a:cubicBezTo>
                    <a:pt x="594" y="32"/>
                    <a:pt x="607" y="27"/>
                    <a:pt x="605" y="37"/>
                  </a:cubicBezTo>
                  <a:cubicBezTo>
                    <a:pt x="597" y="38"/>
                    <a:pt x="596" y="37"/>
                    <a:pt x="587" y="42"/>
                  </a:cubicBezTo>
                  <a:cubicBezTo>
                    <a:pt x="586" y="46"/>
                    <a:pt x="584" y="51"/>
                    <a:pt x="578" y="57"/>
                  </a:cubicBezTo>
                  <a:cubicBezTo>
                    <a:pt x="575" y="55"/>
                    <a:pt x="571" y="53"/>
                    <a:pt x="564" y="54"/>
                  </a:cubicBezTo>
                  <a:cubicBezTo>
                    <a:pt x="561" y="47"/>
                    <a:pt x="562" y="36"/>
                    <a:pt x="558" y="31"/>
                  </a:cubicBezTo>
                  <a:cubicBezTo>
                    <a:pt x="547" y="45"/>
                    <a:pt x="565" y="55"/>
                    <a:pt x="564" y="69"/>
                  </a:cubicBezTo>
                  <a:cubicBezTo>
                    <a:pt x="573" y="70"/>
                    <a:pt x="577" y="67"/>
                    <a:pt x="581" y="63"/>
                  </a:cubicBezTo>
                  <a:cubicBezTo>
                    <a:pt x="587" y="57"/>
                    <a:pt x="584" y="66"/>
                    <a:pt x="593" y="63"/>
                  </a:cubicBezTo>
                  <a:cubicBezTo>
                    <a:pt x="599" y="61"/>
                    <a:pt x="604" y="56"/>
                    <a:pt x="613" y="54"/>
                  </a:cubicBezTo>
                  <a:cubicBezTo>
                    <a:pt x="616" y="61"/>
                    <a:pt x="618" y="67"/>
                    <a:pt x="610" y="71"/>
                  </a:cubicBezTo>
                  <a:cubicBezTo>
                    <a:pt x="619" y="76"/>
                    <a:pt x="611" y="79"/>
                    <a:pt x="616" y="86"/>
                  </a:cubicBezTo>
                  <a:cubicBezTo>
                    <a:pt x="630" y="84"/>
                    <a:pt x="621" y="65"/>
                    <a:pt x="625" y="60"/>
                  </a:cubicBezTo>
                  <a:cubicBezTo>
                    <a:pt x="629" y="60"/>
                    <a:pt x="633" y="60"/>
                    <a:pt x="634" y="57"/>
                  </a:cubicBezTo>
                  <a:cubicBezTo>
                    <a:pt x="642" y="61"/>
                    <a:pt x="642" y="71"/>
                    <a:pt x="642" y="83"/>
                  </a:cubicBezTo>
                  <a:cubicBezTo>
                    <a:pt x="639" y="83"/>
                    <a:pt x="637" y="83"/>
                    <a:pt x="634" y="83"/>
                  </a:cubicBezTo>
                  <a:cubicBezTo>
                    <a:pt x="632" y="87"/>
                    <a:pt x="628" y="103"/>
                    <a:pt x="622" y="112"/>
                  </a:cubicBezTo>
                  <a:cubicBezTo>
                    <a:pt x="612" y="111"/>
                    <a:pt x="597" y="116"/>
                    <a:pt x="599" y="103"/>
                  </a:cubicBezTo>
                  <a:cubicBezTo>
                    <a:pt x="595" y="104"/>
                    <a:pt x="596" y="109"/>
                    <a:pt x="596" y="112"/>
                  </a:cubicBezTo>
                  <a:cubicBezTo>
                    <a:pt x="585" y="112"/>
                    <a:pt x="590" y="103"/>
                    <a:pt x="587" y="101"/>
                  </a:cubicBezTo>
                  <a:cubicBezTo>
                    <a:pt x="577" y="99"/>
                    <a:pt x="584" y="115"/>
                    <a:pt x="575" y="115"/>
                  </a:cubicBezTo>
                  <a:cubicBezTo>
                    <a:pt x="563" y="117"/>
                    <a:pt x="553" y="107"/>
                    <a:pt x="546" y="112"/>
                  </a:cubicBezTo>
                  <a:cubicBezTo>
                    <a:pt x="556" y="123"/>
                    <a:pt x="577" y="122"/>
                    <a:pt x="593" y="127"/>
                  </a:cubicBezTo>
                  <a:cubicBezTo>
                    <a:pt x="595" y="135"/>
                    <a:pt x="587" y="132"/>
                    <a:pt x="584" y="135"/>
                  </a:cubicBezTo>
                  <a:cubicBezTo>
                    <a:pt x="581" y="145"/>
                    <a:pt x="594" y="138"/>
                    <a:pt x="590" y="147"/>
                  </a:cubicBezTo>
                  <a:cubicBezTo>
                    <a:pt x="585" y="150"/>
                    <a:pt x="581" y="154"/>
                    <a:pt x="578" y="159"/>
                  </a:cubicBezTo>
                  <a:cubicBezTo>
                    <a:pt x="571" y="155"/>
                    <a:pt x="563" y="151"/>
                    <a:pt x="555" y="147"/>
                  </a:cubicBezTo>
                  <a:cubicBezTo>
                    <a:pt x="550" y="152"/>
                    <a:pt x="561" y="162"/>
                    <a:pt x="570" y="165"/>
                  </a:cubicBezTo>
                  <a:cubicBezTo>
                    <a:pt x="581" y="167"/>
                    <a:pt x="594" y="155"/>
                    <a:pt x="602" y="162"/>
                  </a:cubicBezTo>
                  <a:cubicBezTo>
                    <a:pt x="597" y="153"/>
                    <a:pt x="605" y="152"/>
                    <a:pt x="605" y="159"/>
                  </a:cubicBezTo>
                </a:path>
              </a:pathLst>
            </a:custGeom>
            <a:solidFill>
              <a:schemeClr val="accent2"/>
            </a:solidFill>
            <a:ln w="9525">
              <a:solidFill>
                <a:srgbClr val="F9F9F9"/>
              </a:solidFill>
              <a:round/>
            </a:ln>
          </p:spPr>
          <p:txBody>
            <a:bodyPr vert="horz" wrap="square" lIns="121920" tIns="60960" rIns="121920" bIns="60960" numCol="1" anchor="t" anchorCtr="0" compatLnSpc="1"/>
            <a:lstStyle/>
            <a:p>
              <a:endParaRPr lang="en-US" sz="2400"/>
            </a:p>
          </p:txBody>
        </p:sp>
        <p:sp>
          <p:nvSpPr>
            <p:cNvPr id="4135" name="Freeform 161"/>
            <p:cNvSpPr/>
            <p:nvPr/>
          </p:nvSpPr>
          <p:spPr bwMode="auto">
            <a:xfrm flipH="1">
              <a:off x="5008564" y="2851151"/>
              <a:ext cx="0" cy="3175"/>
            </a:xfrm>
            <a:custGeom>
              <a:gdLst>
                <a:gd name="T0" fmla="*/ 0 h 2"/>
                <a:gd name="T1" fmla="*/ 2 h 2"/>
                <a:gd name="T2" fmla="*/ 0 h 2"/>
              </a:gdLst>
              <a:cxnLst>
                <a:cxn ang="0">
                  <a:pos x="0" y="T0"/>
                </a:cxn>
                <a:cxn ang="0">
                  <a:pos x="0" y="T1"/>
                </a:cxn>
                <a:cxn ang="0">
                  <a:pos x="0" y="T2"/>
                </a:cxn>
              </a:cxnLst>
              <a:rect l="0" t="0" r="r" b="b"/>
              <a:pathLst>
                <a:path h="2">
                  <a:moveTo>
                    <a:pt x="0" y="0"/>
                  </a:moveTo>
                  <a:lnTo>
                    <a:pt x="0" y="2"/>
                  </a:lnTo>
                  <a:lnTo>
                    <a:pt x="0" y="0"/>
                  </a:lnTo>
                  <a:close/>
                </a:path>
              </a:pathLst>
            </a:custGeom>
            <a:solidFill>
              <a:srgbClr val="959595"/>
            </a:solidFill>
            <a:ln w="9525">
              <a:solidFill>
                <a:srgbClr val="F9F9F9"/>
              </a:solidFill>
              <a:round/>
            </a:ln>
          </p:spPr>
          <p:txBody>
            <a:bodyPr vert="horz" wrap="square" lIns="121920" tIns="60960" rIns="121920" bIns="60960" numCol="1" anchor="t" anchorCtr="0" compatLnSpc="1"/>
            <a:lstStyle/>
            <a:p>
              <a:endParaRPr lang="en-US" sz="2400"/>
            </a:p>
          </p:txBody>
        </p:sp>
        <p:sp>
          <p:nvSpPr>
            <p:cNvPr id="4136" name="Line 162"/>
            <p:cNvSpPr>
              <a:spLocks noChangeShapeType="1"/>
            </p:cNvSpPr>
            <p:nvPr/>
          </p:nvSpPr>
          <p:spPr bwMode="auto">
            <a:xfrm flipH="1">
              <a:off x="5008564" y="2851151"/>
              <a:ext cx="0" cy="3175"/>
            </a:xfrm>
            <a:prstGeom prst="line">
              <a:avLst/>
            </a:prstGeom>
            <a:noFill/>
            <a:ln w="9525">
              <a:solidFill>
                <a:srgbClr val="F9F9F9"/>
              </a:solidFill>
              <a:rou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en-US" sz="2400"/>
            </a:p>
          </p:txBody>
        </p:sp>
        <p:sp>
          <p:nvSpPr>
            <p:cNvPr id="4137" name="Freeform 163"/>
            <p:cNvSpPr/>
            <p:nvPr/>
          </p:nvSpPr>
          <p:spPr bwMode="auto">
            <a:xfrm>
              <a:off x="5008564" y="2852738"/>
              <a:ext cx="7938" cy="1588"/>
            </a:xfrm>
            <a:custGeom>
              <a:gdLst>
                <a:gd name="T0" fmla="*/ 0 w 7"/>
                <a:gd name="T1" fmla="*/ 2 h 2"/>
                <a:gd name="T2" fmla="*/ 7 w 7"/>
                <a:gd name="T3" fmla="*/ 0 h 2"/>
              </a:gdLst>
              <a:cxnLst>
                <a:cxn ang="0">
                  <a:pos x="T0" y="T1"/>
                </a:cxn>
                <a:cxn ang="0">
                  <a:pos x="T2" y="T3"/>
                </a:cxn>
              </a:cxnLst>
              <a:rect l="0" t="0" r="r" b="b"/>
              <a:pathLst>
                <a:path w="7" h="2">
                  <a:moveTo>
                    <a:pt x="0" y="2"/>
                  </a:moveTo>
                  <a:cubicBezTo>
                    <a:pt x="1" y="2"/>
                    <a:pt x="4" y="1"/>
                    <a:pt x="7" y="0"/>
                  </a:cubicBezTo>
                </a:path>
              </a:pathLst>
            </a:custGeom>
            <a:solidFill>
              <a:srgbClr val="959595"/>
            </a:solidFill>
            <a:ln w="9525">
              <a:solidFill>
                <a:srgbClr val="F9F9F9"/>
              </a:solidFill>
              <a:round/>
            </a:ln>
          </p:spPr>
          <p:txBody>
            <a:bodyPr vert="horz" wrap="square" lIns="121920" tIns="60960" rIns="121920" bIns="60960" numCol="1" anchor="t" anchorCtr="0" compatLnSpc="1"/>
            <a:lstStyle/>
            <a:p>
              <a:endParaRPr lang="en-US" sz="2400"/>
            </a:p>
          </p:txBody>
        </p:sp>
        <p:sp>
          <p:nvSpPr>
            <p:cNvPr id="4138" name="Freeform 164"/>
            <p:cNvSpPr/>
            <p:nvPr/>
          </p:nvSpPr>
          <p:spPr bwMode="auto">
            <a:xfrm>
              <a:off x="5008564" y="2854326"/>
              <a:ext cx="1588" cy="3175"/>
            </a:xfrm>
            <a:custGeom>
              <a:gdLst>
                <a:gd name="T0" fmla="*/ 0 w 1"/>
                <a:gd name="T1" fmla="*/ 0 h 2"/>
                <a:gd name="T2" fmla="*/ 1 w 1"/>
                <a:gd name="T3" fmla="*/ 2 h 2"/>
                <a:gd name="T4" fmla="*/ 0 w 1"/>
                <a:gd name="T5" fmla="*/ 0 h 2"/>
              </a:gdLst>
              <a:cxnLst>
                <a:cxn ang="0">
                  <a:pos x="T0" y="T1"/>
                </a:cxn>
                <a:cxn ang="0">
                  <a:pos x="T2" y="T3"/>
                </a:cxn>
                <a:cxn ang="0">
                  <a:pos x="T4" y="T5"/>
                </a:cxn>
              </a:cxnLst>
              <a:rect l="0" t="0" r="r" b="b"/>
              <a:pathLst>
                <a:path w="1" h="2">
                  <a:moveTo>
                    <a:pt x="0" y="0"/>
                  </a:moveTo>
                  <a:lnTo>
                    <a:pt x="1" y="2"/>
                  </a:lnTo>
                  <a:lnTo>
                    <a:pt x="0" y="0"/>
                  </a:lnTo>
                  <a:close/>
                </a:path>
              </a:pathLst>
            </a:custGeom>
            <a:solidFill>
              <a:srgbClr val="959595"/>
            </a:solidFill>
            <a:ln w="9525">
              <a:solidFill>
                <a:srgbClr val="F9F9F9"/>
              </a:solidFill>
              <a:round/>
            </a:ln>
          </p:spPr>
          <p:txBody>
            <a:bodyPr vert="horz" wrap="square" lIns="121920" tIns="60960" rIns="121920" bIns="60960" numCol="1" anchor="t" anchorCtr="0" compatLnSpc="1"/>
            <a:lstStyle/>
            <a:p>
              <a:endParaRPr lang="en-US" sz="2400"/>
            </a:p>
          </p:txBody>
        </p:sp>
        <p:sp>
          <p:nvSpPr>
            <p:cNvPr id="4139" name="Line 165"/>
            <p:cNvSpPr>
              <a:spLocks noChangeShapeType="1"/>
            </p:cNvSpPr>
            <p:nvPr/>
          </p:nvSpPr>
          <p:spPr bwMode="auto">
            <a:xfrm>
              <a:off x="5008564" y="2854326"/>
              <a:ext cx="1588" cy="3175"/>
            </a:xfrm>
            <a:prstGeom prst="line">
              <a:avLst/>
            </a:prstGeom>
            <a:noFill/>
            <a:ln w="9525">
              <a:solidFill>
                <a:srgbClr val="F9F9F9"/>
              </a:solidFill>
              <a:rou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en-US" sz="2400"/>
            </a:p>
          </p:txBody>
        </p:sp>
        <p:sp>
          <p:nvSpPr>
            <p:cNvPr id="4140" name="Freeform 166"/>
            <p:cNvSpPr/>
            <p:nvPr/>
          </p:nvSpPr>
          <p:spPr bwMode="auto">
            <a:xfrm>
              <a:off x="4381501" y="2903538"/>
              <a:ext cx="452438" cy="354013"/>
            </a:xfrm>
            <a:custGeom>
              <a:gdLst>
                <a:gd name="T0" fmla="*/ 230 w 378"/>
                <a:gd name="T1" fmla="*/ 250 h 296"/>
                <a:gd name="T2" fmla="*/ 236 w 378"/>
                <a:gd name="T3" fmla="*/ 279 h 296"/>
                <a:gd name="T4" fmla="*/ 230 w 378"/>
                <a:gd name="T5" fmla="*/ 293 h 296"/>
                <a:gd name="T6" fmla="*/ 201 w 378"/>
                <a:gd name="T7" fmla="*/ 247 h 296"/>
                <a:gd name="T8" fmla="*/ 180 w 378"/>
                <a:gd name="T9" fmla="*/ 235 h 296"/>
                <a:gd name="T10" fmla="*/ 175 w 378"/>
                <a:gd name="T11" fmla="*/ 218 h 296"/>
                <a:gd name="T12" fmla="*/ 148 w 378"/>
                <a:gd name="T13" fmla="*/ 203 h 296"/>
                <a:gd name="T14" fmla="*/ 131 w 378"/>
                <a:gd name="T15" fmla="*/ 183 h 296"/>
                <a:gd name="T16" fmla="*/ 131 w 378"/>
                <a:gd name="T17" fmla="*/ 180 h 296"/>
                <a:gd name="T18" fmla="*/ 128 w 378"/>
                <a:gd name="T19" fmla="*/ 165 h 296"/>
                <a:gd name="T20" fmla="*/ 105 w 378"/>
                <a:gd name="T21" fmla="*/ 162 h 296"/>
                <a:gd name="T22" fmla="*/ 87 w 378"/>
                <a:gd name="T23" fmla="*/ 139 h 296"/>
                <a:gd name="T24" fmla="*/ 58 w 378"/>
                <a:gd name="T25" fmla="*/ 119 h 296"/>
                <a:gd name="T26" fmla="*/ 47 w 378"/>
                <a:gd name="T27" fmla="*/ 104 h 296"/>
                <a:gd name="T28" fmla="*/ 47 w 378"/>
                <a:gd name="T29" fmla="*/ 98 h 296"/>
                <a:gd name="T30" fmla="*/ 44 w 378"/>
                <a:gd name="T31" fmla="*/ 92 h 296"/>
                <a:gd name="T32" fmla="*/ 0 w 378"/>
                <a:gd name="T33" fmla="*/ 69 h 296"/>
                <a:gd name="T34" fmla="*/ 26 w 378"/>
                <a:gd name="T35" fmla="*/ 34 h 296"/>
                <a:gd name="T36" fmla="*/ 55 w 378"/>
                <a:gd name="T37" fmla="*/ 26 h 296"/>
                <a:gd name="T38" fmla="*/ 70 w 378"/>
                <a:gd name="T39" fmla="*/ 14 h 296"/>
                <a:gd name="T40" fmla="*/ 175 w 378"/>
                <a:gd name="T41" fmla="*/ 14 h 296"/>
                <a:gd name="T42" fmla="*/ 192 w 378"/>
                <a:gd name="T43" fmla="*/ 34 h 296"/>
                <a:gd name="T44" fmla="*/ 218 w 378"/>
                <a:gd name="T45" fmla="*/ 31 h 296"/>
                <a:gd name="T46" fmla="*/ 259 w 378"/>
                <a:gd name="T47" fmla="*/ 23 h 296"/>
                <a:gd name="T48" fmla="*/ 276 w 378"/>
                <a:gd name="T49" fmla="*/ 26 h 296"/>
                <a:gd name="T50" fmla="*/ 291 w 378"/>
                <a:gd name="T51" fmla="*/ 31 h 296"/>
                <a:gd name="T52" fmla="*/ 305 w 378"/>
                <a:gd name="T53" fmla="*/ 37 h 296"/>
                <a:gd name="T54" fmla="*/ 326 w 378"/>
                <a:gd name="T55" fmla="*/ 52 h 296"/>
                <a:gd name="T56" fmla="*/ 340 w 378"/>
                <a:gd name="T57" fmla="*/ 66 h 296"/>
                <a:gd name="T58" fmla="*/ 358 w 378"/>
                <a:gd name="T59" fmla="*/ 72 h 296"/>
                <a:gd name="T60" fmla="*/ 378 w 378"/>
                <a:gd name="T61" fmla="*/ 87 h 296"/>
                <a:gd name="T62" fmla="*/ 358 w 378"/>
                <a:gd name="T63" fmla="*/ 110 h 296"/>
                <a:gd name="T64" fmla="*/ 346 w 378"/>
                <a:gd name="T65" fmla="*/ 130 h 296"/>
                <a:gd name="T66" fmla="*/ 335 w 378"/>
                <a:gd name="T67" fmla="*/ 139 h 296"/>
                <a:gd name="T68" fmla="*/ 343 w 378"/>
                <a:gd name="T69" fmla="*/ 162 h 296"/>
                <a:gd name="T70" fmla="*/ 332 w 378"/>
                <a:gd name="T71" fmla="*/ 174 h 296"/>
                <a:gd name="T72" fmla="*/ 320 w 378"/>
                <a:gd name="T73" fmla="*/ 177 h 296"/>
                <a:gd name="T74" fmla="*/ 314 w 378"/>
                <a:gd name="T75" fmla="*/ 197 h 296"/>
                <a:gd name="T76" fmla="*/ 288 w 378"/>
                <a:gd name="T77" fmla="*/ 203 h 296"/>
                <a:gd name="T78" fmla="*/ 282 w 378"/>
                <a:gd name="T79" fmla="*/ 226 h 296"/>
                <a:gd name="T80" fmla="*/ 271 w 378"/>
                <a:gd name="T81" fmla="*/ 241 h 29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78" h="296">
                  <a:moveTo>
                    <a:pt x="236" y="255"/>
                  </a:moveTo>
                  <a:cubicBezTo>
                    <a:pt x="233" y="254"/>
                    <a:pt x="230" y="253"/>
                    <a:pt x="230" y="250"/>
                  </a:cubicBezTo>
                  <a:cubicBezTo>
                    <a:pt x="224" y="258"/>
                    <a:pt x="233" y="275"/>
                    <a:pt x="241" y="279"/>
                  </a:cubicBezTo>
                  <a:cubicBezTo>
                    <a:pt x="240" y="283"/>
                    <a:pt x="239" y="278"/>
                    <a:pt x="236" y="279"/>
                  </a:cubicBezTo>
                  <a:cubicBezTo>
                    <a:pt x="233" y="279"/>
                    <a:pt x="231" y="287"/>
                    <a:pt x="230" y="282"/>
                  </a:cubicBezTo>
                  <a:cubicBezTo>
                    <a:pt x="222" y="282"/>
                    <a:pt x="234" y="287"/>
                    <a:pt x="230" y="293"/>
                  </a:cubicBezTo>
                  <a:cubicBezTo>
                    <a:pt x="218" y="296"/>
                    <a:pt x="218" y="287"/>
                    <a:pt x="209" y="287"/>
                  </a:cubicBezTo>
                  <a:cubicBezTo>
                    <a:pt x="214" y="266"/>
                    <a:pt x="187" y="259"/>
                    <a:pt x="201" y="247"/>
                  </a:cubicBezTo>
                  <a:cubicBezTo>
                    <a:pt x="184" y="260"/>
                    <a:pt x="198" y="243"/>
                    <a:pt x="183" y="250"/>
                  </a:cubicBezTo>
                  <a:cubicBezTo>
                    <a:pt x="179" y="245"/>
                    <a:pt x="182" y="240"/>
                    <a:pt x="180" y="235"/>
                  </a:cubicBezTo>
                  <a:cubicBezTo>
                    <a:pt x="178" y="229"/>
                    <a:pt x="174" y="228"/>
                    <a:pt x="172" y="223"/>
                  </a:cubicBezTo>
                  <a:cubicBezTo>
                    <a:pt x="171" y="221"/>
                    <a:pt x="174" y="217"/>
                    <a:pt x="175" y="218"/>
                  </a:cubicBezTo>
                  <a:cubicBezTo>
                    <a:pt x="172" y="214"/>
                    <a:pt x="165" y="210"/>
                    <a:pt x="160" y="206"/>
                  </a:cubicBezTo>
                  <a:cubicBezTo>
                    <a:pt x="157" y="203"/>
                    <a:pt x="152" y="206"/>
                    <a:pt x="148" y="203"/>
                  </a:cubicBezTo>
                  <a:cubicBezTo>
                    <a:pt x="144" y="200"/>
                    <a:pt x="146" y="189"/>
                    <a:pt x="137" y="194"/>
                  </a:cubicBezTo>
                  <a:cubicBezTo>
                    <a:pt x="142" y="189"/>
                    <a:pt x="131" y="185"/>
                    <a:pt x="131" y="183"/>
                  </a:cubicBezTo>
                  <a:cubicBezTo>
                    <a:pt x="131" y="181"/>
                    <a:pt x="135" y="179"/>
                    <a:pt x="134" y="177"/>
                  </a:cubicBezTo>
                  <a:cubicBezTo>
                    <a:pt x="133" y="175"/>
                    <a:pt x="130" y="179"/>
                    <a:pt x="131" y="180"/>
                  </a:cubicBezTo>
                  <a:cubicBezTo>
                    <a:pt x="130" y="179"/>
                    <a:pt x="121" y="163"/>
                    <a:pt x="122" y="171"/>
                  </a:cubicBezTo>
                  <a:cubicBezTo>
                    <a:pt x="122" y="169"/>
                    <a:pt x="126" y="166"/>
                    <a:pt x="128" y="165"/>
                  </a:cubicBezTo>
                  <a:cubicBezTo>
                    <a:pt x="127" y="161"/>
                    <a:pt x="123" y="165"/>
                    <a:pt x="122" y="168"/>
                  </a:cubicBezTo>
                  <a:cubicBezTo>
                    <a:pt x="119" y="163"/>
                    <a:pt x="110" y="166"/>
                    <a:pt x="105" y="162"/>
                  </a:cubicBezTo>
                  <a:cubicBezTo>
                    <a:pt x="103" y="161"/>
                    <a:pt x="103" y="155"/>
                    <a:pt x="102" y="154"/>
                  </a:cubicBezTo>
                  <a:cubicBezTo>
                    <a:pt x="100" y="151"/>
                    <a:pt x="92" y="143"/>
                    <a:pt x="87" y="139"/>
                  </a:cubicBezTo>
                  <a:cubicBezTo>
                    <a:pt x="86" y="138"/>
                    <a:pt x="81" y="140"/>
                    <a:pt x="79" y="139"/>
                  </a:cubicBezTo>
                  <a:cubicBezTo>
                    <a:pt x="69" y="134"/>
                    <a:pt x="67" y="122"/>
                    <a:pt x="58" y="119"/>
                  </a:cubicBezTo>
                  <a:cubicBezTo>
                    <a:pt x="61" y="109"/>
                    <a:pt x="59" y="119"/>
                    <a:pt x="52" y="110"/>
                  </a:cubicBezTo>
                  <a:cubicBezTo>
                    <a:pt x="52" y="109"/>
                    <a:pt x="46" y="104"/>
                    <a:pt x="47" y="104"/>
                  </a:cubicBezTo>
                  <a:cubicBezTo>
                    <a:pt x="46" y="99"/>
                    <a:pt x="50" y="99"/>
                    <a:pt x="49" y="95"/>
                  </a:cubicBezTo>
                  <a:cubicBezTo>
                    <a:pt x="49" y="94"/>
                    <a:pt x="46" y="97"/>
                    <a:pt x="47" y="98"/>
                  </a:cubicBezTo>
                  <a:cubicBezTo>
                    <a:pt x="46" y="91"/>
                    <a:pt x="43" y="91"/>
                    <a:pt x="49" y="90"/>
                  </a:cubicBezTo>
                  <a:cubicBezTo>
                    <a:pt x="48" y="85"/>
                    <a:pt x="44" y="89"/>
                    <a:pt x="44" y="92"/>
                  </a:cubicBezTo>
                  <a:cubicBezTo>
                    <a:pt x="38" y="83"/>
                    <a:pt x="14" y="91"/>
                    <a:pt x="15" y="75"/>
                  </a:cubicBezTo>
                  <a:cubicBezTo>
                    <a:pt x="9" y="81"/>
                    <a:pt x="2" y="75"/>
                    <a:pt x="0" y="69"/>
                  </a:cubicBezTo>
                  <a:cubicBezTo>
                    <a:pt x="4" y="60"/>
                    <a:pt x="6" y="50"/>
                    <a:pt x="17" y="49"/>
                  </a:cubicBezTo>
                  <a:cubicBezTo>
                    <a:pt x="10" y="41"/>
                    <a:pt x="26" y="43"/>
                    <a:pt x="26" y="34"/>
                  </a:cubicBezTo>
                  <a:cubicBezTo>
                    <a:pt x="44" y="31"/>
                    <a:pt x="49" y="33"/>
                    <a:pt x="49" y="23"/>
                  </a:cubicBezTo>
                  <a:cubicBezTo>
                    <a:pt x="53" y="20"/>
                    <a:pt x="55" y="26"/>
                    <a:pt x="55" y="26"/>
                  </a:cubicBezTo>
                  <a:cubicBezTo>
                    <a:pt x="59" y="26"/>
                    <a:pt x="56" y="21"/>
                    <a:pt x="58" y="20"/>
                  </a:cubicBezTo>
                  <a:cubicBezTo>
                    <a:pt x="59" y="20"/>
                    <a:pt x="70" y="24"/>
                    <a:pt x="70" y="14"/>
                  </a:cubicBezTo>
                  <a:cubicBezTo>
                    <a:pt x="85" y="15"/>
                    <a:pt x="103" y="10"/>
                    <a:pt x="122" y="8"/>
                  </a:cubicBezTo>
                  <a:cubicBezTo>
                    <a:pt x="143" y="6"/>
                    <a:pt x="169" y="0"/>
                    <a:pt x="175" y="14"/>
                  </a:cubicBezTo>
                  <a:cubicBezTo>
                    <a:pt x="177" y="14"/>
                    <a:pt x="177" y="10"/>
                    <a:pt x="177" y="8"/>
                  </a:cubicBezTo>
                  <a:cubicBezTo>
                    <a:pt x="188" y="12"/>
                    <a:pt x="190" y="23"/>
                    <a:pt x="192" y="34"/>
                  </a:cubicBezTo>
                  <a:cubicBezTo>
                    <a:pt x="198" y="33"/>
                    <a:pt x="205" y="29"/>
                    <a:pt x="212" y="28"/>
                  </a:cubicBezTo>
                  <a:cubicBezTo>
                    <a:pt x="215" y="28"/>
                    <a:pt x="219" y="31"/>
                    <a:pt x="218" y="31"/>
                  </a:cubicBezTo>
                  <a:cubicBezTo>
                    <a:pt x="221" y="31"/>
                    <a:pt x="225" y="26"/>
                    <a:pt x="227" y="26"/>
                  </a:cubicBezTo>
                  <a:cubicBezTo>
                    <a:pt x="236" y="23"/>
                    <a:pt x="249" y="24"/>
                    <a:pt x="259" y="23"/>
                  </a:cubicBezTo>
                  <a:cubicBezTo>
                    <a:pt x="265" y="22"/>
                    <a:pt x="274" y="20"/>
                    <a:pt x="279" y="20"/>
                  </a:cubicBezTo>
                  <a:cubicBezTo>
                    <a:pt x="283" y="21"/>
                    <a:pt x="280" y="25"/>
                    <a:pt x="276" y="26"/>
                  </a:cubicBezTo>
                  <a:cubicBezTo>
                    <a:pt x="278" y="32"/>
                    <a:pt x="282" y="21"/>
                    <a:pt x="288" y="23"/>
                  </a:cubicBezTo>
                  <a:cubicBezTo>
                    <a:pt x="288" y="23"/>
                    <a:pt x="290" y="31"/>
                    <a:pt x="291" y="31"/>
                  </a:cubicBezTo>
                  <a:cubicBezTo>
                    <a:pt x="293" y="33"/>
                    <a:pt x="298" y="31"/>
                    <a:pt x="300" y="31"/>
                  </a:cubicBezTo>
                  <a:cubicBezTo>
                    <a:pt x="301" y="32"/>
                    <a:pt x="303" y="36"/>
                    <a:pt x="305" y="37"/>
                  </a:cubicBezTo>
                  <a:cubicBezTo>
                    <a:pt x="309" y="40"/>
                    <a:pt x="313" y="40"/>
                    <a:pt x="308" y="46"/>
                  </a:cubicBezTo>
                  <a:cubicBezTo>
                    <a:pt x="318" y="43"/>
                    <a:pt x="313" y="43"/>
                    <a:pt x="326" y="52"/>
                  </a:cubicBezTo>
                  <a:cubicBezTo>
                    <a:pt x="329" y="54"/>
                    <a:pt x="337" y="57"/>
                    <a:pt x="337" y="58"/>
                  </a:cubicBezTo>
                  <a:cubicBezTo>
                    <a:pt x="339" y="59"/>
                    <a:pt x="338" y="65"/>
                    <a:pt x="340" y="66"/>
                  </a:cubicBezTo>
                  <a:cubicBezTo>
                    <a:pt x="344" y="69"/>
                    <a:pt x="354" y="65"/>
                    <a:pt x="346" y="75"/>
                  </a:cubicBezTo>
                  <a:cubicBezTo>
                    <a:pt x="349" y="73"/>
                    <a:pt x="353" y="72"/>
                    <a:pt x="358" y="72"/>
                  </a:cubicBezTo>
                  <a:cubicBezTo>
                    <a:pt x="358" y="81"/>
                    <a:pt x="378" y="80"/>
                    <a:pt x="369" y="90"/>
                  </a:cubicBezTo>
                  <a:cubicBezTo>
                    <a:pt x="372" y="88"/>
                    <a:pt x="374" y="87"/>
                    <a:pt x="378" y="87"/>
                  </a:cubicBezTo>
                  <a:cubicBezTo>
                    <a:pt x="376" y="97"/>
                    <a:pt x="366" y="97"/>
                    <a:pt x="361" y="104"/>
                  </a:cubicBezTo>
                  <a:cubicBezTo>
                    <a:pt x="359" y="107"/>
                    <a:pt x="360" y="108"/>
                    <a:pt x="358" y="110"/>
                  </a:cubicBezTo>
                  <a:cubicBezTo>
                    <a:pt x="354" y="114"/>
                    <a:pt x="352" y="126"/>
                    <a:pt x="349" y="133"/>
                  </a:cubicBezTo>
                  <a:cubicBezTo>
                    <a:pt x="348" y="135"/>
                    <a:pt x="345" y="131"/>
                    <a:pt x="346" y="130"/>
                  </a:cubicBezTo>
                  <a:cubicBezTo>
                    <a:pt x="343" y="131"/>
                    <a:pt x="345" y="133"/>
                    <a:pt x="346" y="133"/>
                  </a:cubicBezTo>
                  <a:cubicBezTo>
                    <a:pt x="343" y="134"/>
                    <a:pt x="335" y="144"/>
                    <a:pt x="335" y="139"/>
                  </a:cubicBezTo>
                  <a:cubicBezTo>
                    <a:pt x="331" y="140"/>
                    <a:pt x="340" y="161"/>
                    <a:pt x="326" y="159"/>
                  </a:cubicBezTo>
                  <a:cubicBezTo>
                    <a:pt x="328" y="167"/>
                    <a:pt x="339" y="154"/>
                    <a:pt x="343" y="162"/>
                  </a:cubicBezTo>
                  <a:cubicBezTo>
                    <a:pt x="342" y="169"/>
                    <a:pt x="335" y="169"/>
                    <a:pt x="332" y="165"/>
                  </a:cubicBezTo>
                  <a:cubicBezTo>
                    <a:pt x="333" y="171"/>
                    <a:pt x="337" y="176"/>
                    <a:pt x="332" y="174"/>
                  </a:cubicBezTo>
                  <a:cubicBezTo>
                    <a:pt x="328" y="173"/>
                    <a:pt x="332" y="179"/>
                    <a:pt x="332" y="183"/>
                  </a:cubicBezTo>
                  <a:cubicBezTo>
                    <a:pt x="324" y="183"/>
                    <a:pt x="312" y="184"/>
                    <a:pt x="320" y="177"/>
                  </a:cubicBezTo>
                  <a:cubicBezTo>
                    <a:pt x="307" y="181"/>
                    <a:pt x="323" y="189"/>
                    <a:pt x="314" y="186"/>
                  </a:cubicBezTo>
                  <a:cubicBezTo>
                    <a:pt x="311" y="185"/>
                    <a:pt x="316" y="195"/>
                    <a:pt x="314" y="197"/>
                  </a:cubicBezTo>
                  <a:cubicBezTo>
                    <a:pt x="312" y="202"/>
                    <a:pt x="305" y="202"/>
                    <a:pt x="305" y="209"/>
                  </a:cubicBezTo>
                  <a:cubicBezTo>
                    <a:pt x="297" y="209"/>
                    <a:pt x="300" y="199"/>
                    <a:pt x="288" y="203"/>
                  </a:cubicBezTo>
                  <a:cubicBezTo>
                    <a:pt x="290" y="211"/>
                    <a:pt x="294" y="217"/>
                    <a:pt x="297" y="223"/>
                  </a:cubicBezTo>
                  <a:cubicBezTo>
                    <a:pt x="289" y="220"/>
                    <a:pt x="287" y="236"/>
                    <a:pt x="282" y="226"/>
                  </a:cubicBezTo>
                  <a:cubicBezTo>
                    <a:pt x="279" y="227"/>
                    <a:pt x="281" y="229"/>
                    <a:pt x="282" y="229"/>
                  </a:cubicBezTo>
                  <a:cubicBezTo>
                    <a:pt x="280" y="240"/>
                    <a:pt x="270" y="226"/>
                    <a:pt x="271" y="241"/>
                  </a:cubicBezTo>
                  <a:cubicBezTo>
                    <a:pt x="256" y="246"/>
                    <a:pt x="243" y="236"/>
                    <a:pt x="239" y="252"/>
                  </a:cubicBezTo>
                </a:path>
              </a:pathLst>
            </a:custGeom>
            <a:solidFill>
              <a:schemeClr val="accent2"/>
            </a:solidFill>
            <a:ln w="9525">
              <a:solidFill>
                <a:srgbClr val="F9F9F9"/>
              </a:solidFill>
              <a:round/>
            </a:ln>
          </p:spPr>
          <p:txBody>
            <a:bodyPr vert="horz" wrap="square" lIns="121920" tIns="60960" rIns="121920" bIns="60960" numCol="1" anchor="t" anchorCtr="0" compatLnSpc="1"/>
            <a:lstStyle/>
            <a:p>
              <a:endParaRPr lang="en-US" sz="2400"/>
            </a:p>
          </p:txBody>
        </p:sp>
        <p:sp>
          <p:nvSpPr>
            <p:cNvPr id="4141" name="Freeform 167"/>
            <p:cNvSpPr/>
            <p:nvPr/>
          </p:nvSpPr>
          <p:spPr bwMode="auto">
            <a:xfrm>
              <a:off x="4168776" y="2954338"/>
              <a:ext cx="487363" cy="511175"/>
            </a:xfrm>
            <a:custGeom>
              <a:gdLst>
                <a:gd name="T0" fmla="*/ 136 w 408"/>
                <a:gd name="T1" fmla="*/ 421 h 428"/>
                <a:gd name="T2" fmla="*/ 105 w 408"/>
                <a:gd name="T3" fmla="*/ 425 h 428"/>
                <a:gd name="T4" fmla="*/ 88 w 408"/>
                <a:gd name="T5" fmla="*/ 390 h 428"/>
                <a:gd name="T6" fmla="*/ 82 w 408"/>
                <a:gd name="T7" fmla="*/ 381 h 428"/>
                <a:gd name="T8" fmla="*/ 82 w 408"/>
                <a:gd name="T9" fmla="*/ 349 h 428"/>
                <a:gd name="T10" fmla="*/ 73 w 408"/>
                <a:gd name="T11" fmla="*/ 329 h 428"/>
                <a:gd name="T12" fmla="*/ 85 w 408"/>
                <a:gd name="T13" fmla="*/ 282 h 428"/>
                <a:gd name="T14" fmla="*/ 76 w 408"/>
                <a:gd name="T15" fmla="*/ 256 h 428"/>
                <a:gd name="T16" fmla="*/ 68 w 408"/>
                <a:gd name="T17" fmla="*/ 250 h 428"/>
                <a:gd name="T18" fmla="*/ 56 w 408"/>
                <a:gd name="T19" fmla="*/ 224 h 428"/>
                <a:gd name="T20" fmla="*/ 33 w 408"/>
                <a:gd name="T21" fmla="*/ 137 h 428"/>
                <a:gd name="T22" fmla="*/ 0 w 408"/>
                <a:gd name="T23" fmla="*/ 25 h 428"/>
                <a:gd name="T24" fmla="*/ 187 w 408"/>
                <a:gd name="T25" fmla="*/ 0 h 428"/>
                <a:gd name="T26" fmla="*/ 172 w 408"/>
                <a:gd name="T27" fmla="*/ 23 h 428"/>
                <a:gd name="T28" fmla="*/ 201 w 408"/>
                <a:gd name="T29" fmla="*/ 49 h 428"/>
                <a:gd name="T30" fmla="*/ 216 w 408"/>
                <a:gd name="T31" fmla="*/ 49 h 428"/>
                <a:gd name="T32" fmla="*/ 248 w 408"/>
                <a:gd name="T33" fmla="*/ 96 h 428"/>
                <a:gd name="T34" fmla="*/ 257 w 408"/>
                <a:gd name="T35" fmla="*/ 99 h 428"/>
                <a:gd name="T36" fmla="*/ 265 w 408"/>
                <a:gd name="T37" fmla="*/ 102 h 428"/>
                <a:gd name="T38" fmla="*/ 274 w 408"/>
                <a:gd name="T39" fmla="*/ 113 h 428"/>
                <a:gd name="T40" fmla="*/ 271 w 408"/>
                <a:gd name="T41" fmla="*/ 116 h 428"/>
                <a:gd name="T42" fmla="*/ 277 w 408"/>
                <a:gd name="T43" fmla="*/ 116 h 428"/>
                <a:gd name="T44" fmla="*/ 300 w 408"/>
                <a:gd name="T45" fmla="*/ 131 h 428"/>
                <a:gd name="T46" fmla="*/ 344 w 408"/>
                <a:gd name="T47" fmla="*/ 172 h 428"/>
                <a:gd name="T48" fmla="*/ 355 w 408"/>
                <a:gd name="T49" fmla="*/ 204 h 428"/>
                <a:gd name="T50" fmla="*/ 373 w 408"/>
                <a:gd name="T51" fmla="*/ 215 h 428"/>
                <a:gd name="T52" fmla="*/ 373 w 408"/>
                <a:gd name="T53" fmla="*/ 218 h 428"/>
                <a:gd name="T54" fmla="*/ 387 w 408"/>
                <a:gd name="T55" fmla="*/ 253 h 428"/>
                <a:gd name="T56" fmla="*/ 408 w 408"/>
                <a:gd name="T57" fmla="*/ 256 h 428"/>
                <a:gd name="T58" fmla="*/ 390 w 408"/>
                <a:gd name="T59" fmla="*/ 265 h 428"/>
                <a:gd name="T60" fmla="*/ 393 w 408"/>
                <a:gd name="T61" fmla="*/ 285 h 428"/>
                <a:gd name="T62" fmla="*/ 387 w 408"/>
                <a:gd name="T63" fmla="*/ 320 h 428"/>
                <a:gd name="T64" fmla="*/ 376 w 408"/>
                <a:gd name="T65" fmla="*/ 326 h 428"/>
                <a:gd name="T66" fmla="*/ 367 w 408"/>
                <a:gd name="T67" fmla="*/ 326 h 428"/>
                <a:gd name="T68" fmla="*/ 385 w 408"/>
                <a:gd name="T69" fmla="*/ 334 h 428"/>
                <a:gd name="T70" fmla="*/ 373 w 408"/>
                <a:gd name="T71" fmla="*/ 340 h 428"/>
                <a:gd name="T72" fmla="*/ 379 w 408"/>
                <a:gd name="T73" fmla="*/ 387 h 428"/>
                <a:gd name="T74" fmla="*/ 347 w 408"/>
                <a:gd name="T75" fmla="*/ 378 h 428"/>
                <a:gd name="T76" fmla="*/ 332 w 408"/>
                <a:gd name="T77" fmla="*/ 393 h 428"/>
                <a:gd name="T78" fmla="*/ 335 w 408"/>
                <a:gd name="T79" fmla="*/ 428 h 428"/>
                <a:gd name="T80" fmla="*/ 321 w 408"/>
                <a:gd name="T81" fmla="*/ 410 h 428"/>
                <a:gd name="T82" fmla="*/ 136 w 408"/>
                <a:gd name="T83" fmla="*/ 421 h 4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08" h="428">
                  <a:moveTo>
                    <a:pt x="136" y="421"/>
                  </a:moveTo>
                  <a:cubicBezTo>
                    <a:pt x="129" y="420"/>
                    <a:pt x="120" y="428"/>
                    <a:pt x="105" y="425"/>
                  </a:cubicBezTo>
                  <a:cubicBezTo>
                    <a:pt x="102" y="414"/>
                    <a:pt x="95" y="401"/>
                    <a:pt x="88" y="390"/>
                  </a:cubicBezTo>
                  <a:cubicBezTo>
                    <a:pt x="86" y="387"/>
                    <a:pt x="83" y="385"/>
                    <a:pt x="82" y="381"/>
                  </a:cubicBezTo>
                  <a:cubicBezTo>
                    <a:pt x="80" y="373"/>
                    <a:pt x="84" y="359"/>
                    <a:pt x="82" y="349"/>
                  </a:cubicBezTo>
                  <a:cubicBezTo>
                    <a:pt x="81" y="341"/>
                    <a:pt x="74" y="334"/>
                    <a:pt x="73" y="329"/>
                  </a:cubicBezTo>
                  <a:cubicBezTo>
                    <a:pt x="72" y="312"/>
                    <a:pt x="75" y="294"/>
                    <a:pt x="85" y="282"/>
                  </a:cubicBezTo>
                  <a:cubicBezTo>
                    <a:pt x="80" y="275"/>
                    <a:pt x="80" y="264"/>
                    <a:pt x="76" y="256"/>
                  </a:cubicBezTo>
                  <a:cubicBezTo>
                    <a:pt x="74" y="253"/>
                    <a:pt x="70" y="253"/>
                    <a:pt x="68" y="250"/>
                  </a:cubicBezTo>
                  <a:cubicBezTo>
                    <a:pt x="65" y="247"/>
                    <a:pt x="58" y="230"/>
                    <a:pt x="56" y="224"/>
                  </a:cubicBezTo>
                  <a:cubicBezTo>
                    <a:pt x="47" y="199"/>
                    <a:pt x="40" y="165"/>
                    <a:pt x="33" y="137"/>
                  </a:cubicBezTo>
                  <a:cubicBezTo>
                    <a:pt x="21" y="96"/>
                    <a:pt x="9" y="60"/>
                    <a:pt x="0" y="25"/>
                  </a:cubicBezTo>
                  <a:cubicBezTo>
                    <a:pt x="63" y="15"/>
                    <a:pt x="128" y="13"/>
                    <a:pt x="187" y="0"/>
                  </a:cubicBezTo>
                  <a:cubicBezTo>
                    <a:pt x="183" y="8"/>
                    <a:pt x="179" y="17"/>
                    <a:pt x="172" y="23"/>
                  </a:cubicBezTo>
                  <a:cubicBezTo>
                    <a:pt x="174" y="40"/>
                    <a:pt x="196" y="36"/>
                    <a:pt x="201" y="49"/>
                  </a:cubicBezTo>
                  <a:cubicBezTo>
                    <a:pt x="210" y="47"/>
                    <a:pt x="207" y="47"/>
                    <a:pt x="216" y="49"/>
                  </a:cubicBezTo>
                  <a:cubicBezTo>
                    <a:pt x="224" y="63"/>
                    <a:pt x="235" y="86"/>
                    <a:pt x="248" y="96"/>
                  </a:cubicBezTo>
                  <a:cubicBezTo>
                    <a:pt x="250" y="98"/>
                    <a:pt x="254" y="97"/>
                    <a:pt x="257" y="99"/>
                  </a:cubicBezTo>
                  <a:cubicBezTo>
                    <a:pt x="262" y="103"/>
                    <a:pt x="252" y="105"/>
                    <a:pt x="265" y="102"/>
                  </a:cubicBezTo>
                  <a:cubicBezTo>
                    <a:pt x="264" y="107"/>
                    <a:pt x="275" y="107"/>
                    <a:pt x="274" y="113"/>
                  </a:cubicBezTo>
                  <a:cubicBezTo>
                    <a:pt x="274" y="113"/>
                    <a:pt x="269" y="114"/>
                    <a:pt x="271" y="116"/>
                  </a:cubicBezTo>
                  <a:cubicBezTo>
                    <a:pt x="271" y="116"/>
                    <a:pt x="275" y="114"/>
                    <a:pt x="277" y="116"/>
                  </a:cubicBezTo>
                  <a:cubicBezTo>
                    <a:pt x="283" y="123"/>
                    <a:pt x="288" y="125"/>
                    <a:pt x="300" y="131"/>
                  </a:cubicBezTo>
                  <a:cubicBezTo>
                    <a:pt x="307" y="152"/>
                    <a:pt x="324" y="163"/>
                    <a:pt x="344" y="172"/>
                  </a:cubicBezTo>
                  <a:cubicBezTo>
                    <a:pt x="345" y="185"/>
                    <a:pt x="356" y="189"/>
                    <a:pt x="355" y="204"/>
                  </a:cubicBezTo>
                  <a:cubicBezTo>
                    <a:pt x="358" y="211"/>
                    <a:pt x="367" y="211"/>
                    <a:pt x="373" y="215"/>
                  </a:cubicBezTo>
                  <a:cubicBezTo>
                    <a:pt x="367" y="220"/>
                    <a:pt x="375" y="220"/>
                    <a:pt x="373" y="218"/>
                  </a:cubicBezTo>
                  <a:cubicBezTo>
                    <a:pt x="382" y="229"/>
                    <a:pt x="383" y="238"/>
                    <a:pt x="387" y="253"/>
                  </a:cubicBezTo>
                  <a:cubicBezTo>
                    <a:pt x="397" y="251"/>
                    <a:pt x="401" y="255"/>
                    <a:pt x="408" y="256"/>
                  </a:cubicBezTo>
                  <a:cubicBezTo>
                    <a:pt x="406" y="267"/>
                    <a:pt x="398" y="275"/>
                    <a:pt x="390" y="265"/>
                  </a:cubicBezTo>
                  <a:cubicBezTo>
                    <a:pt x="389" y="274"/>
                    <a:pt x="392" y="278"/>
                    <a:pt x="393" y="285"/>
                  </a:cubicBezTo>
                  <a:cubicBezTo>
                    <a:pt x="378" y="280"/>
                    <a:pt x="383" y="315"/>
                    <a:pt x="387" y="320"/>
                  </a:cubicBezTo>
                  <a:cubicBezTo>
                    <a:pt x="381" y="322"/>
                    <a:pt x="380" y="325"/>
                    <a:pt x="376" y="326"/>
                  </a:cubicBezTo>
                  <a:cubicBezTo>
                    <a:pt x="375" y="326"/>
                    <a:pt x="370" y="321"/>
                    <a:pt x="367" y="326"/>
                  </a:cubicBezTo>
                  <a:cubicBezTo>
                    <a:pt x="370" y="332"/>
                    <a:pt x="382" y="328"/>
                    <a:pt x="385" y="334"/>
                  </a:cubicBezTo>
                  <a:cubicBezTo>
                    <a:pt x="384" y="345"/>
                    <a:pt x="380" y="342"/>
                    <a:pt x="373" y="340"/>
                  </a:cubicBezTo>
                  <a:cubicBezTo>
                    <a:pt x="377" y="364"/>
                    <a:pt x="370" y="370"/>
                    <a:pt x="379" y="387"/>
                  </a:cubicBezTo>
                  <a:cubicBezTo>
                    <a:pt x="365" y="387"/>
                    <a:pt x="352" y="387"/>
                    <a:pt x="347" y="378"/>
                  </a:cubicBezTo>
                  <a:cubicBezTo>
                    <a:pt x="342" y="384"/>
                    <a:pt x="337" y="388"/>
                    <a:pt x="332" y="393"/>
                  </a:cubicBezTo>
                  <a:cubicBezTo>
                    <a:pt x="337" y="400"/>
                    <a:pt x="342" y="418"/>
                    <a:pt x="335" y="428"/>
                  </a:cubicBezTo>
                  <a:cubicBezTo>
                    <a:pt x="324" y="428"/>
                    <a:pt x="329" y="412"/>
                    <a:pt x="321" y="410"/>
                  </a:cubicBezTo>
                  <a:cubicBezTo>
                    <a:pt x="260" y="413"/>
                    <a:pt x="198" y="419"/>
                    <a:pt x="136" y="421"/>
                  </a:cubicBezTo>
                  <a:close/>
                </a:path>
              </a:pathLst>
            </a:custGeom>
            <a:solidFill>
              <a:schemeClr val="tx1"/>
            </a:solidFill>
            <a:ln w="9525">
              <a:solidFill>
                <a:srgbClr val="F9F9F9"/>
              </a:solidFill>
              <a:round/>
            </a:ln>
          </p:spPr>
          <p:txBody>
            <a:bodyPr vert="horz" wrap="square" lIns="121920" tIns="60960" rIns="121920" bIns="60960" numCol="1" anchor="t" anchorCtr="0" compatLnSpc="1"/>
            <a:lstStyle/>
            <a:p>
              <a:endParaRPr lang="en-US" sz="2400"/>
            </a:p>
          </p:txBody>
        </p:sp>
        <p:sp>
          <p:nvSpPr>
            <p:cNvPr id="4142" name="Freeform 168"/>
            <p:cNvSpPr/>
            <p:nvPr/>
          </p:nvSpPr>
          <p:spPr bwMode="auto">
            <a:xfrm>
              <a:off x="3921126" y="2986088"/>
              <a:ext cx="354013" cy="565150"/>
            </a:xfrm>
            <a:custGeom>
              <a:gdLst>
                <a:gd name="T0" fmla="*/ 104 w 296"/>
                <a:gd name="T1" fmla="*/ 457 h 473"/>
                <a:gd name="T2" fmla="*/ 92 w 296"/>
                <a:gd name="T3" fmla="*/ 460 h 473"/>
                <a:gd name="T4" fmla="*/ 86 w 296"/>
                <a:gd name="T5" fmla="*/ 471 h 473"/>
                <a:gd name="T6" fmla="*/ 66 w 296"/>
                <a:gd name="T7" fmla="*/ 457 h 473"/>
                <a:gd name="T8" fmla="*/ 54 w 296"/>
                <a:gd name="T9" fmla="*/ 428 h 473"/>
                <a:gd name="T10" fmla="*/ 49 w 296"/>
                <a:gd name="T11" fmla="*/ 463 h 473"/>
                <a:gd name="T12" fmla="*/ 28 w 296"/>
                <a:gd name="T13" fmla="*/ 463 h 473"/>
                <a:gd name="T14" fmla="*/ 20 w 296"/>
                <a:gd name="T15" fmla="*/ 387 h 473"/>
                <a:gd name="T16" fmla="*/ 8 w 296"/>
                <a:gd name="T17" fmla="*/ 285 h 473"/>
                <a:gd name="T18" fmla="*/ 14 w 296"/>
                <a:gd name="T19" fmla="*/ 35 h 473"/>
                <a:gd name="T20" fmla="*/ 8 w 296"/>
                <a:gd name="T21" fmla="*/ 18 h 473"/>
                <a:gd name="T22" fmla="*/ 203 w 296"/>
                <a:gd name="T23" fmla="*/ 0 h 473"/>
                <a:gd name="T24" fmla="*/ 246 w 296"/>
                <a:gd name="T25" fmla="*/ 146 h 473"/>
                <a:gd name="T26" fmla="*/ 258 w 296"/>
                <a:gd name="T27" fmla="*/ 195 h 473"/>
                <a:gd name="T28" fmla="*/ 270 w 296"/>
                <a:gd name="T29" fmla="*/ 221 h 473"/>
                <a:gd name="T30" fmla="*/ 281 w 296"/>
                <a:gd name="T31" fmla="*/ 233 h 473"/>
                <a:gd name="T32" fmla="*/ 287 w 296"/>
                <a:gd name="T33" fmla="*/ 253 h 473"/>
                <a:gd name="T34" fmla="*/ 278 w 296"/>
                <a:gd name="T35" fmla="*/ 282 h 473"/>
                <a:gd name="T36" fmla="*/ 287 w 296"/>
                <a:gd name="T37" fmla="*/ 323 h 473"/>
                <a:gd name="T38" fmla="*/ 284 w 296"/>
                <a:gd name="T39" fmla="*/ 349 h 473"/>
                <a:gd name="T40" fmla="*/ 296 w 296"/>
                <a:gd name="T41" fmla="*/ 375 h 473"/>
                <a:gd name="T42" fmla="*/ 148 w 296"/>
                <a:gd name="T43" fmla="*/ 393 h 473"/>
                <a:gd name="T44" fmla="*/ 84 w 296"/>
                <a:gd name="T45" fmla="*/ 407 h 473"/>
                <a:gd name="T46" fmla="*/ 104 w 296"/>
                <a:gd name="T47" fmla="*/ 434 h 473"/>
                <a:gd name="T48" fmla="*/ 104 w 296"/>
                <a:gd name="T49" fmla="*/ 457 h 4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6" h="472">
                  <a:moveTo>
                    <a:pt x="104" y="457"/>
                  </a:moveTo>
                  <a:cubicBezTo>
                    <a:pt x="100" y="456"/>
                    <a:pt x="95" y="469"/>
                    <a:pt x="92" y="460"/>
                  </a:cubicBezTo>
                  <a:cubicBezTo>
                    <a:pt x="84" y="458"/>
                    <a:pt x="94" y="473"/>
                    <a:pt x="86" y="471"/>
                  </a:cubicBezTo>
                  <a:cubicBezTo>
                    <a:pt x="77" y="469"/>
                    <a:pt x="80" y="455"/>
                    <a:pt x="66" y="457"/>
                  </a:cubicBezTo>
                  <a:cubicBezTo>
                    <a:pt x="68" y="441"/>
                    <a:pt x="64" y="431"/>
                    <a:pt x="54" y="428"/>
                  </a:cubicBezTo>
                  <a:cubicBezTo>
                    <a:pt x="48" y="435"/>
                    <a:pt x="48" y="449"/>
                    <a:pt x="49" y="463"/>
                  </a:cubicBezTo>
                  <a:cubicBezTo>
                    <a:pt x="42" y="463"/>
                    <a:pt x="35" y="463"/>
                    <a:pt x="28" y="463"/>
                  </a:cubicBezTo>
                  <a:cubicBezTo>
                    <a:pt x="22" y="439"/>
                    <a:pt x="23" y="413"/>
                    <a:pt x="20" y="387"/>
                  </a:cubicBezTo>
                  <a:cubicBezTo>
                    <a:pt x="16" y="355"/>
                    <a:pt x="4" y="326"/>
                    <a:pt x="8" y="285"/>
                  </a:cubicBezTo>
                  <a:cubicBezTo>
                    <a:pt x="15" y="213"/>
                    <a:pt x="10" y="116"/>
                    <a:pt x="14" y="35"/>
                  </a:cubicBezTo>
                  <a:cubicBezTo>
                    <a:pt x="19" y="24"/>
                    <a:pt x="0" y="22"/>
                    <a:pt x="8" y="18"/>
                  </a:cubicBezTo>
                  <a:cubicBezTo>
                    <a:pt x="76" y="15"/>
                    <a:pt x="139" y="7"/>
                    <a:pt x="203" y="0"/>
                  </a:cubicBezTo>
                  <a:cubicBezTo>
                    <a:pt x="214" y="46"/>
                    <a:pt x="233" y="96"/>
                    <a:pt x="246" y="146"/>
                  </a:cubicBezTo>
                  <a:cubicBezTo>
                    <a:pt x="251" y="162"/>
                    <a:pt x="253" y="180"/>
                    <a:pt x="258" y="195"/>
                  </a:cubicBezTo>
                  <a:cubicBezTo>
                    <a:pt x="261" y="203"/>
                    <a:pt x="265" y="214"/>
                    <a:pt x="270" y="221"/>
                  </a:cubicBezTo>
                  <a:cubicBezTo>
                    <a:pt x="272" y="226"/>
                    <a:pt x="279" y="228"/>
                    <a:pt x="281" y="233"/>
                  </a:cubicBezTo>
                  <a:cubicBezTo>
                    <a:pt x="284" y="239"/>
                    <a:pt x="278" y="250"/>
                    <a:pt x="287" y="253"/>
                  </a:cubicBezTo>
                  <a:cubicBezTo>
                    <a:pt x="282" y="263"/>
                    <a:pt x="281" y="269"/>
                    <a:pt x="278" y="282"/>
                  </a:cubicBezTo>
                  <a:cubicBezTo>
                    <a:pt x="275" y="299"/>
                    <a:pt x="277" y="308"/>
                    <a:pt x="287" y="323"/>
                  </a:cubicBezTo>
                  <a:cubicBezTo>
                    <a:pt x="287" y="332"/>
                    <a:pt x="289" y="344"/>
                    <a:pt x="284" y="349"/>
                  </a:cubicBezTo>
                  <a:cubicBezTo>
                    <a:pt x="285" y="361"/>
                    <a:pt x="295" y="363"/>
                    <a:pt x="296" y="375"/>
                  </a:cubicBezTo>
                  <a:cubicBezTo>
                    <a:pt x="251" y="378"/>
                    <a:pt x="196" y="388"/>
                    <a:pt x="148" y="393"/>
                  </a:cubicBezTo>
                  <a:cubicBezTo>
                    <a:pt x="124" y="395"/>
                    <a:pt x="92" y="389"/>
                    <a:pt x="84" y="407"/>
                  </a:cubicBezTo>
                  <a:cubicBezTo>
                    <a:pt x="86" y="421"/>
                    <a:pt x="97" y="425"/>
                    <a:pt x="104" y="434"/>
                  </a:cubicBezTo>
                  <a:cubicBezTo>
                    <a:pt x="100" y="442"/>
                    <a:pt x="105" y="444"/>
                    <a:pt x="104" y="457"/>
                  </a:cubicBezTo>
                  <a:close/>
                </a:path>
              </a:pathLst>
            </a:custGeom>
            <a:solidFill>
              <a:schemeClr val="accent4"/>
            </a:solidFill>
            <a:ln w="9525">
              <a:solidFill>
                <a:srgbClr val="F9F9F9"/>
              </a:solidFill>
              <a:round/>
            </a:ln>
          </p:spPr>
          <p:txBody>
            <a:bodyPr vert="horz" wrap="square" lIns="121920" tIns="60960" rIns="121920" bIns="60960" numCol="1" anchor="t" anchorCtr="0" compatLnSpc="1"/>
            <a:lstStyle/>
            <a:p>
              <a:endParaRPr lang="en-US" sz="2400"/>
            </a:p>
          </p:txBody>
        </p:sp>
        <p:sp>
          <p:nvSpPr>
            <p:cNvPr id="4143" name="Freeform 169"/>
            <p:cNvSpPr/>
            <p:nvPr/>
          </p:nvSpPr>
          <p:spPr bwMode="auto">
            <a:xfrm>
              <a:off x="3627439" y="3011488"/>
              <a:ext cx="325438" cy="560388"/>
            </a:xfrm>
            <a:custGeom>
              <a:gdLst>
                <a:gd name="T0" fmla="*/ 34 w 273"/>
                <a:gd name="T1" fmla="*/ 122 h 469"/>
                <a:gd name="T2" fmla="*/ 31 w 273"/>
                <a:gd name="T3" fmla="*/ 116 h 469"/>
                <a:gd name="T4" fmla="*/ 45 w 273"/>
                <a:gd name="T5" fmla="*/ 107 h 469"/>
                <a:gd name="T6" fmla="*/ 66 w 273"/>
                <a:gd name="T7" fmla="*/ 52 h 469"/>
                <a:gd name="T8" fmla="*/ 75 w 273"/>
                <a:gd name="T9" fmla="*/ 40 h 469"/>
                <a:gd name="T10" fmla="*/ 83 w 273"/>
                <a:gd name="T11" fmla="*/ 23 h 469"/>
                <a:gd name="T12" fmla="*/ 86 w 273"/>
                <a:gd name="T13" fmla="*/ 14 h 469"/>
                <a:gd name="T14" fmla="*/ 246 w 273"/>
                <a:gd name="T15" fmla="*/ 0 h 469"/>
                <a:gd name="T16" fmla="*/ 255 w 273"/>
                <a:gd name="T17" fmla="*/ 5 h 469"/>
                <a:gd name="T18" fmla="*/ 249 w 273"/>
                <a:gd name="T19" fmla="*/ 226 h 469"/>
                <a:gd name="T20" fmla="*/ 269 w 273"/>
                <a:gd name="T21" fmla="*/ 434 h 469"/>
                <a:gd name="T22" fmla="*/ 269 w 273"/>
                <a:gd name="T23" fmla="*/ 439 h 469"/>
                <a:gd name="T24" fmla="*/ 267 w 273"/>
                <a:gd name="T25" fmla="*/ 447 h 469"/>
                <a:gd name="T26" fmla="*/ 249 w 273"/>
                <a:gd name="T27" fmla="*/ 447 h 469"/>
                <a:gd name="T28" fmla="*/ 232 w 273"/>
                <a:gd name="T29" fmla="*/ 442 h 469"/>
                <a:gd name="T30" fmla="*/ 194 w 273"/>
                <a:gd name="T31" fmla="*/ 453 h 469"/>
                <a:gd name="T32" fmla="*/ 182 w 273"/>
                <a:gd name="T33" fmla="*/ 468 h 469"/>
                <a:gd name="T34" fmla="*/ 168 w 273"/>
                <a:gd name="T35" fmla="*/ 447 h 469"/>
                <a:gd name="T36" fmla="*/ 153 w 273"/>
                <a:gd name="T37" fmla="*/ 430 h 469"/>
                <a:gd name="T38" fmla="*/ 159 w 273"/>
                <a:gd name="T39" fmla="*/ 395 h 469"/>
                <a:gd name="T40" fmla="*/ 8 w 273"/>
                <a:gd name="T41" fmla="*/ 401 h 469"/>
                <a:gd name="T42" fmla="*/ 13 w 273"/>
                <a:gd name="T43" fmla="*/ 378 h 469"/>
                <a:gd name="T44" fmla="*/ 11 w 273"/>
                <a:gd name="T45" fmla="*/ 363 h 469"/>
                <a:gd name="T46" fmla="*/ 13 w 273"/>
                <a:gd name="T47" fmla="*/ 349 h 469"/>
                <a:gd name="T48" fmla="*/ 16 w 273"/>
                <a:gd name="T49" fmla="*/ 346 h 469"/>
                <a:gd name="T50" fmla="*/ 22 w 273"/>
                <a:gd name="T51" fmla="*/ 322 h 469"/>
                <a:gd name="T52" fmla="*/ 43 w 273"/>
                <a:gd name="T53" fmla="*/ 302 h 469"/>
                <a:gd name="T54" fmla="*/ 37 w 273"/>
                <a:gd name="T55" fmla="*/ 287 h 469"/>
                <a:gd name="T56" fmla="*/ 54 w 273"/>
                <a:gd name="T57" fmla="*/ 276 h 469"/>
                <a:gd name="T58" fmla="*/ 40 w 273"/>
                <a:gd name="T59" fmla="*/ 261 h 469"/>
                <a:gd name="T60" fmla="*/ 43 w 273"/>
                <a:gd name="T61" fmla="*/ 247 h 469"/>
                <a:gd name="T62" fmla="*/ 31 w 273"/>
                <a:gd name="T63" fmla="*/ 244 h 469"/>
                <a:gd name="T64" fmla="*/ 40 w 273"/>
                <a:gd name="T65" fmla="*/ 235 h 469"/>
                <a:gd name="T66" fmla="*/ 31 w 273"/>
                <a:gd name="T67" fmla="*/ 232 h 469"/>
                <a:gd name="T68" fmla="*/ 40 w 273"/>
                <a:gd name="T69" fmla="*/ 218 h 469"/>
                <a:gd name="T70" fmla="*/ 28 w 273"/>
                <a:gd name="T71" fmla="*/ 209 h 469"/>
                <a:gd name="T72" fmla="*/ 34 w 273"/>
                <a:gd name="T73" fmla="*/ 183 h 469"/>
                <a:gd name="T74" fmla="*/ 28 w 273"/>
                <a:gd name="T75" fmla="*/ 177 h 469"/>
                <a:gd name="T76" fmla="*/ 31 w 273"/>
                <a:gd name="T77" fmla="*/ 165 h 469"/>
                <a:gd name="T78" fmla="*/ 22 w 273"/>
                <a:gd name="T79" fmla="*/ 151 h 469"/>
                <a:gd name="T80" fmla="*/ 34 w 273"/>
                <a:gd name="T81" fmla="*/ 139 h 469"/>
                <a:gd name="T82" fmla="*/ 25 w 273"/>
                <a:gd name="T83" fmla="*/ 136 h 469"/>
                <a:gd name="T84" fmla="*/ 34 w 273"/>
                <a:gd name="T85" fmla="*/ 127 h 4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73" h="469">
                  <a:moveTo>
                    <a:pt x="34" y="122"/>
                  </a:moveTo>
                  <a:cubicBezTo>
                    <a:pt x="34" y="118"/>
                    <a:pt x="33" y="116"/>
                    <a:pt x="31" y="116"/>
                  </a:cubicBezTo>
                  <a:cubicBezTo>
                    <a:pt x="34" y="111"/>
                    <a:pt x="41" y="111"/>
                    <a:pt x="45" y="107"/>
                  </a:cubicBezTo>
                  <a:cubicBezTo>
                    <a:pt x="34" y="84"/>
                    <a:pt x="76" y="74"/>
                    <a:pt x="66" y="52"/>
                  </a:cubicBezTo>
                  <a:cubicBezTo>
                    <a:pt x="70" y="45"/>
                    <a:pt x="74" y="45"/>
                    <a:pt x="75" y="40"/>
                  </a:cubicBezTo>
                  <a:cubicBezTo>
                    <a:pt x="75" y="27"/>
                    <a:pt x="77" y="32"/>
                    <a:pt x="83" y="23"/>
                  </a:cubicBezTo>
                  <a:cubicBezTo>
                    <a:pt x="84" y="21"/>
                    <a:pt x="87" y="19"/>
                    <a:pt x="86" y="14"/>
                  </a:cubicBezTo>
                  <a:cubicBezTo>
                    <a:pt x="138" y="8"/>
                    <a:pt x="195" y="6"/>
                    <a:pt x="246" y="0"/>
                  </a:cubicBezTo>
                  <a:cubicBezTo>
                    <a:pt x="245" y="6"/>
                    <a:pt x="250" y="5"/>
                    <a:pt x="255" y="5"/>
                  </a:cubicBezTo>
                  <a:cubicBezTo>
                    <a:pt x="251" y="78"/>
                    <a:pt x="253" y="153"/>
                    <a:pt x="249" y="226"/>
                  </a:cubicBezTo>
                  <a:cubicBezTo>
                    <a:pt x="246" y="300"/>
                    <a:pt x="263" y="369"/>
                    <a:pt x="269" y="434"/>
                  </a:cubicBezTo>
                  <a:cubicBezTo>
                    <a:pt x="269" y="439"/>
                    <a:pt x="269" y="439"/>
                    <a:pt x="269" y="439"/>
                  </a:cubicBezTo>
                  <a:cubicBezTo>
                    <a:pt x="263" y="440"/>
                    <a:pt x="273" y="443"/>
                    <a:pt x="267" y="447"/>
                  </a:cubicBezTo>
                  <a:cubicBezTo>
                    <a:pt x="259" y="445"/>
                    <a:pt x="252" y="439"/>
                    <a:pt x="249" y="447"/>
                  </a:cubicBezTo>
                  <a:cubicBezTo>
                    <a:pt x="241" y="445"/>
                    <a:pt x="240" y="442"/>
                    <a:pt x="232" y="442"/>
                  </a:cubicBezTo>
                  <a:cubicBezTo>
                    <a:pt x="219" y="441"/>
                    <a:pt x="207" y="454"/>
                    <a:pt x="194" y="453"/>
                  </a:cubicBezTo>
                  <a:cubicBezTo>
                    <a:pt x="188" y="457"/>
                    <a:pt x="188" y="465"/>
                    <a:pt x="182" y="468"/>
                  </a:cubicBezTo>
                  <a:cubicBezTo>
                    <a:pt x="169" y="469"/>
                    <a:pt x="172" y="455"/>
                    <a:pt x="168" y="447"/>
                  </a:cubicBezTo>
                  <a:cubicBezTo>
                    <a:pt x="165" y="439"/>
                    <a:pt x="157" y="437"/>
                    <a:pt x="153" y="430"/>
                  </a:cubicBezTo>
                  <a:cubicBezTo>
                    <a:pt x="150" y="414"/>
                    <a:pt x="159" y="408"/>
                    <a:pt x="159" y="395"/>
                  </a:cubicBezTo>
                  <a:cubicBezTo>
                    <a:pt x="112" y="389"/>
                    <a:pt x="60" y="403"/>
                    <a:pt x="8" y="401"/>
                  </a:cubicBezTo>
                  <a:cubicBezTo>
                    <a:pt x="0" y="390"/>
                    <a:pt x="1" y="374"/>
                    <a:pt x="13" y="378"/>
                  </a:cubicBezTo>
                  <a:cubicBezTo>
                    <a:pt x="10" y="373"/>
                    <a:pt x="11" y="365"/>
                    <a:pt x="11" y="363"/>
                  </a:cubicBezTo>
                  <a:cubicBezTo>
                    <a:pt x="9" y="358"/>
                    <a:pt x="11" y="353"/>
                    <a:pt x="13" y="349"/>
                  </a:cubicBezTo>
                  <a:cubicBezTo>
                    <a:pt x="13" y="349"/>
                    <a:pt x="18" y="347"/>
                    <a:pt x="16" y="346"/>
                  </a:cubicBezTo>
                  <a:cubicBezTo>
                    <a:pt x="8" y="339"/>
                    <a:pt x="31" y="334"/>
                    <a:pt x="22" y="322"/>
                  </a:cubicBezTo>
                  <a:cubicBezTo>
                    <a:pt x="30" y="317"/>
                    <a:pt x="37" y="310"/>
                    <a:pt x="43" y="302"/>
                  </a:cubicBezTo>
                  <a:cubicBezTo>
                    <a:pt x="41" y="293"/>
                    <a:pt x="52" y="286"/>
                    <a:pt x="37" y="287"/>
                  </a:cubicBezTo>
                  <a:cubicBezTo>
                    <a:pt x="43" y="284"/>
                    <a:pt x="47" y="278"/>
                    <a:pt x="54" y="276"/>
                  </a:cubicBezTo>
                  <a:cubicBezTo>
                    <a:pt x="53" y="267"/>
                    <a:pt x="44" y="266"/>
                    <a:pt x="40" y="261"/>
                  </a:cubicBezTo>
                  <a:cubicBezTo>
                    <a:pt x="46" y="255"/>
                    <a:pt x="37" y="252"/>
                    <a:pt x="43" y="247"/>
                  </a:cubicBezTo>
                  <a:cubicBezTo>
                    <a:pt x="42" y="243"/>
                    <a:pt x="35" y="244"/>
                    <a:pt x="31" y="244"/>
                  </a:cubicBezTo>
                  <a:cubicBezTo>
                    <a:pt x="34" y="241"/>
                    <a:pt x="37" y="238"/>
                    <a:pt x="40" y="235"/>
                  </a:cubicBezTo>
                  <a:cubicBezTo>
                    <a:pt x="39" y="232"/>
                    <a:pt x="34" y="233"/>
                    <a:pt x="31" y="232"/>
                  </a:cubicBezTo>
                  <a:cubicBezTo>
                    <a:pt x="30" y="223"/>
                    <a:pt x="35" y="220"/>
                    <a:pt x="40" y="218"/>
                  </a:cubicBezTo>
                  <a:cubicBezTo>
                    <a:pt x="39" y="212"/>
                    <a:pt x="29" y="215"/>
                    <a:pt x="28" y="209"/>
                  </a:cubicBezTo>
                  <a:cubicBezTo>
                    <a:pt x="24" y="197"/>
                    <a:pt x="38" y="198"/>
                    <a:pt x="34" y="183"/>
                  </a:cubicBezTo>
                  <a:cubicBezTo>
                    <a:pt x="33" y="182"/>
                    <a:pt x="28" y="178"/>
                    <a:pt x="28" y="177"/>
                  </a:cubicBezTo>
                  <a:cubicBezTo>
                    <a:pt x="27" y="171"/>
                    <a:pt x="32" y="167"/>
                    <a:pt x="31" y="165"/>
                  </a:cubicBezTo>
                  <a:cubicBezTo>
                    <a:pt x="28" y="157"/>
                    <a:pt x="20" y="158"/>
                    <a:pt x="22" y="151"/>
                  </a:cubicBezTo>
                  <a:cubicBezTo>
                    <a:pt x="26" y="147"/>
                    <a:pt x="26" y="139"/>
                    <a:pt x="34" y="139"/>
                  </a:cubicBezTo>
                  <a:cubicBezTo>
                    <a:pt x="33" y="136"/>
                    <a:pt x="29" y="137"/>
                    <a:pt x="25" y="136"/>
                  </a:cubicBezTo>
                  <a:cubicBezTo>
                    <a:pt x="25" y="131"/>
                    <a:pt x="35" y="134"/>
                    <a:pt x="34" y="127"/>
                  </a:cubicBezTo>
                </a:path>
              </a:pathLst>
            </a:custGeom>
            <a:solidFill>
              <a:schemeClr val="accent4"/>
            </a:solidFill>
            <a:ln w="9525">
              <a:solidFill>
                <a:srgbClr val="F9F9F9"/>
              </a:solidFill>
              <a:round/>
            </a:ln>
          </p:spPr>
          <p:txBody>
            <a:bodyPr vert="horz" wrap="square" lIns="121920" tIns="60960" rIns="121920" bIns="60960" numCol="1" anchor="t" anchorCtr="0" compatLnSpc="1"/>
            <a:lstStyle/>
            <a:p>
              <a:endParaRPr lang="en-US" sz="2400"/>
            </a:p>
          </p:txBody>
        </p:sp>
        <p:sp>
          <p:nvSpPr>
            <p:cNvPr id="4144" name="Freeform 170"/>
            <p:cNvSpPr/>
            <p:nvPr/>
          </p:nvSpPr>
          <p:spPr bwMode="auto">
            <a:xfrm>
              <a:off x="4733926" y="3632201"/>
              <a:ext cx="12700" cy="15875"/>
            </a:xfrm>
            <a:custGeom>
              <a:gdLst>
                <a:gd name="T0" fmla="*/ 3 w 11"/>
                <a:gd name="T1" fmla="*/ 0 h 13"/>
                <a:gd name="T2" fmla="*/ 11 w 11"/>
                <a:gd name="T3" fmla="*/ 6 h 13"/>
                <a:gd name="T4" fmla="*/ 3 w 11"/>
                <a:gd name="T5" fmla="*/ 0 h 13"/>
              </a:gdLst>
              <a:cxnLst>
                <a:cxn ang="0">
                  <a:pos x="T0" y="T1"/>
                </a:cxn>
                <a:cxn ang="0">
                  <a:pos x="T2" y="T3"/>
                </a:cxn>
                <a:cxn ang="0">
                  <a:pos x="T4" y="T5"/>
                </a:cxn>
              </a:cxnLst>
              <a:rect l="0" t="0" r="r" b="b"/>
              <a:pathLst>
                <a:path w="11" h="13">
                  <a:moveTo>
                    <a:pt x="3" y="0"/>
                  </a:moveTo>
                  <a:cubicBezTo>
                    <a:pt x="7" y="1"/>
                    <a:pt x="7" y="5"/>
                    <a:pt x="11" y="6"/>
                  </a:cubicBezTo>
                  <a:cubicBezTo>
                    <a:pt x="10" y="13"/>
                    <a:pt x="0" y="6"/>
                    <a:pt x="3" y="0"/>
                  </a:cubicBezTo>
                  <a:close/>
                </a:path>
              </a:pathLst>
            </a:custGeom>
            <a:solidFill>
              <a:srgbClr val="959595"/>
            </a:solidFill>
            <a:ln w="9525">
              <a:solidFill>
                <a:srgbClr val="F9F9F9"/>
              </a:solidFill>
              <a:round/>
            </a:ln>
          </p:spPr>
          <p:txBody>
            <a:bodyPr vert="horz" wrap="square" lIns="121920" tIns="60960" rIns="121920" bIns="60960" numCol="1" anchor="t" anchorCtr="0" compatLnSpc="1"/>
            <a:lstStyle/>
            <a:p>
              <a:endParaRPr lang="en-US" sz="2400"/>
            </a:p>
          </p:txBody>
        </p:sp>
        <p:sp>
          <p:nvSpPr>
            <p:cNvPr id="4145" name="Freeform 171"/>
            <p:cNvSpPr/>
            <p:nvPr/>
          </p:nvSpPr>
          <p:spPr bwMode="auto">
            <a:xfrm>
              <a:off x="4772026" y="4025901"/>
              <a:ext cx="14288" cy="9525"/>
            </a:xfrm>
            <a:custGeom>
              <a:gdLst>
                <a:gd name="T0" fmla="*/ 0 w 12"/>
                <a:gd name="T1" fmla="*/ 8 h 8"/>
                <a:gd name="T2" fmla="*/ 12 w 12"/>
                <a:gd name="T3" fmla="*/ 0 h 8"/>
              </a:gdLst>
              <a:cxnLst>
                <a:cxn ang="0">
                  <a:pos x="T0" y="T1"/>
                </a:cxn>
                <a:cxn ang="0">
                  <a:pos x="T2" y="T3"/>
                </a:cxn>
              </a:cxnLst>
              <a:rect l="0" t="0" r="r" b="b"/>
              <a:pathLst>
                <a:path w="12" h="8">
                  <a:moveTo>
                    <a:pt x="0" y="8"/>
                  </a:moveTo>
                  <a:cubicBezTo>
                    <a:pt x="5" y="6"/>
                    <a:pt x="11" y="6"/>
                    <a:pt x="12" y="0"/>
                  </a:cubicBezTo>
                </a:path>
              </a:pathLst>
            </a:custGeom>
            <a:solidFill>
              <a:srgbClr val="959595"/>
            </a:solidFill>
            <a:ln w="9525">
              <a:solidFill>
                <a:srgbClr val="F9F9F9"/>
              </a:solidFill>
              <a:round/>
            </a:ln>
          </p:spPr>
          <p:txBody>
            <a:bodyPr vert="horz" wrap="square" lIns="121920" tIns="60960" rIns="121920" bIns="60960" numCol="1" anchor="t" anchorCtr="0" compatLnSpc="1"/>
            <a:lstStyle/>
            <a:p>
              <a:endParaRPr lang="en-US" sz="2400"/>
            </a:p>
          </p:txBody>
        </p:sp>
        <p:sp>
          <p:nvSpPr>
            <p:cNvPr id="4146" name="Freeform 172"/>
            <p:cNvSpPr/>
            <p:nvPr/>
          </p:nvSpPr>
          <p:spPr bwMode="auto">
            <a:xfrm>
              <a:off x="4784726" y="4025901"/>
              <a:ext cx="1588" cy="3175"/>
            </a:xfrm>
            <a:custGeom>
              <a:gdLst>
                <a:gd name="T0" fmla="*/ 1 w 1"/>
                <a:gd name="T1" fmla="*/ 0 h 2"/>
                <a:gd name="T2" fmla="*/ 0 w 1"/>
                <a:gd name="T3" fmla="*/ 2 h 2"/>
                <a:gd name="T4" fmla="*/ 1 w 1"/>
                <a:gd name="T5" fmla="*/ 0 h 2"/>
              </a:gdLst>
              <a:cxnLst>
                <a:cxn ang="0">
                  <a:pos x="T0" y="T1"/>
                </a:cxn>
                <a:cxn ang="0">
                  <a:pos x="T2" y="T3"/>
                </a:cxn>
                <a:cxn ang="0">
                  <a:pos x="T4" y="T5"/>
                </a:cxn>
              </a:cxnLst>
              <a:rect l="0" t="0" r="r" b="b"/>
              <a:pathLst>
                <a:path w="1" h="2">
                  <a:moveTo>
                    <a:pt x="1" y="0"/>
                  </a:moveTo>
                  <a:lnTo>
                    <a:pt x="0" y="2"/>
                  </a:lnTo>
                  <a:lnTo>
                    <a:pt x="1" y="0"/>
                  </a:lnTo>
                  <a:close/>
                </a:path>
              </a:pathLst>
            </a:custGeom>
            <a:solidFill>
              <a:srgbClr val="959595"/>
            </a:solidFill>
            <a:ln w="9525">
              <a:solidFill>
                <a:srgbClr val="F9F9F9"/>
              </a:solidFill>
              <a:round/>
            </a:ln>
          </p:spPr>
          <p:txBody>
            <a:bodyPr vert="horz" wrap="square" lIns="121920" tIns="60960" rIns="121920" bIns="60960" numCol="1" anchor="t" anchorCtr="0" compatLnSpc="1"/>
            <a:lstStyle/>
            <a:p>
              <a:endParaRPr lang="en-US" sz="2400"/>
            </a:p>
          </p:txBody>
        </p:sp>
        <p:sp>
          <p:nvSpPr>
            <p:cNvPr id="4147" name="Line 173"/>
            <p:cNvSpPr>
              <a:spLocks noChangeShapeType="1"/>
            </p:cNvSpPr>
            <p:nvPr/>
          </p:nvSpPr>
          <p:spPr bwMode="auto">
            <a:xfrm flipH="1">
              <a:off x="4784726" y="4025901"/>
              <a:ext cx="1588" cy="3175"/>
            </a:xfrm>
            <a:prstGeom prst="line">
              <a:avLst/>
            </a:prstGeom>
            <a:noFill/>
            <a:ln w="9525">
              <a:solidFill>
                <a:srgbClr val="F9F9F9"/>
              </a:solidFill>
              <a:rou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en-US" sz="2400"/>
            </a:p>
          </p:txBody>
        </p:sp>
        <p:sp>
          <p:nvSpPr>
            <p:cNvPr id="4148" name="Freeform 174"/>
            <p:cNvSpPr/>
            <p:nvPr/>
          </p:nvSpPr>
          <p:spPr bwMode="auto">
            <a:xfrm>
              <a:off x="4549776" y="3738563"/>
              <a:ext cx="3175" cy="1588"/>
            </a:xfrm>
            <a:custGeom>
              <a:gdLst>
                <a:gd name="T0" fmla="*/ 2 w 2"/>
                <a:gd name="T1" fmla="*/ 1 h 1"/>
                <a:gd name="T2" fmla="*/ 0 w 2"/>
                <a:gd name="T3" fmla="*/ 0 h 1"/>
                <a:gd name="T4" fmla="*/ 2 w 2"/>
                <a:gd name="T5" fmla="*/ 1 h 1"/>
              </a:gdLst>
              <a:cxnLst>
                <a:cxn ang="0">
                  <a:pos x="T0" y="T1"/>
                </a:cxn>
                <a:cxn ang="0">
                  <a:pos x="T2" y="T3"/>
                </a:cxn>
                <a:cxn ang="0">
                  <a:pos x="T4" y="T5"/>
                </a:cxn>
              </a:cxnLst>
              <a:rect l="0" t="0" r="r" b="b"/>
              <a:pathLst>
                <a:path w="2" h="1">
                  <a:moveTo>
                    <a:pt x="2" y="1"/>
                  </a:moveTo>
                  <a:lnTo>
                    <a:pt x="0" y="0"/>
                  </a:lnTo>
                  <a:lnTo>
                    <a:pt x="2" y="1"/>
                  </a:lnTo>
                  <a:close/>
                </a:path>
              </a:pathLst>
            </a:custGeom>
            <a:solidFill>
              <a:srgbClr val="959595"/>
            </a:solidFill>
            <a:ln w="9525">
              <a:solidFill>
                <a:srgbClr val="F9F9F9"/>
              </a:solidFill>
              <a:round/>
            </a:ln>
          </p:spPr>
          <p:txBody>
            <a:bodyPr vert="horz" wrap="square" lIns="121920" tIns="60960" rIns="121920" bIns="60960" numCol="1" anchor="t" anchorCtr="0" compatLnSpc="1"/>
            <a:lstStyle/>
            <a:p>
              <a:endParaRPr lang="en-US" sz="2400"/>
            </a:p>
          </p:txBody>
        </p:sp>
        <p:sp>
          <p:nvSpPr>
            <p:cNvPr id="4149" name="Line 175"/>
            <p:cNvSpPr>
              <a:spLocks noChangeShapeType="1"/>
            </p:cNvSpPr>
            <p:nvPr/>
          </p:nvSpPr>
          <p:spPr bwMode="auto">
            <a:xfrm flipH="1" flipV="1">
              <a:off x="4549776" y="3738563"/>
              <a:ext cx="3175" cy="1588"/>
            </a:xfrm>
            <a:prstGeom prst="line">
              <a:avLst/>
            </a:prstGeom>
            <a:noFill/>
            <a:ln w="9525">
              <a:solidFill>
                <a:srgbClr val="F9F9F9"/>
              </a:solidFill>
              <a:rou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en-US" sz="2400"/>
            </a:p>
          </p:txBody>
        </p:sp>
        <p:sp>
          <p:nvSpPr>
            <p:cNvPr id="4150" name="Freeform 176"/>
            <p:cNvSpPr/>
            <p:nvPr/>
          </p:nvSpPr>
          <p:spPr bwMode="auto">
            <a:xfrm>
              <a:off x="4549776" y="3746501"/>
              <a:ext cx="3175" cy="3175"/>
            </a:xfrm>
            <a:custGeom>
              <a:gdLst>
                <a:gd name="T0" fmla="*/ 0 w 2"/>
                <a:gd name="T1" fmla="*/ 2 h 2"/>
                <a:gd name="T2" fmla="*/ 2 w 2"/>
                <a:gd name="T3" fmla="*/ 0 h 2"/>
                <a:gd name="T4" fmla="*/ 0 w 2"/>
                <a:gd name="T5" fmla="*/ 2 h 2"/>
              </a:gdLst>
              <a:cxnLst>
                <a:cxn ang="0">
                  <a:pos x="T0" y="T1"/>
                </a:cxn>
                <a:cxn ang="0">
                  <a:pos x="T2" y="T3"/>
                </a:cxn>
                <a:cxn ang="0">
                  <a:pos x="T4" y="T5"/>
                </a:cxn>
              </a:cxnLst>
              <a:rect l="0" t="0" r="r" b="b"/>
              <a:pathLst>
                <a:path w="2" h="2">
                  <a:moveTo>
                    <a:pt x="0" y="2"/>
                  </a:moveTo>
                  <a:lnTo>
                    <a:pt x="2" y="0"/>
                  </a:lnTo>
                  <a:lnTo>
                    <a:pt x="0" y="2"/>
                  </a:lnTo>
                  <a:close/>
                </a:path>
              </a:pathLst>
            </a:custGeom>
            <a:solidFill>
              <a:srgbClr val="959595"/>
            </a:solidFill>
            <a:ln w="9525">
              <a:solidFill>
                <a:srgbClr val="F9F9F9"/>
              </a:solidFill>
              <a:round/>
            </a:ln>
          </p:spPr>
          <p:txBody>
            <a:bodyPr vert="horz" wrap="square" lIns="121920" tIns="60960" rIns="121920" bIns="60960" numCol="1" anchor="t" anchorCtr="0" compatLnSpc="1"/>
            <a:lstStyle/>
            <a:p>
              <a:endParaRPr lang="en-US" sz="2400"/>
            </a:p>
          </p:txBody>
        </p:sp>
        <p:sp>
          <p:nvSpPr>
            <p:cNvPr id="4151" name="Line 177"/>
            <p:cNvSpPr>
              <a:spLocks noChangeShapeType="1"/>
            </p:cNvSpPr>
            <p:nvPr/>
          </p:nvSpPr>
          <p:spPr bwMode="auto">
            <a:xfrm flipV="1">
              <a:off x="4549776" y="3746501"/>
              <a:ext cx="3175" cy="3175"/>
            </a:xfrm>
            <a:prstGeom prst="line">
              <a:avLst/>
            </a:prstGeom>
            <a:noFill/>
            <a:ln w="9525">
              <a:solidFill>
                <a:srgbClr val="F9F9F9"/>
              </a:solidFill>
              <a:rou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en-US" sz="2400"/>
            </a:p>
          </p:txBody>
        </p:sp>
        <p:sp>
          <p:nvSpPr>
            <p:cNvPr id="4152" name="Freeform 178"/>
            <p:cNvSpPr/>
            <p:nvPr/>
          </p:nvSpPr>
          <p:spPr bwMode="auto">
            <a:xfrm>
              <a:off x="4545014" y="3746501"/>
              <a:ext cx="4763" cy="3175"/>
            </a:xfrm>
            <a:custGeom>
              <a:gdLst>
                <a:gd name="T0" fmla="*/ 0 w 3"/>
                <a:gd name="T1" fmla="*/ 0 h 2"/>
                <a:gd name="T2" fmla="*/ 3 w 3"/>
                <a:gd name="T3" fmla="*/ 2 h 2"/>
                <a:gd name="T4" fmla="*/ 0 w 3"/>
                <a:gd name="T5" fmla="*/ 0 h 2"/>
              </a:gdLst>
              <a:cxnLst>
                <a:cxn ang="0">
                  <a:pos x="T0" y="T1"/>
                </a:cxn>
                <a:cxn ang="0">
                  <a:pos x="T2" y="T3"/>
                </a:cxn>
                <a:cxn ang="0">
                  <a:pos x="T4" y="T5"/>
                </a:cxn>
              </a:cxnLst>
              <a:rect l="0" t="0" r="r" b="b"/>
              <a:pathLst>
                <a:path w="3" h="2">
                  <a:moveTo>
                    <a:pt x="0" y="0"/>
                  </a:moveTo>
                  <a:lnTo>
                    <a:pt x="3" y="2"/>
                  </a:lnTo>
                  <a:lnTo>
                    <a:pt x="0" y="0"/>
                  </a:lnTo>
                  <a:close/>
                </a:path>
              </a:pathLst>
            </a:custGeom>
            <a:solidFill>
              <a:srgbClr val="959595"/>
            </a:solidFill>
            <a:ln w="9525">
              <a:solidFill>
                <a:srgbClr val="F9F9F9"/>
              </a:solidFill>
              <a:round/>
            </a:ln>
          </p:spPr>
          <p:txBody>
            <a:bodyPr vert="horz" wrap="square" lIns="121920" tIns="60960" rIns="121920" bIns="60960" numCol="1" anchor="t" anchorCtr="0" compatLnSpc="1"/>
            <a:lstStyle/>
            <a:p>
              <a:endParaRPr lang="en-US" sz="2400"/>
            </a:p>
          </p:txBody>
        </p:sp>
        <p:sp>
          <p:nvSpPr>
            <p:cNvPr id="4153" name="Line 179"/>
            <p:cNvSpPr>
              <a:spLocks noChangeShapeType="1"/>
            </p:cNvSpPr>
            <p:nvPr/>
          </p:nvSpPr>
          <p:spPr bwMode="auto">
            <a:xfrm>
              <a:off x="4545014" y="3746501"/>
              <a:ext cx="4763" cy="3175"/>
            </a:xfrm>
            <a:prstGeom prst="line">
              <a:avLst/>
            </a:prstGeom>
            <a:noFill/>
            <a:ln w="9525">
              <a:solidFill>
                <a:srgbClr val="F9F9F9"/>
              </a:solidFill>
              <a:rou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en-US" sz="2400"/>
            </a:p>
          </p:txBody>
        </p:sp>
        <p:sp>
          <p:nvSpPr>
            <p:cNvPr id="4154" name="Freeform 180"/>
            <p:cNvSpPr/>
            <p:nvPr/>
          </p:nvSpPr>
          <p:spPr bwMode="auto">
            <a:xfrm>
              <a:off x="4545014" y="3738563"/>
              <a:ext cx="4763" cy="1588"/>
            </a:xfrm>
            <a:custGeom>
              <a:gdLst>
                <a:gd name="T0" fmla="*/ 3 w 3"/>
                <a:gd name="T1" fmla="*/ 0 h 1"/>
                <a:gd name="T2" fmla="*/ 0 w 3"/>
                <a:gd name="T3" fmla="*/ 1 h 1"/>
                <a:gd name="T4" fmla="*/ 3 w 3"/>
                <a:gd name="T5" fmla="*/ 0 h 1"/>
              </a:gdLst>
              <a:cxnLst>
                <a:cxn ang="0">
                  <a:pos x="T0" y="T1"/>
                </a:cxn>
                <a:cxn ang="0">
                  <a:pos x="T2" y="T3"/>
                </a:cxn>
                <a:cxn ang="0">
                  <a:pos x="T4" y="T5"/>
                </a:cxn>
              </a:cxnLst>
              <a:rect l="0" t="0" r="r" b="b"/>
              <a:pathLst>
                <a:path w="3" h="1">
                  <a:moveTo>
                    <a:pt x="3" y="0"/>
                  </a:moveTo>
                  <a:lnTo>
                    <a:pt x="0" y="1"/>
                  </a:lnTo>
                  <a:lnTo>
                    <a:pt x="3" y="0"/>
                  </a:lnTo>
                  <a:close/>
                </a:path>
              </a:pathLst>
            </a:custGeom>
            <a:solidFill>
              <a:srgbClr val="959595"/>
            </a:solidFill>
            <a:ln w="9525">
              <a:solidFill>
                <a:srgbClr val="F9F9F9"/>
              </a:solidFill>
              <a:round/>
            </a:ln>
          </p:spPr>
          <p:txBody>
            <a:bodyPr vert="horz" wrap="square" lIns="121920" tIns="60960" rIns="121920" bIns="60960" numCol="1" anchor="t" anchorCtr="0" compatLnSpc="1"/>
            <a:lstStyle/>
            <a:p>
              <a:endParaRPr lang="en-US" sz="2400"/>
            </a:p>
          </p:txBody>
        </p:sp>
        <p:sp>
          <p:nvSpPr>
            <p:cNvPr id="4155" name="Line 181"/>
            <p:cNvSpPr>
              <a:spLocks noChangeShapeType="1"/>
            </p:cNvSpPr>
            <p:nvPr/>
          </p:nvSpPr>
          <p:spPr bwMode="auto">
            <a:xfrm flipH="1">
              <a:off x="4545014" y="3738563"/>
              <a:ext cx="4763" cy="1588"/>
            </a:xfrm>
            <a:prstGeom prst="line">
              <a:avLst/>
            </a:prstGeom>
            <a:noFill/>
            <a:ln w="9525">
              <a:solidFill>
                <a:srgbClr val="F9F9F9"/>
              </a:solidFill>
              <a:rou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endParaRPr lang="en-US" sz="2400"/>
            </a:p>
          </p:txBody>
        </p:sp>
        <p:sp>
          <p:nvSpPr>
            <p:cNvPr id="4156" name="Freeform 182"/>
            <p:cNvSpPr/>
            <p:nvPr/>
          </p:nvSpPr>
          <p:spPr bwMode="auto">
            <a:xfrm>
              <a:off x="4027489" y="3413126"/>
              <a:ext cx="827088" cy="628650"/>
            </a:xfrm>
            <a:custGeom>
              <a:gdLst>
                <a:gd name="T0" fmla="*/ 434 w 692"/>
                <a:gd name="T1" fmla="*/ 193 h 527"/>
                <a:gd name="T2" fmla="*/ 399 w 692"/>
                <a:gd name="T3" fmla="*/ 167 h 527"/>
                <a:gd name="T4" fmla="*/ 344 w 692"/>
                <a:gd name="T5" fmla="*/ 120 h 527"/>
                <a:gd name="T6" fmla="*/ 306 w 692"/>
                <a:gd name="T7" fmla="*/ 94 h 527"/>
                <a:gd name="T8" fmla="*/ 274 w 692"/>
                <a:gd name="T9" fmla="*/ 103 h 527"/>
                <a:gd name="T10" fmla="*/ 274 w 692"/>
                <a:gd name="T11" fmla="*/ 111 h 527"/>
                <a:gd name="T12" fmla="*/ 242 w 692"/>
                <a:gd name="T13" fmla="*/ 135 h 527"/>
                <a:gd name="T14" fmla="*/ 224 w 692"/>
                <a:gd name="T15" fmla="*/ 141 h 527"/>
                <a:gd name="T16" fmla="*/ 181 w 692"/>
                <a:gd name="T17" fmla="*/ 120 h 527"/>
                <a:gd name="T18" fmla="*/ 163 w 692"/>
                <a:gd name="T19" fmla="*/ 103 h 527"/>
                <a:gd name="T20" fmla="*/ 163 w 692"/>
                <a:gd name="T21" fmla="*/ 94 h 527"/>
                <a:gd name="T22" fmla="*/ 123 w 692"/>
                <a:gd name="T23" fmla="*/ 94 h 527"/>
                <a:gd name="T24" fmla="*/ 59 w 692"/>
                <a:gd name="T25" fmla="*/ 94 h 527"/>
                <a:gd name="T26" fmla="*/ 47 w 692"/>
                <a:gd name="T27" fmla="*/ 85 h 527"/>
                <a:gd name="T28" fmla="*/ 32 w 692"/>
                <a:gd name="T29" fmla="*/ 97 h 527"/>
                <a:gd name="T30" fmla="*/ 21 w 692"/>
                <a:gd name="T31" fmla="*/ 77 h 527"/>
                <a:gd name="T32" fmla="*/ 35 w 692"/>
                <a:gd name="T33" fmla="*/ 42 h 527"/>
                <a:gd name="T34" fmla="*/ 221 w 692"/>
                <a:gd name="T35" fmla="*/ 45 h 527"/>
                <a:gd name="T36" fmla="*/ 448 w 692"/>
                <a:gd name="T37" fmla="*/ 47 h 527"/>
                <a:gd name="T38" fmla="*/ 501 w 692"/>
                <a:gd name="T39" fmla="*/ 7 h 527"/>
                <a:gd name="T40" fmla="*/ 530 w 692"/>
                <a:gd name="T41" fmla="*/ 82 h 527"/>
                <a:gd name="T42" fmla="*/ 585 w 692"/>
                <a:gd name="T43" fmla="*/ 178 h 527"/>
                <a:gd name="T44" fmla="*/ 617 w 692"/>
                <a:gd name="T45" fmla="*/ 248 h 527"/>
                <a:gd name="T46" fmla="*/ 658 w 692"/>
                <a:gd name="T47" fmla="*/ 312 h 527"/>
                <a:gd name="T48" fmla="*/ 681 w 692"/>
                <a:gd name="T49" fmla="*/ 356 h 527"/>
                <a:gd name="T50" fmla="*/ 678 w 692"/>
                <a:gd name="T51" fmla="*/ 469 h 527"/>
                <a:gd name="T52" fmla="*/ 675 w 692"/>
                <a:gd name="T53" fmla="*/ 507 h 527"/>
                <a:gd name="T54" fmla="*/ 636 w 692"/>
                <a:gd name="T55" fmla="*/ 514 h 527"/>
                <a:gd name="T56" fmla="*/ 617 w 692"/>
                <a:gd name="T57" fmla="*/ 504 h 527"/>
                <a:gd name="T58" fmla="*/ 576 w 692"/>
                <a:gd name="T59" fmla="*/ 458 h 527"/>
                <a:gd name="T60" fmla="*/ 538 w 692"/>
                <a:gd name="T61" fmla="*/ 420 h 527"/>
                <a:gd name="T62" fmla="*/ 538 w 692"/>
                <a:gd name="T63" fmla="*/ 388 h 527"/>
                <a:gd name="T64" fmla="*/ 515 w 692"/>
                <a:gd name="T65" fmla="*/ 367 h 527"/>
                <a:gd name="T66" fmla="*/ 501 w 692"/>
                <a:gd name="T67" fmla="*/ 382 h 527"/>
                <a:gd name="T68" fmla="*/ 451 w 692"/>
                <a:gd name="T69" fmla="*/ 324 h 527"/>
                <a:gd name="T70" fmla="*/ 469 w 692"/>
                <a:gd name="T71" fmla="*/ 292 h 527"/>
                <a:gd name="T72" fmla="*/ 440 w 692"/>
                <a:gd name="T73" fmla="*/ 280 h 527"/>
                <a:gd name="T74" fmla="*/ 448 w 692"/>
                <a:gd name="T75" fmla="*/ 301 h 527"/>
                <a:gd name="T76" fmla="*/ 434 w 692"/>
                <a:gd name="T77" fmla="*/ 280 h 5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92" h="527">
                  <a:moveTo>
                    <a:pt x="435" y="277"/>
                  </a:moveTo>
                  <a:cubicBezTo>
                    <a:pt x="433" y="253"/>
                    <a:pt x="445" y="221"/>
                    <a:pt x="434" y="193"/>
                  </a:cubicBezTo>
                  <a:cubicBezTo>
                    <a:pt x="423" y="188"/>
                    <a:pt x="421" y="175"/>
                    <a:pt x="413" y="167"/>
                  </a:cubicBezTo>
                  <a:cubicBezTo>
                    <a:pt x="406" y="163"/>
                    <a:pt x="399" y="173"/>
                    <a:pt x="399" y="167"/>
                  </a:cubicBezTo>
                  <a:cubicBezTo>
                    <a:pt x="383" y="161"/>
                    <a:pt x="378" y="145"/>
                    <a:pt x="361" y="141"/>
                  </a:cubicBezTo>
                  <a:cubicBezTo>
                    <a:pt x="366" y="126"/>
                    <a:pt x="352" y="127"/>
                    <a:pt x="344" y="120"/>
                  </a:cubicBezTo>
                  <a:cubicBezTo>
                    <a:pt x="339" y="116"/>
                    <a:pt x="339" y="109"/>
                    <a:pt x="335" y="106"/>
                  </a:cubicBezTo>
                  <a:cubicBezTo>
                    <a:pt x="333" y="104"/>
                    <a:pt x="311" y="95"/>
                    <a:pt x="306" y="94"/>
                  </a:cubicBezTo>
                  <a:cubicBezTo>
                    <a:pt x="299" y="93"/>
                    <a:pt x="288" y="92"/>
                    <a:pt x="282" y="94"/>
                  </a:cubicBezTo>
                  <a:cubicBezTo>
                    <a:pt x="279" y="95"/>
                    <a:pt x="278" y="98"/>
                    <a:pt x="274" y="103"/>
                  </a:cubicBezTo>
                  <a:cubicBezTo>
                    <a:pt x="274" y="102"/>
                    <a:pt x="265" y="111"/>
                    <a:pt x="265" y="109"/>
                  </a:cubicBezTo>
                  <a:cubicBezTo>
                    <a:pt x="265" y="110"/>
                    <a:pt x="272" y="113"/>
                    <a:pt x="274" y="111"/>
                  </a:cubicBezTo>
                  <a:cubicBezTo>
                    <a:pt x="269" y="116"/>
                    <a:pt x="265" y="115"/>
                    <a:pt x="259" y="117"/>
                  </a:cubicBezTo>
                  <a:cubicBezTo>
                    <a:pt x="250" y="122"/>
                    <a:pt x="246" y="129"/>
                    <a:pt x="242" y="135"/>
                  </a:cubicBezTo>
                  <a:cubicBezTo>
                    <a:pt x="237" y="138"/>
                    <a:pt x="235" y="129"/>
                    <a:pt x="236" y="129"/>
                  </a:cubicBezTo>
                  <a:cubicBezTo>
                    <a:pt x="230" y="130"/>
                    <a:pt x="230" y="138"/>
                    <a:pt x="224" y="141"/>
                  </a:cubicBezTo>
                  <a:cubicBezTo>
                    <a:pt x="217" y="145"/>
                    <a:pt x="208" y="138"/>
                    <a:pt x="204" y="146"/>
                  </a:cubicBezTo>
                  <a:cubicBezTo>
                    <a:pt x="200" y="134"/>
                    <a:pt x="196" y="122"/>
                    <a:pt x="181" y="120"/>
                  </a:cubicBezTo>
                  <a:cubicBezTo>
                    <a:pt x="184" y="116"/>
                    <a:pt x="185" y="121"/>
                    <a:pt x="189" y="114"/>
                  </a:cubicBezTo>
                  <a:cubicBezTo>
                    <a:pt x="182" y="109"/>
                    <a:pt x="174" y="104"/>
                    <a:pt x="163" y="103"/>
                  </a:cubicBezTo>
                  <a:cubicBezTo>
                    <a:pt x="167" y="98"/>
                    <a:pt x="172" y="94"/>
                    <a:pt x="175" y="88"/>
                  </a:cubicBezTo>
                  <a:cubicBezTo>
                    <a:pt x="174" y="79"/>
                    <a:pt x="166" y="93"/>
                    <a:pt x="163" y="94"/>
                  </a:cubicBezTo>
                  <a:cubicBezTo>
                    <a:pt x="158" y="95"/>
                    <a:pt x="148" y="86"/>
                    <a:pt x="149" y="100"/>
                  </a:cubicBezTo>
                  <a:cubicBezTo>
                    <a:pt x="139" y="99"/>
                    <a:pt x="135" y="92"/>
                    <a:pt x="123" y="94"/>
                  </a:cubicBezTo>
                  <a:cubicBezTo>
                    <a:pt x="138" y="80"/>
                    <a:pt x="108" y="79"/>
                    <a:pt x="99" y="77"/>
                  </a:cubicBezTo>
                  <a:cubicBezTo>
                    <a:pt x="92" y="88"/>
                    <a:pt x="73" y="89"/>
                    <a:pt x="59" y="94"/>
                  </a:cubicBezTo>
                  <a:cubicBezTo>
                    <a:pt x="59" y="89"/>
                    <a:pt x="54" y="84"/>
                    <a:pt x="53" y="74"/>
                  </a:cubicBezTo>
                  <a:cubicBezTo>
                    <a:pt x="44" y="72"/>
                    <a:pt x="50" y="83"/>
                    <a:pt x="47" y="85"/>
                  </a:cubicBezTo>
                  <a:cubicBezTo>
                    <a:pt x="46" y="86"/>
                    <a:pt x="43" y="80"/>
                    <a:pt x="41" y="79"/>
                  </a:cubicBezTo>
                  <a:cubicBezTo>
                    <a:pt x="35" y="79"/>
                    <a:pt x="39" y="88"/>
                    <a:pt x="32" y="97"/>
                  </a:cubicBezTo>
                  <a:cubicBezTo>
                    <a:pt x="27" y="97"/>
                    <a:pt x="27" y="97"/>
                    <a:pt x="27" y="97"/>
                  </a:cubicBezTo>
                  <a:cubicBezTo>
                    <a:pt x="24" y="92"/>
                    <a:pt x="11" y="84"/>
                    <a:pt x="21" y="77"/>
                  </a:cubicBezTo>
                  <a:cubicBezTo>
                    <a:pt x="17" y="66"/>
                    <a:pt x="1" y="67"/>
                    <a:pt x="0" y="53"/>
                  </a:cubicBezTo>
                  <a:cubicBezTo>
                    <a:pt x="4" y="35"/>
                    <a:pt x="23" y="43"/>
                    <a:pt x="35" y="42"/>
                  </a:cubicBezTo>
                  <a:cubicBezTo>
                    <a:pt x="88" y="34"/>
                    <a:pt x="154" y="27"/>
                    <a:pt x="210" y="21"/>
                  </a:cubicBezTo>
                  <a:cubicBezTo>
                    <a:pt x="214" y="29"/>
                    <a:pt x="218" y="37"/>
                    <a:pt x="221" y="45"/>
                  </a:cubicBezTo>
                  <a:cubicBezTo>
                    <a:pt x="297" y="45"/>
                    <a:pt x="374" y="31"/>
                    <a:pt x="442" y="33"/>
                  </a:cubicBezTo>
                  <a:cubicBezTo>
                    <a:pt x="442" y="40"/>
                    <a:pt x="444" y="45"/>
                    <a:pt x="448" y="47"/>
                  </a:cubicBezTo>
                  <a:cubicBezTo>
                    <a:pt x="473" y="49"/>
                    <a:pt x="451" y="13"/>
                    <a:pt x="460" y="4"/>
                  </a:cubicBezTo>
                  <a:cubicBezTo>
                    <a:pt x="468" y="0"/>
                    <a:pt x="483" y="11"/>
                    <a:pt x="501" y="7"/>
                  </a:cubicBezTo>
                  <a:cubicBezTo>
                    <a:pt x="504" y="16"/>
                    <a:pt x="499" y="29"/>
                    <a:pt x="512" y="33"/>
                  </a:cubicBezTo>
                  <a:cubicBezTo>
                    <a:pt x="512" y="51"/>
                    <a:pt x="523" y="66"/>
                    <a:pt x="530" y="82"/>
                  </a:cubicBezTo>
                  <a:cubicBezTo>
                    <a:pt x="545" y="117"/>
                    <a:pt x="566" y="153"/>
                    <a:pt x="594" y="178"/>
                  </a:cubicBezTo>
                  <a:cubicBezTo>
                    <a:pt x="592" y="183"/>
                    <a:pt x="590" y="177"/>
                    <a:pt x="585" y="178"/>
                  </a:cubicBezTo>
                  <a:cubicBezTo>
                    <a:pt x="583" y="192"/>
                    <a:pt x="590" y="204"/>
                    <a:pt x="597" y="216"/>
                  </a:cubicBezTo>
                  <a:cubicBezTo>
                    <a:pt x="602" y="227"/>
                    <a:pt x="610" y="238"/>
                    <a:pt x="617" y="248"/>
                  </a:cubicBezTo>
                  <a:cubicBezTo>
                    <a:pt x="622" y="256"/>
                    <a:pt x="625" y="261"/>
                    <a:pt x="632" y="269"/>
                  </a:cubicBezTo>
                  <a:cubicBezTo>
                    <a:pt x="641" y="278"/>
                    <a:pt x="645" y="301"/>
                    <a:pt x="658" y="312"/>
                  </a:cubicBezTo>
                  <a:cubicBezTo>
                    <a:pt x="658" y="316"/>
                    <a:pt x="658" y="320"/>
                    <a:pt x="655" y="321"/>
                  </a:cubicBezTo>
                  <a:cubicBezTo>
                    <a:pt x="670" y="327"/>
                    <a:pt x="673" y="332"/>
                    <a:pt x="681" y="356"/>
                  </a:cubicBezTo>
                  <a:cubicBezTo>
                    <a:pt x="686" y="372"/>
                    <a:pt x="692" y="426"/>
                    <a:pt x="687" y="449"/>
                  </a:cubicBezTo>
                  <a:cubicBezTo>
                    <a:pt x="685" y="456"/>
                    <a:pt x="679" y="463"/>
                    <a:pt x="678" y="469"/>
                  </a:cubicBezTo>
                  <a:cubicBezTo>
                    <a:pt x="677" y="476"/>
                    <a:pt x="682" y="483"/>
                    <a:pt x="681" y="490"/>
                  </a:cubicBezTo>
                  <a:cubicBezTo>
                    <a:pt x="680" y="497"/>
                    <a:pt x="673" y="500"/>
                    <a:pt x="675" y="507"/>
                  </a:cubicBezTo>
                  <a:cubicBezTo>
                    <a:pt x="658" y="504"/>
                    <a:pt x="654" y="527"/>
                    <a:pt x="637" y="516"/>
                  </a:cubicBezTo>
                  <a:cubicBezTo>
                    <a:pt x="636" y="514"/>
                    <a:pt x="636" y="514"/>
                    <a:pt x="636" y="514"/>
                  </a:cubicBezTo>
                  <a:cubicBezTo>
                    <a:pt x="634" y="516"/>
                    <a:pt x="634" y="516"/>
                    <a:pt x="634" y="516"/>
                  </a:cubicBezTo>
                  <a:cubicBezTo>
                    <a:pt x="634" y="506"/>
                    <a:pt x="628" y="503"/>
                    <a:pt x="617" y="504"/>
                  </a:cubicBezTo>
                  <a:cubicBezTo>
                    <a:pt x="610" y="494"/>
                    <a:pt x="602" y="485"/>
                    <a:pt x="594" y="475"/>
                  </a:cubicBezTo>
                  <a:cubicBezTo>
                    <a:pt x="588" y="467"/>
                    <a:pt x="587" y="461"/>
                    <a:pt x="576" y="458"/>
                  </a:cubicBezTo>
                  <a:cubicBezTo>
                    <a:pt x="568" y="455"/>
                    <a:pt x="560" y="460"/>
                    <a:pt x="553" y="455"/>
                  </a:cubicBezTo>
                  <a:cubicBezTo>
                    <a:pt x="547" y="444"/>
                    <a:pt x="540" y="435"/>
                    <a:pt x="538" y="420"/>
                  </a:cubicBezTo>
                  <a:cubicBezTo>
                    <a:pt x="538" y="414"/>
                    <a:pt x="531" y="414"/>
                    <a:pt x="527" y="411"/>
                  </a:cubicBezTo>
                  <a:cubicBezTo>
                    <a:pt x="528" y="400"/>
                    <a:pt x="534" y="395"/>
                    <a:pt x="538" y="388"/>
                  </a:cubicBezTo>
                  <a:cubicBezTo>
                    <a:pt x="524" y="385"/>
                    <a:pt x="526" y="399"/>
                    <a:pt x="521" y="405"/>
                  </a:cubicBezTo>
                  <a:cubicBezTo>
                    <a:pt x="511" y="401"/>
                    <a:pt x="509" y="378"/>
                    <a:pt x="515" y="367"/>
                  </a:cubicBezTo>
                  <a:cubicBezTo>
                    <a:pt x="512" y="362"/>
                    <a:pt x="503" y="375"/>
                    <a:pt x="495" y="367"/>
                  </a:cubicBezTo>
                  <a:cubicBezTo>
                    <a:pt x="487" y="371"/>
                    <a:pt x="504" y="373"/>
                    <a:pt x="501" y="382"/>
                  </a:cubicBezTo>
                  <a:cubicBezTo>
                    <a:pt x="480" y="378"/>
                    <a:pt x="473" y="359"/>
                    <a:pt x="466" y="341"/>
                  </a:cubicBezTo>
                  <a:cubicBezTo>
                    <a:pt x="464" y="332"/>
                    <a:pt x="452" y="334"/>
                    <a:pt x="451" y="324"/>
                  </a:cubicBezTo>
                  <a:cubicBezTo>
                    <a:pt x="461" y="325"/>
                    <a:pt x="458" y="311"/>
                    <a:pt x="460" y="306"/>
                  </a:cubicBezTo>
                  <a:cubicBezTo>
                    <a:pt x="462" y="301"/>
                    <a:pt x="471" y="298"/>
                    <a:pt x="469" y="292"/>
                  </a:cubicBezTo>
                  <a:cubicBezTo>
                    <a:pt x="465" y="276"/>
                    <a:pt x="455" y="286"/>
                    <a:pt x="441" y="277"/>
                  </a:cubicBezTo>
                  <a:cubicBezTo>
                    <a:pt x="440" y="280"/>
                    <a:pt x="440" y="280"/>
                    <a:pt x="440" y="280"/>
                  </a:cubicBezTo>
                  <a:cubicBezTo>
                    <a:pt x="445" y="281"/>
                    <a:pt x="440" y="293"/>
                    <a:pt x="451" y="289"/>
                  </a:cubicBezTo>
                  <a:cubicBezTo>
                    <a:pt x="449" y="291"/>
                    <a:pt x="448" y="295"/>
                    <a:pt x="448" y="301"/>
                  </a:cubicBezTo>
                  <a:cubicBezTo>
                    <a:pt x="437" y="304"/>
                    <a:pt x="440" y="293"/>
                    <a:pt x="431" y="295"/>
                  </a:cubicBezTo>
                  <a:cubicBezTo>
                    <a:pt x="428" y="286"/>
                    <a:pt x="435" y="287"/>
                    <a:pt x="434" y="280"/>
                  </a:cubicBezTo>
                  <a:lnTo>
                    <a:pt x="435" y="277"/>
                  </a:lnTo>
                  <a:close/>
                </a:path>
              </a:pathLst>
            </a:custGeom>
            <a:solidFill>
              <a:schemeClr val="tx1"/>
            </a:solidFill>
            <a:ln w="9525">
              <a:solidFill>
                <a:srgbClr val="F9F9F9"/>
              </a:solidFill>
              <a:round/>
            </a:ln>
          </p:spPr>
          <p:txBody>
            <a:bodyPr vert="horz" wrap="square" lIns="121920" tIns="60960" rIns="121920" bIns="60960" numCol="1" anchor="t" anchorCtr="0" compatLnSpc="1"/>
            <a:lstStyle/>
            <a:p>
              <a:endParaRPr lang="en-US" sz="2400"/>
            </a:p>
          </p:txBody>
        </p:sp>
        <p:sp>
          <p:nvSpPr>
            <p:cNvPr id="4157" name="Freeform 183"/>
            <p:cNvSpPr/>
            <p:nvPr/>
          </p:nvSpPr>
          <p:spPr bwMode="auto">
            <a:xfrm>
              <a:off x="3387726" y="3263901"/>
              <a:ext cx="511175" cy="438150"/>
            </a:xfrm>
            <a:custGeom>
              <a:gdLst>
                <a:gd name="T0" fmla="*/ 230 w 428"/>
                <a:gd name="T1" fmla="*/ 15 h 367"/>
                <a:gd name="T2" fmla="*/ 230 w 428"/>
                <a:gd name="T3" fmla="*/ 33 h 367"/>
                <a:gd name="T4" fmla="*/ 236 w 428"/>
                <a:gd name="T5" fmla="*/ 47 h 367"/>
                <a:gd name="T6" fmla="*/ 233 w 428"/>
                <a:gd name="T7" fmla="*/ 76 h 367"/>
                <a:gd name="T8" fmla="*/ 239 w 428"/>
                <a:gd name="T9" fmla="*/ 91 h 367"/>
                <a:gd name="T10" fmla="*/ 207 w 428"/>
                <a:gd name="T11" fmla="*/ 140 h 367"/>
                <a:gd name="T12" fmla="*/ 204 w 428"/>
                <a:gd name="T13" fmla="*/ 152 h 367"/>
                <a:gd name="T14" fmla="*/ 198 w 428"/>
                <a:gd name="T15" fmla="*/ 167 h 367"/>
                <a:gd name="T16" fmla="*/ 358 w 428"/>
                <a:gd name="T17" fmla="*/ 184 h 367"/>
                <a:gd name="T18" fmla="*/ 375 w 428"/>
                <a:gd name="T19" fmla="*/ 257 h 367"/>
                <a:gd name="T20" fmla="*/ 346 w 428"/>
                <a:gd name="T21" fmla="*/ 254 h 367"/>
                <a:gd name="T22" fmla="*/ 306 w 428"/>
                <a:gd name="T23" fmla="*/ 271 h 367"/>
                <a:gd name="T24" fmla="*/ 355 w 428"/>
                <a:gd name="T25" fmla="*/ 280 h 367"/>
                <a:gd name="T26" fmla="*/ 390 w 428"/>
                <a:gd name="T27" fmla="*/ 274 h 367"/>
                <a:gd name="T28" fmla="*/ 381 w 428"/>
                <a:gd name="T29" fmla="*/ 309 h 367"/>
                <a:gd name="T30" fmla="*/ 387 w 428"/>
                <a:gd name="T31" fmla="*/ 330 h 367"/>
                <a:gd name="T32" fmla="*/ 399 w 428"/>
                <a:gd name="T33" fmla="*/ 335 h 367"/>
                <a:gd name="T34" fmla="*/ 422 w 428"/>
                <a:gd name="T35" fmla="*/ 364 h 367"/>
                <a:gd name="T36" fmla="*/ 399 w 428"/>
                <a:gd name="T37" fmla="*/ 359 h 367"/>
                <a:gd name="T38" fmla="*/ 378 w 428"/>
                <a:gd name="T39" fmla="*/ 341 h 367"/>
                <a:gd name="T40" fmla="*/ 367 w 428"/>
                <a:gd name="T41" fmla="*/ 332 h 367"/>
                <a:gd name="T42" fmla="*/ 329 w 428"/>
                <a:gd name="T43" fmla="*/ 321 h 367"/>
                <a:gd name="T44" fmla="*/ 338 w 428"/>
                <a:gd name="T45" fmla="*/ 347 h 367"/>
                <a:gd name="T46" fmla="*/ 329 w 428"/>
                <a:gd name="T47" fmla="*/ 350 h 367"/>
                <a:gd name="T48" fmla="*/ 306 w 428"/>
                <a:gd name="T49" fmla="*/ 347 h 367"/>
                <a:gd name="T50" fmla="*/ 259 w 428"/>
                <a:gd name="T51" fmla="*/ 362 h 367"/>
                <a:gd name="T52" fmla="*/ 239 w 428"/>
                <a:gd name="T53" fmla="*/ 332 h 367"/>
                <a:gd name="T54" fmla="*/ 192 w 428"/>
                <a:gd name="T55" fmla="*/ 312 h 367"/>
                <a:gd name="T56" fmla="*/ 163 w 428"/>
                <a:gd name="T57" fmla="*/ 315 h 367"/>
                <a:gd name="T58" fmla="*/ 154 w 428"/>
                <a:gd name="T59" fmla="*/ 335 h 367"/>
                <a:gd name="T60" fmla="*/ 96 w 428"/>
                <a:gd name="T61" fmla="*/ 321 h 367"/>
                <a:gd name="T62" fmla="*/ 67 w 428"/>
                <a:gd name="T63" fmla="*/ 286 h 367"/>
                <a:gd name="T64" fmla="*/ 23 w 428"/>
                <a:gd name="T65" fmla="*/ 321 h 367"/>
                <a:gd name="T66" fmla="*/ 32 w 428"/>
                <a:gd name="T67" fmla="*/ 295 h 367"/>
                <a:gd name="T68" fmla="*/ 32 w 428"/>
                <a:gd name="T69" fmla="*/ 266 h 367"/>
                <a:gd name="T70" fmla="*/ 47 w 428"/>
                <a:gd name="T71" fmla="*/ 222 h 367"/>
                <a:gd name="T72" fmla="*/ 35 w 428"/>
                <a:gd name="T73" fmla="*/ 170 h 367"/>
                <a:gd name="T74" fmla="*/ 3 w 428"/>
                <a:gd name="T75" fmla="*/ 103 h 367"/>
                <a:gd name="T76" fmla="*/ 169 w 428"/>
                <a:gd name="T77" fmla="*/ 1 h 367"/>
                <a:gd name="T78" fmla="*/ 230 w 428"/>
                <a:gd name="T79" fmla="*/ 4 h 3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28" h="367">
                  <a:moveTo>
                    <a:pt x="230" y="4"/>
                  </a:moveTo>
                  <a:cubicBezTo>
                    <a:pt x="237" y="4"/>
                    <a:pt x="229" y="10"/>
                    <a:pt x="230" y="15"/>
                  </a:cubicBezTo>
                  <a:cubicBezTo>
                    <a:pt x="230" y="19"/>
                    <a:pt x="236" y="24"/>
                    <a:pt x="236" y="24"/>
                  </a:cubicBezTo>
                  <a:cubicBezTo>
                    <a:pt x="236" y="28"/>
                    <a:pt x="229" y="29"/>
                    <a:pt x="230" y="33"/>
                  </a:cubicBezTo>
                  <a:cubicBezTo>
                    <a:pt x="231" y="36"/>
                    <a:pt x="235" y="37"/>
                    <a:pt x="236" y="39"/>
                  </a:cubicBezTo>
                  <a:cubicBezTo>
                    <a:pt x="237" y="41"/>
                    <a:pt x="235" y="45"/>
                    <a:pt x="236" y="47"/>
                  </a:cubicBezTo>
                  <a:cubicBezTo>
                    <a:pt x="239" y="53"/>
                    <a:pt x="243" y="57"/>
                    <a:pt x="247" y="62"/>
                  </a:cubicBezTo>
                  <a:cubicBezTo>
                    <a:pt x="245" y="70"/>
                    <a:pt x="234" y="68"/>
                    <a:pt x="233" y="76"/>
                  </a:cubicBezTo>
                  <a:cubicBezTo>
                    <a:pt x="235" y="79"/>
                    <a:pt x="238" y="81"/>
                    <a:pt x="242" y="82"/>
                  </a:cubicBezTo>
                  <a:cubicBezTo>
                    <a:pt x="241" y="86"/>
                    <a:pt x="225" y="91"/>
                    <a:pt x="239" y="91"/>
                  </a:cubicBezTo>
                  <a:cubicBezTo>
                    <a:pt x="233" y="99"/>
                    <a:pt x="226" y="106"/>
                    <a:pt x="218" y="111"/>
                  </a:cubicBezTo>
                  <a:cubicBezTo>
                    <a:pt x="224" y="123"/>
                    <a:pt x="206" y="135"/>
                    <a:pt x="207" y="140"/>
                  </a:cubicBezTo>
                  <a:cubicBezTo>
                    <a:pt x="207" y="145"/>
                    <a:pt x="210" y="147"/>
                    <a:pt x="210" y="152"/>
                  </a:cubicBezTo>
                  <a:cubicBezTo>
                    <a:pt x="210" y="152"/>
                    <a:pt x="204" y="152"/>
                    <a:pt x="204" y="152"/>
                  </a:cubicBezTo>
                  <a:cubicBezTo>
                    <a:pt x="201" y="155"/>
                    <a:pt x="209" y="160"/>
                    <a:pt x="207" y="164"/>
                  </a:cubicBezTo>
                  <a:cubicBezTo>
                    <a:pt x="204" y="165"/>
                    <a:pt x="202" y="167"/>
                    <a:pt x="198" y="167"/>
                  </a:cubicBezTo>
                  <a:cubicBezTo>
                    <a:pt x="201" y="176"/>
                    <a:pt x="207" y="190"/>
                    <a:pt x="198" y="196"/>
                  </a:cubicBezTo>
                  <a:cubicBezTo>
                    <a:pt x="250" y="191"/>
                    <a:pt x="306" y="189"/>
                    <a:pt x="358" y="184"/>
                  </a:cubicBezTo>
                  <a:cubicBezTo>
                    <a:pt x="354" y="192"/>
                    <a:pt x="354" y="203"/>
                    <a:pt x="349" y="210"/>
                  </a:cubicBezTo>
                  <a:cubicBezTo>
                    <a:pt x="355" y="229"/>
                    <a:pt x="367" y="238"/>
                    <a:pt x="375" y="257"/>
                  </a:cubicBezTo>
                  <a:cubicBezTo>
                    <a:pt x="372" y="267"/>
                    <a:pt x="367" y="255"/>
                    <a:pt x="361" y="254"/>
                  </a:cubicBezTo>
                  <a:cubicBezTo>
                    <a:pt x="356" y="253"/>
                    <a:pt x="350" y="256"/>
                    <a:pt x="346" y="254"/>
                  </a:cubicBezTo>
                  <a:cubicBezTo>
                    <a:pt x="343" y="253"/>
                    <a:pt x="336" y="240"/>
                    <a:pt x="326" y="242"/>
                  </a:cubicBezTo>
                  <a:cubicBezTo>
                    <a:pt x="315" y="248"/>
                    <a:pt x="308" y="257"/>
                    <a:pt x="306" y="271"/>
                  </a:cubicBezTo>
                  <a:cubicBezTo>
                    <a:pt x="319" y="287"/>
                    <a:pt x="354" y="270"/>
                    <a:pt x="361" y="268"/>
                  </a:cubicBezTo>
                  <a:cubicBezTo>
                    <a:pt x="371" y="273"/>
                    <a:pt x="354" y="274"/>
                    <a:pt x="355" y="280"/>
                  </a:cubicBezTo>
                  <a:cubicBezTo>
                    <a:pt x="359" y="287"/>
                    <a:pt x="368" y="288"/>
                    <a:pt x="375" y="292"/>
                  </a:cubicBezTo>
                  <a:cubicBezTo>
                    <a:pt x="384" y="289"/>
                    <a:pt x="377" y="272"/>
                    <a:pt x="390" y="274"/>
                  </a:cubicBezTo>
                  <a:cubicBezTo>
                    <a:pt x="387" y="286"/>
                    <a:pt x="396" y="286"/>
                    <a:pt x="396" y="295"/>
                  </a:cubicBezTo>
                  <a:cubicBezTo>
                    <a:pt x="382" y="293"/>
                    <a:pt x="376" y="299"/>
                    <a:pt x="381" y="309"/>
                  </a:cubicBezTo>
                  <a:cubicBezTo>
                    <a:pt x="367" y="308"/>
                    <a:pt x="379" y="314"/>
                    <a:pt x="370" y="318"/>
                  </a:cubicBezTo>
                  <a:cubicBezTo>
                    <a:pt x="366" y="329"/>
                    <a:pt x="382" y="325"/>
                    <a:pt x="387" y="330"/>
                  </a:cubicBezTo>
                  <a:cubicBezTo>
                    <a:pt x="389" y="331"/>
                    <a:pt x="388" y="337"/>
                    <a:pt x="390" y="338"/>
                  </a:cubicBezTo>
                  <a:cubicBezTo>
                    <a:pt x="391" y="339"/>
                    <a:pt x="395" y="334"/>
                    <a:pt x="399" y="335"/>
                  </a:cubicBezTo>
                  <a:cubicBezTo>
                    <a:pt x="400" y="336"/>
                    <a:pt x="405" y="345"/>
                    <a:pt x="416" y="341"/>
                  </a:cubicBezTo>
                  <a:cubicBezTo>
                    <a:pt x="422" y="348"/>
                    <a:pt x="428" y="354"/>
                    <a:pt x="422" y="364"/>
                  </a:cubicBezTo>
                  <a:cubicBezTo>
                    <a:pt x="415" y="363"/>
                    <a:pt x="411" y="358"/>
                    <a:pt x="407" y="353"/>
                  </a:cubicBezTo>
                  <a:cubicBezTo>
                    <a:pt x="404" y="355"/>
                    <a:pt x="404" y="359"/>
                    <a:pt x="399" y="359"/>
                  </a:cubicBezTo>
                  <a:cubicBezTo>
                    <a:pt x="399" y="353"/>
                    <a:pt x="395" y="352"/>
                    <a:pt x="396" y="347"/>
                  </a:cubicBezTo>
                  <a:cubicBezTo>
                    <a:pt x="386" y="351"/>
                    <a:pt x="382" y="343"/>
                    <a:pt x="378" y="341"/>
                  </a:cubicBezTo>
                  <a:cubicBezTo>
                    <a:pt x="376" y="340"/>
                    <a:pt x="371" y="343"/>
                    <a:pt x="370" y="341"/>
                  </a:cubicBezTo>
                  <a:cubicBezTo>
                    <a:pt x="368" y="340"/>
                    <a:pt x="368" y="334"/>
                    <a:pt x="367" y="332"/>
                  </a:cubicBezTo>
                  <a:cubicBezTo>
                    <a:pt x="362" y="328"/>
                    <a:pt x="358" y="333"/>
                    <a:pt x="349" y="330"/>
                  </a:cubicBezTo>
                  <a:cubicBezTo>
                    <a:pt x="344" y="327"/>
                    <a:pt x="338" y="319"/>
                    <a:pt x="329" y="321"/>
                  </a:cubicBezTo>
                  <a:cubicBezTo>
                    <a:pt x="326" y="335"/>
                    <a:pt x="340" y="331"/>
                    <a:pt x="343" y="338"/>
                  </a:cubicBezTo>
                  <a:cubicBezTo>
                    <a:pt x="348" y="345"/>
                    <a:pt x="338" y="346"/>
                    <a:pt x="338" y="347"/>
                  </a:cubicBezTo>
                  <a:cubicBezTo>
                    <a:pt x="337" y="351"/>
                    <a:pt x="347" y="362"/>
                    <a:pt x="335" y="364"/>
                  </a:cubicBezTo>
                  <a:cubicBezTo>
                    <a:pt x="325" y="367"/>
                    <a:pt x="330" y="355"/>
                    <a:pt x="329" y="350"/>
                  </a:cubicBezTo>
                  <a:cubicBezTo>
                    <a:pt x="326" y="348"/>
                    <a:pt x="317" y="352"/>
                    <a:pt x="314" y="350"/>
                  </a:cubicBezTo>
                  <a:cubicBezTo>
                    <a:pt x="311" y="347"/>
                    <a:pt x="316" y="343"/>
                    <a:pt x="306" y="347"/>
                  </a:cubicBezTo>
                  <a:cubicBezTo>
                    <a:pt x="298" y="350"/>
                    <a:pt x="293" y="354"/>
                    <a:pt x="291" y="367"/>
                  </a:cubicBezTo>
                  <a:cubicBezTo>
                    <a:pt x="283" y="367"/>
                    <a:pt x="265" y="357"/>
                    <a:pt x="259" y="362"/>
                  </a:cubicBezTo>
                  <a:cubicBezTo>
                    <a:pt x="256" y="347"/>
                    <a:pt x="241" y="345"/>
                    <a:pt x="244" y="324"/>
                  </a:cubicBezTo>
                  <a:cubicBezTo>
                    <a:pt x="238" y="322"/>
                    <a:pt x="239" y="328"/>
                    <a:pt x="239" y="332"/>
                  </a:cubicBezTo>
                  <a:cubicBezTo>
                    <a:pt x="229" y="334"/>
                    <a:pt x="228" y="327"/>
                    <a:pt x="218" y="330"/>
                  </a:cubicBezTo>
                  <a:cubicBezTo>
                    <a:pt x="216" y="317"/>
                    <a:pt x="209" y="310"/>
                    <a:pt x="192" y="312"/>
                  </a:cubicBezTo>
                  <a:cubicBezTo>
                    <a:pt x="192" y="309"/>
                    <a:pt x="192" y="306"/>
                    <a:pt x="192" y="303"/>
                  </a:cubicBezTo>
                  <a:cubicBezTo>
                    <a:pt x="182" y="306"/>
                    <a:pt x="174" y="313"/>
                    <a:pt x="163" y="315"/>
                  </a:cubicBezTo>
                  <a:cubicBezTo>
                    <a:pt x="155" y="319"/>
                    <a:pt x="172" y="321"/>
                    <a:pt x="169" y="330"/>
                  </a:cubicBezTo>
                  <a:cubicBezTo>
                    <a:pt x="163" y="325"/>
                    <a:pt x="160" y="335"/>
                    <a:pt x="154" y="335"/>
                  </a:cubicBezTo>
                  <a:cubicBezTo>
                    <a:pt x="150" y="336"/>
                    <a:pt x="139" y="330"/>
                    <a:pt x="131" y="330"/>
                  </a:cubicBezTo>
                  <a:cubicBezTo>
                    <a:pt x="117" y="328"/>
                    <a:pt x="110" y="326"/>
                    <a:pt x="96" y="321"/>
                  </a:cubicBezTo>
                  <a:cubicBezTo>
                    <a:pt x="88" y="318"/>
                    <a:pt x="83" y="312"/>
                    <a:pt x="73" y="315"/>
                  </a:cubicBezTo>
                  <a:cubicBezTo>
                    <a:pt x="79" y="304"/>
                    <a:pt x="73" y="293"/>
                    <a:pt x="67" y="286"/>
                  </a:cubicBezTo>
                  <a:cubicBezTo>
                    <a:pt x="66" y="293"/>
                    <a:pt x="57" y="309"/>
                    <a:pt x="61" y="312"/>
                  </a:cubicBezTo>
                  <a:cubicBezTo>
                    <a:pt x="55" y="322"/>
                    <a:pt x="34" y="316"/>
                    <a:pt x="23" y="321"/>
                  </a:cubicBezTo>
                  <a:cubicBezTo>
                    <a:pt x="19" y="314"/>
                    <a:pt x="30" y="314"/>
                    <a:pt x="32" y="309"/>
                  </a:cubicBezTo>
                  <a:cubicBezTo>
                    <a:pt x="34" y="305"/>
                    <a:pt x="31" y="299"/>
                    <a:pt x="32" y="295"/>
                  </a:cubicBezTo>
                  <a:cubicBezTo>
                    <a:pt x="33" y="292"/>
                    <a:pt x="38" y="290"/>
                    <a:pt x="38" y="286"/>
                  </a:cubicBezTo>
                  <a:cubicBezTo>
                    <a:pt x="39" y="278"/>
                    <a:pt x="33" y="273"/>
                    <a:pt x="32" y="266"/>
                  </a:cubicBezTo>
                  <a:cubicBezTo>
                    <a:pt x="32" y="260"/>
                    <a:pt x="34" y="247"/>
                    <a:pt x="35" y="242"/>
                  </a:cubicBezTo>
                  <a:cubicBezTo>
                    <a:pt x="37" y="236"/>
                    <a:pt x="45" y="229"/>
                    <a:pt x="47" y="222"/>
                  </a:cubicBezTo>
                  <a:cubicBezTo>
                    <a:pt x="50" y="208"/>
                    <a:pt x="48" y="187"/>
                    <a:pt x="47" y="181"/>
                  </a:cubicBezTo>
                  <a:cubicBezTo>
                    <a:pt x="45" y="177"/>
                    <a:pt x="37" y="173"/>
                    <a:pt x="35" y="170"/>
                  </a:cubicBezTo>
                  <a:cubicBezTo>
                    <a:pt x="32" y="164"/>
                    <a:pt x="34" y="148"/>
                    <a:pt x="23" y="146"/>
                  </a:cubicBezTo>
                  <a:cubicBezTo>
                    <a:pt x="26" y="122"/>
                    <a:pt x="12" y="115"/>
                    <a:pt x="3" y="103"/>
                  </a:cubicBezTo>
                  <a:cubicBezTo>
                    <a:pt x="5" y="69"/>
                    <a:pt x="0" y="42"/>
                    <a:pt x="0" y="10"/>
                  </a:cubicBezTo>
                  <a:cubicBezTo>
                    <a:pt x="54" y="9"/>
                    <a:pt x="114" y="4"/>
                    <a:pt x="169" y="1"/>
                  </a:cubicBezTo>
                  <a:cubicBezTo>
                    <a:pt x="188" y="0"/>
                    <a:pt x="207" y="0"/>
                    <a:pt x="224" y="1"/>
                  </a:cubicBezTo>
                  <a:cubicBezTo>
                    <a:pt x="219" y="12"/>
                    <a:pt x="224" y="10"/>
                    <a:pt x="230" y="4"/>
                  </a:cubicBezTo>
                  <a:close/>
                </a:path>
              </a:pathLst>
            </a:custGeom>
            <a:solidFill>
              <a:schemeClr val="tx1"/>
            </a:solidFill>
            <a:ln w="9525">
              <a:solidFill>
                <a:srgbClr val="F9F9F9"/>
              </a:solidFill>
              <a:round/>
            </a:ln>
          </p:spPr>
          <p:txBody>
            <a:bodyPr vert="horz" wrap="square" lIns="121920" tIns="60960" rIns="121920" bIns="60960" numCol="1" anchor="t" anchorCtr="0" compatLnSpc="1"/>
            <a:lstStyle/>
            <a:p>
              <a:endParaRPr lang="en-US" sz="2400"/>
            </a:p>
          </p:txBody>
        </p:sp>
        <p:sp>
          <p:nvSpPr>
            <p:cNvPr id="4158" name="Freeform 184"/>
            <p:cNvSpPr/>
            <p:nvPr/>
          </p:nvSpPr>
          <p:spPr bwMode="auto">
            <a:xfrm>
              <a:off x="3603626" y="3651251"/>
              <a:ext cx="20638" cy="20638"/>
            </a:xfrm>
            <a:custGeom>
              <a:gdLst>
                <a:gd name="T0" fmla="*/ 17 w 17"/>
                <a:gd name="T1" fmla="*/ 10 h 17"/>
                <a:gd name="T2" fmla="*/ 0 w 17"/>
                <a:gd name="T3" fmla="*/ 7 h 17"/>
                <a:gd name="T4" fmla="*/ 17 w 17"/>
                <a:gd name="T5" fmla="*/ 10 h 17"/>
              </a:gdLst>
              <a:cxnLst>
                <a:cxn ang="0">
                  <a:pos x="T0" y="T1"/>
                </a:cxn>
                <a:cxn ang="0">
                  <a:pos x="T2" y="T3"/>
                </a:cxn>
                <a:cxn ang="0">
                  <a:pos x="T4" y="T5"/>
                </a:cxn>
              </a:cxnLst>
              <a:rect l="0" t="0" r="r" b="b"/>
              <a:pathLst>
                <a:path w="17" h="17">
                  <a:moveTo>
                    <a:pt x="17" y="10"/>
                  </a:moveTo>
                  <a:cubicBezTo>
                    <a:pt x="11" y="17"/>
                    <a:pt x="8" y="7"/>
                    <a:pt x="0" y="7"/>
                  </a:cubicBezTo>
                  <a:cubicBezTo>
                    <a:pt x="2" y="0"/>
                    <a:pt x="17" y="0"/>
                    <a:pt x="17" y="10"/>
                  </a:cubicBezTo>
                  <a:close/>
                </a:path>
              </a:pathLst>
            </a:custGeom>
            <a:solidFill>
              <a:srgbClr val="959595"/>
            </a:solidFill>
            <a:ln w="9525">
              <a:solidFill>
                <a:srgbClr val="F9F9F9"/>
              </a:solidFill>
              <a:round/>
            </a:ln>
          </p:spPr>
          <p:txBody>
            <a:bodyPr vert="horz" wrap="square" lIns="121920" tIns="60960" rIns="121920" bIns="60960" numCol="1" anchor="t" anchorCtr="0" compatLnSpc="1"/>
            <a:lstStyle/>
            <a:p>
              <a:endParaRPr lang="en-US" sz="2400"/>
            </a:p>
          </p:txBody>
        </p:sp>
        <p:sp>
          <p:nvSpPr>
            <p:cNvPr id="4159" name="Freeform 185"/>
            <p:cNvSpPr/>
            <p:nvPr/>
          </p:nvSpPr>
          <p:spPr bwMode="auto">
            <a:xfrm>
              <a:off x="3671889" y="3681413"/>
              <a:ext cx="14288" cy="15875"/>
            </a:xfrm>
            <a:custGeom>
              <a:gdLst>
                <a:gd name="T0" fmla="*/ 7 w 13"/>
                <a:gd name="T1" fmla="*/ 0 h 14"/>
                <a:gd name="T2" fmla="*/ 13 w 13"/>
                <a:gd name="T3" fmla="*/ 6 h 14"/>
                <a:gd name="T4" fmla="*/ 7 w 13"/>
                <a:gd name="T5" fmla="*/ 0 h 14"/>
              </a:gdLst>
              <a:cxnLst>
                <a:cxn ang="0">
                  <a:pos x="T0" y="T1"/>
                </a:cxn>
                <a:cxn ang="0">
                  <a:pos x="T2" y="T3"/>
                </a:cxn>
                <a:cxn ang="0">
                  <a:pos x="T4" y="T5"/>
                </a:cxn>
              </a:cxnLst>
              <a:rect l="0" t="0" r="r" b="b"/>
              <a:pathLst>
                <a:path w="13" h="14">
                  <a:moveTo>
                    <a:pt x="7" y="0"/>
                  </a:moveTo>
                  <a:cubicBezTo>
                    <a:pt x="11" y="1"/>
                    <a:pt x="9" y="6"/>
                    <a:pt x="13" y="6"/>
                  </a:cubicBezTo>
                  <a:cubicBezTo>
                    <a:pt x="11" y="14"/>
                    <a:pt x="0" y="3"/>
                    <a:pt x="7" y="0"/>
                  </a:cubicBezTo>
                  <a:close/>
                </a:path>
              </a:pathLst>
            </a:custGeom>
            <a:solidFill>
              <a:srgbClr val="959595"/>
            </a:solidFill>
            <a:ln w="9525">
              <a:solidFill>
                <a:srgbClr val="F9F9F9"/>
              </a:solidFill>
              <a:round/>
            </a:ln>
          </p:spPr>
          <p:txBody>
            <a:bodyPr vert="horz" wrap="square" lIns="121920" tIns="60960" rIns="121920" bIns="60960" numCol="1" anchor="t" anchorCtr="0" compatLnSpc="1"/>
            <a:lstStyle/>
            <a:p>
              <a:endParaRPr lang="en-US" sz="2400"/>
            </a:p>
          </p:txBody>
        </p:sp>
        <p:sp>
          <p:nvSpPr>
            <p:cNvPr id="4160" name="Freeform 186"/>
            <p:cNvSpPr/>
            <p:nvPr/>
          </p:nvSpPr>
          <p:spPr bwMode="auto">
            <a:xfrm>
              <a:off x="2170113" y="2857501"/>
              <a:ext cx="1271588" cy="1236663"/>
            </a:xfrm>
            <a:custGeom>
              <a:gdLst>
                <a:gd name="T0" fmla="*/ 735 w 1065"/>
                <a:gd name="T1" fmla="*/ 846 h 1035"/>
                <a:gd name="T2" fmla="*/ 755 w 1065"/>
                <a:gd name="T3" fmla="*/ 863 h 1035"/>
                <a:gd name="T4" fmla="*/ 715 w 1065"/>
                <a:gd name="T5" fmla="*/ 884 h 1035"/>
                <a:gd name="T6" fmla="*/ 744 w 1065"/>
                <a:gd name="T7" fmla="*/ 904 h 1035"/>
                <a:gd name="T8" fmla="*/ 741 w 1065"/>
                <a:gd name="T9" fmla="*/ 954 h 1035"/>
                <a:gd name="T10" fmla="*/ 753 w 1065"/>
                <a:gd name="T11" fmla="*/ 997 h 1035"/>
                <a:gd name="T12" fmla="*/ 750 w 1065"/>
                <a:gd name="T13" fmla="*/ 1035 h 1035"/>
                <a:gd name="T14" fmla="*/ 674 w 1065"/>
                <a:gd name="T15" fmla="*/ 1015 h 1035"/>
                <a:gd name="T16" fmla="*/ 604 w 1065"/>
                <a:gd name="T17" fmla="*/ 983 h 1035"/>
                <a:gd name="T18" fmla="*/ 596 w 1065"/>
                <a:gd name="T19" fmla="*/ 971 h 1035"/>
                <a:gd name="T20" fmla="*/ 572 w 1065"/>
                <a:gd name="T21" fmla="*/ 919 h 1035"/>
                <a:gd name="T22" fmla="*/ 569 w 1065"/>
                <a:gd name="T23" fmla="*/ 895 h 1035"/>
                <a:gd name="T24" fmla="*/ 549 w 1065"/>
                <a:gd name="T25" fmla="*/ 858 h 1035"/>
                <a:gd name="T26" fmla="*/ 508 w 1065"/>
                <a:gd name="T27" fmla="*/ 805 h 1035"/>
                <a:gd name="T28" fmla="*/ 497 w 1065"/>
                <a:gd name="T29" fmla="*/ 767 h 1035"/>
                <a:gd name="T30" fmla="*/ 491 w 1065"/>
                <a:gd name="T31" fmla="*/ 759 h 1035"/>
                <a:gd name="T32" fmla="*/ 476 w 1065"/>
                <a:gd name="T33" fmla="*/ 724 h 1035"/>
                <a:gd name="T34" fmla="*/ 430 w 1065"/>
                <a:gd name="T35" fmla="*/ 671 h 1035"/>
                <a:gd name="T36" fmla="*/ 409 w 1065"/>
                <a:gd name="T37" fmla="*/ 648 h 1035"/>
                <a:gd name="T38" fmla="*/ 331 w 1065"/>
                <a:gd name="T39" fmla="*/ 648 h 1035"/>
                <a:gd name="T40" fmla="*/ 290 w 1065"/>
                <a:gd name="T41" fmla="*/ 689 h 1035"/>
                <a:gd name="T42" fmla="*/ 223 w 1065"/>
                <a:gd name="T43" fmla="*/ 698 h 1035"/>
                <a:gd name="T44" fmla="*/ 194 w 1065"/>
                <a:gd name="T45" fmla="*/ 683 h 1035"/>
                <a:gd name="T46" fmla="*/ 145 w 1065"/>
                <a:gd name="T47" fmla="*/ 607 h 1035"/>
                <a:gd name="T48" fmla="*/ 139 w 1065"/>
                <a:gd name="T49" fmla="*/ 575 h 1035"/>
                <a:gd name="T50" fmla="*/ 133 w 1065"/>
                <a:gd name="T51" fmla="*/ 561 h 1035"/>
                <a:gd name="T52" fmla="*/ 110 w 1065"/>
                <a:gd name="T53" fmla="*/ 535 h 1035"/>
                <a:gd name="T54" fmla="*/ 84 w 1065"/>
                <a:gd name="T55" fmla="*/ 511 h 1035"/>
                <a:gd name="T56" fmla="*/ 31 w 1065"/>
                <a:gd name="T57" fmla="*/ 462 h 1035"/>
                <a:gd name="T58" fmla="*/ 2 w 1065"/>
                <a:gd name="T59" fmla="*/ 410 h 1035"/>
                <a:gd name="T60" fmla="*/ 293 w 1065"/>
                <a:gd name="T61" fmla="*/ 427 h 1035"/>
                <a:gd name="T62" fmla="*/ 549 w 1065"/>
                <a:gd name="T63" fmla="*/ 11 h 1035"/>
                <a:gd name="T64" fmla="*/ 572 w 1065"/>
                <a:gd name="T65" fmla="*/ 215 h 1035"/>
                <a:gd name="T66" fmla="*/ 610 w 1065"/>
                <a:gd name="T67" fmla="*/ 235 h 1035"/>
                <a:gd name="T68" fmla="*/ 694 w 1065"/>
                <a:gd name="T69" fmla="*/ 244 h 1035"/>
                <a:gd name="T70" fmla="*/ 709 w 1065"/>
                <a:gd name="T71" fmla="*/ 270 h 1035"/>
                <a:gd name="T72" fmla="*/ 744 w 1065"/>
                <a:gd name="T73" fmla="*/ 273 h 1035"/>
                <a:gd name="T74" fmla="*/ 770 w 1065"/>
                <a:gd name="T75" fmla="*/ 282 h 1035"/>
                <a:gd name="T76" fmla="*/ 785 w 1065"/>
                <a:gd name="T77" fmla="*/ 261 h 1035"/>
                <a:gd name="T78" fmla="*/ 837 w 1065"/>
                <a:gd name="T79" fmla="*/ 285 h 1035"/>
                <a:gd name="T80" fmla="*/ 875 w 1065"/>
                <a:gd name="T81" fmla="*/ 270 h 1035"/>
                <a:gd name="T82" fmla="*/ 921 w 1065"/>
                <a:gd name="T83" fmla="*/ 261 h 1035"/>
                <a:gd name="T84" fmla="*/ 959 w 1065"/>
                <a:gd name="T85" fmla="*/ 279 h 1035"/>
                <a:gd name="T86" fmla="*/ 988 w 1065"/>
                <a:gd name="T87" fmla="*/ 296 h 1035"/>
                <a:gd name="T88" fmla="*/ 1020 w 1065"/>
                <a:gd name="T89" fmla="*/ 445 h 1035"/>
                <a:gd name="T90" fmla="*/ 1038 w 1065"/>
                <a:gd name="T91" fmla="*/ 479 h 1035"/>
                <a:gd name="T92" fmla="*/ 1052 w 1065"/>
                <a:gd name="T93" fmla="*/ 500 h 1035"/>
                <a:gd name="T94" fmla="*/ 1064 w 1065"/>
                <a:gd name="T95" fmla="*/ 538 h 1035"/>
                <a:gd name="T96" fmla="*/ 1064 w 1065"/>
                <a:gd name="T97" fmla="*/ 558 h 1035"/>
                <a:gd name="T98" fmla="*/ 1041 w 1065"/>
                <a:gd name="T99" fmla="*/ 663 h 1035"/>
                <a:gd name="T100" fmla="*/ 1000 w 1065"/>
                <a:gd name="T101" fmla="*/ 680 h 1035"/>
                <a:gd name="T102" fmla="*/ 971 w 1065"/>
                <a:gd name="T103" fmla="*/ 680 h 1035"/>
                <a:gd name="T104" fmla="*/ 956 w 1065"/>
                <a:gd name="T105" fmla="*/ 669 h 1035"/>
                <a:gd name="T106" fmla="*/ 956 w 1065"/>
                <a:gd name="T107" fmla="*/ 703 h 1035"/>
                <a:gd name="T108" fmla="*/ 898 w 1065"/>
                <a:gd name="T109" fmla="*/ 759 h 1035"/>
                <a:gd name="T110" fmla="*/ 872 w 1065"/>
                <a:gd name="T111" fmla="*/ 773 h 1035"/>
                <a:gd name="T112" fmla="*/ 849 w 1065"/>
                <a:gd name="T113" fmla="*/ 770 h 1035"/>
                <a:gd name="T114" fmla="*/ 831 w 1065"/>
                <a:gd name="T115" fmla="*/ 759 h 1035"/>
                <a:gd name="T116" fmla="*/ 811 w 1065"/>
                <a:gd name="T117" fmla="*/ 762 h 1035"/>
                <a:gd name="T118" fmla="*/ 828 w 1065"/>
                <a:gd name="T119" fmla="*/ 788 h 1035"/>
                <a:gd name="T120" fmla="*/ 793 w 1065"/>
                <a:gd name="T121" fmla="*/ 814 h 1035"/>
                <a:gd name="T122" fmla="*/ 773 w 1065"/>
                <a:gd name="T123" fmla="*/ 834 h 1035"/>
                <a:gd name="T124" fmla="*/ 767 w 1065"/>
                <a:gd name="T125" fmla="*/ 846 h 10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65" h="1035">
                  <a:moveTo>
                    <a:pt x="767" y="846"/>
                  </a:moveTo>
                  <a:cubicBezTo>
                    <a:pt x="758" y="842"/>
                    <a:pt x="744" y="842"/>
                    <a:pt x="735" y="846"/>
                  </a:cubicBezTo>
                  <a:cubicBezTo>
                    <a:pt x="738" y="853"/>
                    <a:pt x="743" y="849"/>
                    <a:pt x="747" y="852"/>
                  </a:cubicBezTo>
                  <a:cubicBezTo>
                    <a:pt x="750" y="854"/>
                    <a:pt x="752" y="858"/>
                    <a:pt x="755" y="863"/>
                  </a:cubicBezTo>
                  <a:cubicBezTo>
                    <a:pt x="755" y="875"/>
                    <a:pt x="747" y="880"/>
                    <a:pt x="747" y="893"/>
                  </a:cubicBezTo>
                  <a:cubicBezTo>
                    <a:pt x="729" y="896"/>
                    <a:pt x="725" y="887"/>
                    <a:pt x="715" y="884"/>
                  </a:cubicBezTo>
                  <a:cubicBezTo>
                    <a:pt x="714" y="893"/>
                    <a:pt x="722" y="893"/>
                    <a:pt x="721" y="904"/>
                  </a:cubicBezTo>
                  <a:cubicBezTo>
                    <a:pt x="731" y="905"/>
                    <a:pt x="735" y="909"/>
                    <a:pt x="744" y="904"/>
                  </a:cubicBezTo>
                  <a:cubicBezTo>
                    <a:pt x="740" y="912"/>
                    <a:pt x="740" y="924"/>
                    <a:pt x="732" y="927"/>
                  </a:cubicBezTo>
                  <a:cubicBezTo>
                    <a:pt x="726" y="941"/>
                    <a:pt x="739" y="945"/>
                    <a:pt x="741" y="954"/>
                  </a:cubicBezTo>
                  <a:cubicBezTo>
                    <a:pt x="743" y="961"/>
                    <a:pt x="742" y="972"/>
                    <a:pt x="744" y="980"/>
                  </a:cubicBezTo>
                  <a:cubicBezTo>
                    <a:pt x="746" y="987"/>
                    <a:pt x="751" y="991"/>
                    <a:pt x="753" y="997"/>
                  </a:cubicBezTo>
                  <a:cubicBezTo>
                    <a:pt x="755" y="1008"/>
                    <a:pt x="750" y="1019"/>
                    <a:pt x="758" y="1026"/>
                  </a:cubicBezTo>
                  <a:cubicBezTo>
                    <a:pt x="760" y="1033"/>
                    <a:pt x="745" y="1025"/>
                    <a:pt x="750" y="1035"/>
                  </a:cubicBezTo>
                  <a:cubicBezTo>
                    <a:pt x="736" y="1035"/>
                    <a:pt x="731" y="1018"/>
                    <a:pt x="718" y="1015"/>
                  </a:cubicBezTo>
                  <a:cubicBezTo>
                    <a:pt x="705" y="1011"/>
                    <a:pt x="692" y="1017"/>
                    <a:pt x="674" y="1015"/>
                  </a:cubicBezTo>
                  <a:cubicBezTo>
                    <a:pt x="664" y="1006"/>
                    <a:pt x="657" y="995"/>
                    <a:pt x="636" y="997"/>
                  </a:cubicBezTo>
                  <a:cubicBezTo>
                    <a:pt x="633" y="985"/>
                    <a:pt x="620" y="983"/>
                    <a:pt x="604" y="983"/>
                  </a:cubicBezTo>
                  <a:cubicBezTo>
                    <a:pt x="601" y="981"/>
                    <a:pt x="603" y="977"/>
                    <a:pt x="601" y="974"/>
                  </a:cubicBezTo>
                  <a:cubicBezTo>
                    <a:pt x="601" y="973"/>
                    <a:pt x="596" y="971"/>
                    <a:pt x="596" y="971"/>
                  </a:cubicBezTo>
                  <a:cubicBezTo>
                    <a:pt x="593" y="965"/>
                    <a:pt x="595" y="957"/>
                    <a:pt x="593" y="951"/>
                  </a:cubicBezTo>
                  <a:cubicBezTo>
                    <a:pt x="588" y="938"/>
                    <a:pt x="580" y="928"/>
                    <a:pt x="572" y="919"/>
                  </a:cubicBezTo>
                  <a:cubicBezTo>
                    <a:pt x="570" y="913"/>
                    <a:pt x="575" y="911"/>
                    <a:pt x="575" y="907"/>
                  </a:cubicBezTo>
                  <a:cubicBezTo>
                    <a:pt x="575" y="901"/>
                    <a:pt x="570" y="900"/>
                    <a:pt x="569" y="895"/>
                  </a:cubicBezTo>
                  <a:cubicBezTo>
                    <a:pt x="569" y="888"/>
                    <a:pt x="573" y="881"/>
                    <a:pt x="569" y="872"/>
                  </a:cubicBezTo>
                  <a:cubicBezTo>
                    <a:pt x="566" y="864"/>
                    <a:pt x="557" y="861"/>
                    <a:pt x="549" y="858"/>
                  </a:cubicBezTo>
                  <a:cubicBezTo>
                    <a:pt x="542" y="842"/>
                    <a:pt x="530" y="830"/>
                    <a:pt x="523" y="814"/>
                  </a:cubicBezTo>
                  <a:cubicBezTo>
                    <a:pt x="520" y="809"/>
                    <a:pt x="513" y="809"/>
                    <a:pt x="508" y="805"/>
                  </a:cubicBezTo>
                  <a:cubicBezTo>
                    <a:pt x="506" y="799"/>
                    <a:pt x="504" y="794"/>
                    <a:pt x="502" y="782"/>
                  </a:cubicBezTo>
                  <a:cubicBezTo>
                    <a:pt x="502" y="782"/>
                    <a:pt x="501" y="774"/>
                    <a:pt x="497" y="767"/>
                  </a:cubicBezTo>
                  <a:cubicBezTo>
                    <a:pt x="496" y="766"/>
                    <a:pt x="491" y="765"/>
                    <a:pt x="491" y="765"/>
                  </a:cubicBezTo>
                  <a:cubicBezTo>
                    <a:pt x="490" y="763"/>
                    <a:pt x="492" y="760"/>
                    <a:pt x="491" y="759"/>
                  </a:cubicBezTo>
                  <a:cubicBezTo>
                    <a:pt x="488" y="754"/>
                    <a:pt x="487" y="749"/>
                    <a:pt x="482" y="744"/>
                  </a:cubicBezTo>
                  <a:cubicBezTo>
                    <a:pt x="480" y="742"/>
                    <a:pt x="479" y="731"/>
                    <a:pt x="476" y="724"/>
                  </a:cubicBezTo>
                  <a:cubicBezTo>
                    <a:pt x="471" y="711"/>
                    <a:pt x="460" y="703"/>
                    <a:pt x="450" y="692"/>
                  </a:cubicBezTo>
                  <a:cubicBezTo>
                    <a:pt x="446" y="687"/>
                    <a:pt x="437" y="677"/>
                    <a:pt x="430" y="671"/>
                  </a:cubicBezTo>
                  <a:cubicBezTo>
                    <a:pt x="428" y="670"/>
                    <a:pt x="425" y="670"/>
                    <a:pt x="427" y="671"/>
                  </a:cubicBezTo>
                  <a:cubicBezTo>
                    <a:pt x="417" y="662"/>
                    <a:pt x="417" y="656"/>
                    <a:pt x="409" y="648"/>
                  </a:cubicBezTo>
                  <a:cubicBezTo>
                    <a:pt x="397" y="651"/>
                    <a:pt x="379" y="650"/>
                    <a:pt x="360" y="645"/>
                  </a:cubicBezTo>
                  <a:cubicBezTo>
                    <a:pt x="350" y="643"/>
                    <a:pt x="338" y="632"/>
                    <a:pt x="331" y="648"/>
                  </a:cubicBezTo>
                  <a:cubicBezTo>
                    <a:pt x="321" y="644"/>
                    <a:pt x="310" y="650"/>
                    <a:pt x="305" y="657"/>
                  </a:cubicBezTo>
                  <a:cubicBezTo>
                    <a:pt x="300" y="663"/>
                    <a:pt x="296" y="677"/>
                    <a:pt x="290" y="689"/>
                  </a:cubicBezTo>
                  <a:cubicBezTo>
                    <a:pt x="285" y="700"/>
                    <a:pt x="273" y="710"/>
                    <a:pt x="264" y="718"/>
                  </a:cubicBezTo>
                  <a:cubicBezTo>
                    <a:pt x="247" y="718"/>
                    <a:pt x="235" y="706"/>
                    <a:pt x="223" y="698"/>
                  </a:cubicBezTo>
                  <a:cubicBezTo>
                    <a:pt x="219" y="695"/>
                    <a:pt x="217" y="690"/>
                    <a:pt x="214" y="689"/>
                  </a:cubicBezTo>
                  <a:cubicBezTo>
                    <a:pt x="208" y="686"/>
                    <a:pt x="200" y="687"/>
                    <a:pt x="194" y="683"/>
                  </a:cubicBezTo>
                  <a:cubicBezTo>
                    <a:pt x="182" y="675"/>
                    <a:pt x="176" y="657"/>
                    <a:pt x="159" y="654"/>
                  </a:cubicBezTo>
                  <a:cubicBezTo>
                    <a:pt x="159" y="637"/>
                    <a:pt x="140" y="629"/>
                    <a:pt x="145" y="607"/>
                  </a:cubicBezTo>
                  <a:cubicBezTo>
                    <a:pt x="146" y="601"/>
                    <a:pt x="147" y="595"/>
                    <a:pt x="142" y="584"/>
                  </a:cubicBezTo>
                  <a:cubicBezTo>
                    <a:pt x="141" y="583"/>
                    <a:pt x="140" y="578"/>
                    <a:pt x="139" y="575"/>
                  </a:cubicBezTo>
                  <a:cubicBezTo>
                    <a:pt x="138" y="574"/>
                    <a:pt x="133" y="573"/>
                    <a:pt x="133" y="573"/>
                  </a:cubicBezTo>
                  <a:cubicBezTo>
                    <a:pt x="132" y="569"/>
                    <a:pt x="135" y="564"/>
                    <a:pt x="133" y="561"/>
                  </a:cubicBezTo>
                  <a:cubicBezTo>
                    <a:pt x="130" y="556"/>
                    <a:pt x="128" y="553"/>
                    <a:pt x="124" y="549"/>
                  </a:cubicBezTo>
                  <a:cubicBezTo>
                    <a:pt x="120" y="544"/>
                    <a:pt x="115" y="539"/>
                    <a:pt x="110" y="535"/>
                  </a:cubicBezTo>
                  <a:cubicBezTo>
                    <a:pt x="106" y="532"/>
                    <a:pt x="97" y="531"/>
                    <a:pt x="92" y="526"/>
                  </a:cubicBezTo>
                  <a:cubicBezTo>
                    <a:pt x="89" y="523"/>
                    <a:pt x="87" y="516"/>
                    <a:pt x="84" y="511"/>
                  </a:cubicBezTo>
                  <a:cubicBezTo>
                    <a:pt x="80" y="507"/>
                    <a:pt x="76" y="504"/>
                    <a:pt x="72" y="500"/>
                  </a:cubicBezTo>
                  <a:cubicBezTo>
                    <a:pt x="59" y="484"/>
                    <a:pt x="52" y="470"/>
                    <a:pt x="31" y="462"/>
                  </a:cubicBezTo>
                  <a:cubicBezTo>
                    <a:pt x="31" y="454"/>
                    <a:pt x="26" y="450"/>
                    <a:pt x="25" y="442"/>
                  </a:cubicBezTo>
                  <a:cubicBezTo>
                    <a:pt x="18" y="430"/>
                    <a:pt x="0" y="430"/>
                    <a:pt x="2" y="410"/>
                  </a:cubicBezTo>
                  <a:cubicBezTo>
                    <a:pt x="94" y="420"/>
                    <a:pt x="187" y="428"/>
                    <a:pt x="284" y="433"/>
                  </a:cubicBezTo>
                  <a:cubicBezTo>
                    <a:pt x="288" y="432"/>
                    <a:pt x="289" y="428"/>
                    <a:pt x="293" y="427"/>
                  </a:cubicBezTo>
                  <a:cubicBezTo>
                    <a:pt x="301" y="283"/>
                    <a:pt x="312" y="142"/>
                    <a:pt x="322" y="0"/>
                  </a:cubicBezTo>
                  <a:cubicBezTo>
                    <a:pt x="396" y="5"/>
                    <a:pt x="475" y="6"/>
                    <a:pt x="549" y="11"/>
                  </a:cubicBezTo>
                  <a:cubicBezTo>
                    <a:pt x="549" y="74"/>
                    <a:pt x="548" y="136"/>
                    <a:pt x="543" y="194"/>
                  </a:cubicBezTo>
                  <a:cubicBezTo>
                    <a:pt x="556" y="198"/>
                    <a:pt x="563" y="208"/>
                    <a:pt x="572" y="215"/>
                  </a:cubicBezTo>
                  <a:cubicBezTo>
                    <a:pt x="587" y="217"/>
                    <a:pt x="596" y="211"/>
                    <a:pt x="604" y="215"/>
                  </a:cubicBezTo>
                  <a:cubicBezTo>
                    <a:pt x="609" y="219"/>
                    <a:pt x="605" y="231"/>
                    <a:pt x="610" y="235"/>
                  </a:cubicBezTo>
                  <a:cubicBezTo>
                    <a:pt x="632" y="236"/>
                    <a:pt x="653" y="239"/>
                    <a:pt x="665" y="250"/>
                  </a:cubicBezTo>
                  <a:cubicBezTo>
                    <a:pt x="676" y="243"/>
                    <a:pt x="677" y="242"/>
                    <a:pt x="694" y="244"/>
                  </a:cubicBezTo>
                  <a:cubicBezTo>
                    <a:pt x="693" y="253"/>
                    <a:pt x="697" y="257"/>
                    <a:pt x="706" y="256"/>
                  </a:cubicBezTo>
                  <a:cubicBezTo>
                    <a:pt x="705" y="262"/>
                    <a:pt x="707" y="267"/>
                    <a:pt x="709" y="270"/>
                  </a:cubicBezTo>
                  <a:cubicBezTo>
                    <a:pt x="720" y="270"/>
                    <a:pt x="722" y="262"/>
                    <a:pt x="729" y="258"/>
                  </a:cubicBezTo>
                  <a:cubicBezTo>
                    <a:pt x="736" y="261"/>
                    <a:pt x="741" y="266"/>
                    <a:pt x="744" y="273"/>
                  </a:cubicBezTo>
                  <a:cubicBezTo>
                    <a:pt x="752" y="274"/>
                    <a:pt x="759" y="272"/>
                    <a:pt x="761" y="267"/>
                  </a:cubicBezTo>
                  <a:cubicBezTo>
                    <a:pt x="768" y="268"/>
                    <a:pt x="761" y="283"/>
                    <a:pt x="770" y="282"/>
                  </a:cubicBezTo>
                  <a:cubicBezTo>
                    <a:pt x="777" y="282"/>
                    <a:pt x="778" y="272"/>
                    <a:pt x="782" y="267"/>
                  </a:cubicBezTo>
                  <a:cubicBezTo>
                    <a:pt x="783" y="266"/>
                    <a:pt x="785" y="265"/>
                    <a:pt x="785" y="261"/>
                  </a:cubicBezTo>
                  <a:cubicBezTo>
                    <a:pt x="796" y="265"/>
                    <a:pt x="799" y="273"/>
                    <a:pt x="814" y="267"/>
                  </a:cubicBezTo>
                  <a:cubicBezTo>
                    <a:pt x="818" y="277"/>
                    <a:pt x="830" y="278"/>
                    <a:pt x="837" y="285"/>
                  </a:cubicBezTo>
                  <a:cubicBezTo>
                    <a:pt x="842" y="278"/>
                    <a:pt x="851" y="276"/>
                    <a:pt x="857" y="270"/>
                  </a:cubicBezTo>
                  <a:cubicBezTo>
                    <a:pt x="866" y="267"/>
                    <a:pt x="866" y="267"/>
                    <a:pt x="875" y="270"/>
                  </a:cubicBezTo>
                  <a:cubicBezTo>
                    <a:pt x="882" y="269"/>
                    <a:pt x="887" y="265"/>
                    <a:pt x="892" y="261"/>
                  </a:cubicBezTo>
                  <a:cubicBezTo>
                    <a:pt x="898" y="265"/>
                    <a:pt x="915" y="274"/>
                    <a:pt x="921" y="261"/>
                  </a:cubicBezTo>
                  <a:cubicBezTo>
                    <a:pt x="934" y="258"/>
                    <a:pt x="943" y="275"/>
                    <a:pt x="950" y="279"/>
                  </a:cubicBezTo>
                  <a:cubicBezTo>
                    <a:pt x="953" y="280"/>
                    <a:pt x="957" y="278"/>
                    <a:pt x="959" y="279"/>
                  </a:cubicBezTo>
                  <a:cubicBezTo>
                    <a:pt x="960" y="279"/>
                    <a:pt x="961" y="284"/>
                    <a:pt x="962" y="285"/>
                  </a:cubicBezTo>
                  <a:cubicBezTo>
                    <a:pt x="971" y="288"/>
                    <a:pt x="985" y="284"/>
                    <a:pt x="988" y="296"/>
                  </a:cubicBezTo>
                  <a:cubicBezTo>
                    <a:pt x="996" y="293"/>
                    <a:pt x="1006" y="293"/>
                    <a:pt x="1014" y="296"/>
                  </a:cubicBezTo>
                  <a:cubicBezTo>
                    <a:pt x="1018" y="344"/>
                    <a:pt x="1018" y="395"/>
                    <a:pt x="1020" y="445"/>
                  </a:cubicBezTo>
                  <a:cubicBezTo>
                    <a:pt x="1025" y="452"/>
                    <a:pt x="1032" y="456"/>
                    <a:pt x="1038" y="462"/>
                  </a:cubicBezTo>
                  <a:cubicBezTo>
                    <a:pt x="1036" y="471"/>
                    <a:pt x="1044" y="473"/>
                    <a:pt x="1038" y="479"/>
                  </a:cubicBezTo>
                  <a:cubicBezTo>
                    <a:pt x="1040" y="483"/>
                    <a:pt x="1041" y="487"/>
                    <a:pt x="1043" y="491"/>
                  </a:cubicBezTo>
                  <a:cubicBezTo>
                    <a:pt x="1046" y="494"/>
                    <a:pt x="1051" y="497"/>
                    <a:pt x="1052" y="500"/>
                  </a:cubicBezTo>
                  <a:cubicBezTo>
                    <a:pt x="1053" y="502"/>
                    <a:pt x="1051" y="506"/>
                    <a:pt x="1052" y="509"/>
                  </a:cubicBezTo>
                  <a:cubicBezTo>
                    <a:pt x="1058" y="518"/>
                    <a:pt x="1065" y="520"/>
                    <a:pt x="1064" y="538"/>
                  </a:cubicBezTo>
                  <a:cubicBezTo>
                    <a:pt x="1064" y="538"/>
                    <a:pt x="1060" y="538"/>
                    <a:pt x="1061" y="541"/>
                  </a:cubicBezTo>
                  <a:cubicBezTo>
                    <a:pt x="1061" y="543"/>
                    <a:pt x="1064" y="551"/>
                    <a:pt x="1064" y="558"/>
                  </a:cubicBezTo>
                  <a:cubicBezTo>
                    <a:pt x="1050" y="572"/>
                    <a:pt x="1046" y="604"/>
                    <a:pt x="1055" y="625"/>
                  </a:cubicBezTo>
                  <a:cubicBezTo>
                    <a:pt x="1049" y="635"/>
                    <a:pt x="1025" y="649"/>
                    <a:pt x="1041" y="663"/>
                  </a:cubicBezTo>
                  <a:cubicBezTo>
                    <a:pt x="1033" y="667"/>
                    <a:pt x="1027" y="666"/>
                    <a:pt x="1020" y="669"/>
                  </a:cubicBezTo>
                  <a:cubicBezTo>
                    <a:pt x="1012" y="671"/>
                    <a:pt x="1006" y="679"/>
                    <a:pt x="1000" y="680"/>
                  </a:cubicBezTo>
                  <a:cubicBezTo>
                    <a:pt x="995" y="681"/>
                    <a:pt x="995" y="677"/>
                    <a:pt x="991" y="677"/>
                  </a:cubicBezTo>
                  <a:cubicBezTo>
                    <a:pt x="988" y="678"/>
                    <a:pt x="978" y="681"/>
                    <a:pt x="971" y="680"/>
                  </a:cubicBezTo>
                  <a:cubicBezTo>
                    <a:pt x="975" y="676"/>
                    <a:pt x="974" y="668"/>
                    <a:pt x="974" y="660"/>
                  </a:cubicBezTo>
                  <a:cubicBezTo>
                    <a:pt x="963" y="652"/>
                    <a:pt x="961" y="667"/>
                    <a:pt x="956" y="669"/>
                  </a:cubicBezTo>
                  <a:cubicBezTo>
                    <a:pt x="950" y="670"/>
                    <a:pt x="950" y="657"/>
                    <a:pt x="945" y="666"/>
                  </a:cubicBezTo>
                  <a:cubicBezTo>
                    <a:pt x="945" y="681"/>
                    <a:pt x="951" y="687"/>
                    <a:pt x="956" y="703"/>
                  </a:cubicBezTo>
                  <a:cubicBezTo>
                    <a:pt x="947" y="706"/>
                    <a:pt x="946" y="716"/>
                    <a:pt x="936" y="718"/>
                  </a:cubicBezTo>
                  <a:cubicBezTo>
                    <a:pt x="935" y="743"/>
                    <a:pt x="910" y="744"/>
                    <a:pt x="898" y="759"/>
                  </a:cubicBezTo>
                  <a:cubicBezTo>
                    <a:pt x="887" y="756"/>
                    <a:pt x="884" y="762"/>
                    <a:pt x="875" y="762"/>
                  </a:cubicBezTo>
                  <a:cubicBezTo>
                    <a:pt x="871" y="763"/>
                    <a:pt x="872" y="769"/>
                    <a:pt x="872" y="773"/>
                  </a:cubicBezTo>
                  <a:cubicBezTo>
                    <a:pt x="865" y="775"/>
                    <a:pt x="868" y="768"/>
                    <a:pt x="863" y="767"/>
                  </a:cubicBezTo>
                  <a:cubicBezTo>
                    <a:pt x="866" y="768"/>
                    <a:pt x="852" y="774"/>
                    <a:pt x="849" y="770"/>
                  </a:cubicBezTo>
                  <a:cubicBezTo>
                    <a:pt x="848" y="770"/>
                    <a:pt x="849" y="765"/>
                    <a:pt x="849" y="765"/>
                  </a:cubicBezTo>
                  <a:cubicBezTo>
                    <a:pt x="843" y="763"/>
                    <a:pt x="833" y="774"/>
                    <a:pt x="831" y="759"/>
                  </a:cubicBezTo>
                  <a:cubicBezTo>
                    <a:pt x="823" y="761"/>
                    <a:pt x="833" y="768"/>
                    <a:pt x="831" y="773"/>
                  </a:cubicBezTo>
                  <a:cubicBezTo>
                    <a:pt x="818" y="775"/>
                    <a:pt x="824" y="759"/>
                    <a:pt x="811" y="762"/>
                  </a:cubicBezTo>
                  <a:cubicBezTo>
                    <a:pt x="804" y="768"/>
                    <a:pt x="827" y="780"/>
                    <a:pt x="817" y="791"/>
                  </a:cubicBezTo>
                  <a:cubicBezTo>
                    <a:pt x="819" y="788"/>
                    <a:pt x="823" y="788"/>
                    <a:pt x="828" y="788"/>
                  </a:cubicBezTo>
                  <a:cubicBezTo>
                    <a:pt x="819" y="801"/>
                    <a:pt x="808" y="799"/>
                    <a:pt x="799" y="788"/>
                  </a:cubicBezTo>
                  <a:cubicBezTo>
                    <a:pt x="792" y="796"/>
                    <a:pt x="804" y="808"/>
                    <a:pt x="793" y="814"/>
                  </a:cubicBezTo>
                  <a:cubicBezTo>
                    <a:pt x="789" y="801"/>
                    <a:pt x="774" y="824"/>
                    <a:pt x="764" y="814"/>
                  </a:cubicBezTo>
                  <a:cubicBezTo>
                    <a:pt x="767" y="823"/>
                    <a:pt x="761" y="830"/>
                    <a:pt x="773" y="834"/>
                  </a:cubicBezTo>
                  <a:cubicBezTo>
                    <a:pt x="772" y="830"/>
                    <a:pt x="776" y="829"/>
                    <a:pt x="776" y="826"/>
                  </a:cubicBezTo>
                  <a:cubicBezTo>
                    <a:pt x="783" y="831"/>
                    <a:pt x="766" y="837"/>
                    <a:pt x="767" y="846"/>
                  </a:cubicBezTo>
                  <a:close/>
                </a:path>
              </a:pathLst>
            </a:custGeom>
            <a:solidFill>
              <a:schemeClr val="tx1"/>
            </a:solidFill>
            <a:ln w="9525">
              <a:solidFill>
                <a:srgbClr val="F9F9F9"/>
              </a:solidFill>
              <a:round/>
            </a:ln>
          </p:spPr>
          <p:txBody>
            <a:bodyPr vert="horz" wrap="square" lIns="121920" tIns="60960" rIns="121920" bIns="60960" numCol="1" anchor="t" anchorCtr="0" compatLnSpc="1"/>
            <a:lstStyle/>
            <a:p>
              <a:endParaRPr lang="en-US" sz="2400"/>
            </a:p>
          </p:txBody>
        </p:sp>
      </p:grpSp>
      <p:grpSp>
        <p:nvGrpSpPr>
          <p:cNvPr id="4179" name="Group 4178"/>
          <p:cNvGrpSpPr/>
          <p:nvPr/>
        </p:nvGrpSpPr>
        <p:grpSpPr>
          <a:xfrm>
            <a:off x="8942387" y="4528587"/>
            <a:ext cx="2032000" cy="665059"/>
            <a:chOff x="5957994" y="2453956"/>
            <a:chExt cx="1524000" cy="498794"/>
          </a:xfrm>
        </p:grpSpPr>
        <p:sp>
          <p:nvSpPr>
            <p:cNvPr id="508" name="Content Placeholder 2"/>
            <p:cNvSpPr txBox="1"/>
            <p:nvPr/>
          </p:nvSpPr>
          <p:spPr>
            <a:xfrm>
              <a:off x="6196503" y="2453956"/>
              <a:ext cx="1285491" cy="312274"/>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600" b="1">
                  <a:solidFill>
                    <a:schemeClr val="accent6"/>
                  </a:solidFill>
                </a:rPr>
                <a:t>25% </a:t>
              </a:r>
              <a:r>
                <a:rPr lang="en-US" sz="1065" b="1">
                  <a:solidFill>
                    <a:schemeClr val="tx1"/>
                  </a:solidFill>
                </a:rPr>
                <a:t>Google Search</a:t>
              </a:r>
              <a:endParaRPr lang="en-US" sz="1065" b="1">
                <a:solidFill>
                  <a:schemeClr val="tx1"/>
                </a:solidFill>
              </a:endParaRPr>
            </a:p>
          </p:txBody>
        </p:sp>
        <p:sp>
          <p:nvSpPr>
            <p:cNvPr id="509" name="Content Placeholder 2"/>
            <p:cNvSpPr txBox="1"/>
            <p:nvPr/>
          </p:nvSpPr>
          <p:spPr>
            <a:xfrm>
              <a:off x="6207456" y="2640476"/>
              <a:ext cx="1274538" cy="312274"/>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935"/>
                <a:t>Lorem ipsum dolor sit amet</a:t>
              </a:r>
              <a:endParaRPr lang="en-US" sz="935"/>
            </a:p>
          </p:txBody>
        </p:sp>
        <p:sp>
          <p:nvSpPr>
            <p:cNvPr id="591" name="Freeform 6"/>
            <p:cNvSpPr>
              <a:spLocks noEditPoints="1"/>
            </p:cNvSpPr>
            <p:nvPr/>
          </p:nvSpPr>
          <p:spPr bwMode="auto">
            <a:xfrm flipH="1">
              <a:off x="5957994" y="2534640"/>
              <a:ext cx="236501" cy="235873"/>
            </a:xfrm>
            <a:custGeom>
              <a:gdLst>
                <a:gd name="T0" fmla="*/ 309 w 319"/>
                <a:gd name="T1" fmla="*/ 267 h 318"/>
                <a:gd name="T2" fmla="*/ 233 w 319"/>
                <a:gd name="T3" fmla="*/ 192 h 318"/>
                <a:gd name="T4" fmla="*/ 251 w 319"/>
                <a:gd name="T5" fmla="*/ 127 h 318"/>
                <a:gd name="T6" fmla="*/ 123 w 319"/>
                <a:gd name="T7" fmla="*/ 0 h 318"/>
                <a:gd name="T8" fmla="*/ 0 w 319"/>
                <a:gd name="T9" fmla="*/ 124 h 318"/>
                <a:gd name="T10" fmla="*/ 127 w 319"/>
                <a:gd name="T11" fmla="*/ 251 h 318"/>
                <a:gd name="T12" fmla="*/ 190 w 319"/>
                <a:gd name="T13" fmla="*/ 234 h 318"/>
                <a:gd name="T14" fmla="*/ 266 w 319"/>
                <a:gd name="T15" fmla="*/ 310 h 318"/>
                <a:gd name="T16" fmla="*/ 293 w 319"/>
                <a:gd name="T17" fmla="*/ 310 h 318"/>
                <a:gd name="T18" fmla="*/ 311 w 319"/>
                <a:gd name="T19" fmla="*/ 291 h 318"/>
                <a:gd name="T20" fmla="*/ 309 w 319"/>
                <a:gd name="T21" fmla="*/ 267 h 318"/>
                <a:gd name="T22" fmla="*/ 38 w 319"/>
                <a:gd name="T23" fmla="*/ 124 h 318"/>
                <a:gd name="T24" fmla="*/ 123 w 319"/>
                <a:gd name="T25" fmla="*/ 38 h 318"/>
                <a:gd name="T26" fmla="*/ 213 w 319"/>
                <a:gd name="T27" fmla="*/ 127 h 318"/>
                <a:gd name="T28" fmla="*/ 127 w 319"/>
                <a:gd name="T29" fmla="*/ 213 h 318"/>
                <a:gd name="T30" fmla="*/ 38 w 319"/>
                <a:gd name="T31" fmla="*/ 124 h 3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9" h="318">
                  <a:moveTo>
                    <a:pt x="309" y="267"/>
                  </a:moveTo>
                  <a:cubicBezTo>
                    <a:pt x="233" y="192"/>
                    <a:pt x="233" y="192"/>
                    <a:pt x="233" y="192"/>
                  </a:cubicBezTo>
                  <a:cubicBezTo>
                    <a:pt x="244" y="173"/>
                    <a:pt x="251" y="151"/>
                    <a:pt x="251" y="127"/>
                  </a:cubicBezTo>
                  <a:cubicBezTo>
                    <a:pt x="251" y="59"/>
                    <a:pt x="192" y="0"/>
                    <a:pt x="123" y="0"/>
                  </a:cubicBezTo>
                  <a:cubicBezTo>
                    <a:pt x="55" y="0"/>
                    <a:pt x="0" y="55"/>
                    <a:pt x="0" y="124"/>
                  </a:cubicBezTo>
                  <a:cubicBezTo>
                    <a:pt x="0" y="192"/>
                    <a:pt x="59" y="251"/>
                    <a:pt x="127" y="251"/>
                  </a:cubicBezTo>
                  <a:cubicBezTo>
                    <a:pt x="150" y="251"/>
                    <a:pt x="171" y="245"/>
                    <a:pt x="190" y="234"/>
                  </a:cubicBezTo>
                  <a:cubicBezTo>
                    <a:pt x="266" y="310"/>
                    <a:pt x="266" y="310"/>
                    <a:pt x="266" y="310"/>
                  </a:cubicBezTo>
                  <a:cubicBezTo>
                    <a:pt x="273" y="318"/>
                    <a:pt x="285" y="318"/>
                    <a:pt x="293" y="310"/>
                  </a:cubicBezTo>
                  <a:cubicBezTo>
                    <a:pt x="311" y="291"/>
                    <a:pt x="311" y="291"/>
                    <a:pt x="311" y="291"/>
                  </a:cubicBezTo>
                  <a:cubicBezTo>
                    <a:pt x="319" y="284"/>
                    <a:pt x="316" y="275"/>
                    <a:pt x="309" y="267"/>
                  </a:cubicBezTo>
                  <a:close/>
                  <a:moveTo>
                    <a:pt x="38" y="124"/>
                  </a:moveTo>
                  <a:cubicBezTo>
                    <a:pt x="38" y="76"/>
                    <a:pt x="76" y="38"/>
                    <a:pt x="123" y="38"/>
                  </a:cubicBezTo>
                  <a:cubicBezTo>
                    <a:pt x="171" y="38"/>
                    <a:pt x="213" y="80"/>
                    <a:pt x="213" y="127"/>
                  </a:cubicBezTo>
                  <a:cubicBezTo>
                    <a:pt x="213" y="175"/>
                    <a:pt x="175" y="213"/>
                    <a:pt x="127" y="213"/>
                  </a:cubicBezTo>
                  <a:cubicBezTo>
                    <a:pt x="80" y="213"/>
                    <a:pt x="38" y="171"/>
                    <a:pt x="38" y="124"/>
                  </a:cubicBezTo>
                  <a:close/>
                </a:path>
              </a:pathLst>
            </a:custGeom>
            <a:solidFill>
              <a:schemeClr val="accent6"/>
            </a:solidFill>
            <a:ln>
              <a:noFill/>
            </a:ln>
          </p:spPr>
          <p:txBody>
            <a:bodyPr vert="horz" wrap="square" lIns="121920" tIns="60960" rIns="121920" bIns="60960" numCol="1" anchor="t" anchorCtr="0" compatLnSpc="1"/>
            <a:lstStyle/>
            <a:p>
              <a:endParaRPr lang="en-US" sz="2400"/>
            </a:p>
          </p:txBody>
        </p:sp>
      </p:grpSp>
      <p:grpSp>
        <p:nvGrpSpPr>
          <p:cNvPr id="4181" name="Group 4180"/>
          <p:cNvGrpSpPr/>
          <p:nvPr/>
        </p:nvGrpSpPr>
        <p:grpSpPr>
          <a:xfrm>
            <a:off x="6733967" y="4528587"/>
            <a:ext cx="2032000" cy="665059"/>
            <a:chOff x="5935064" y="1397232"/>
            <a:chExt cx="1524000" cy="498794"/>
          </a:xfrm>
        </p:grpSpPr>
        <p:sp>
          <p:nvSpPr>
            <p:cNvPr id="483" name="Content Placeholder 2"/>
            <p:cNvSpPr txBox="1"/>
            <p:nvPr/>
          </p:nvSpPr>
          <p:spPr>
            <a:xfrm>
              <a:off x="6196503" y="1397232"/>
              <a:ext cx="1262561" cy="312274"/>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600" b="1">
                  <a:solidFill>
                    <a:schemeClr val="accent3"/>
                  </a:solidFill>
                </a:rPr>
                <a:t>5%</a:t>
              </a:r>
              <a:r>
                <a:rPr lang="en-US" sz="1600" b="1">
                  <a:solidFill>
                    <a:schemeClr val="tx1"/>
                  </a:solidFill>
                </a:rPr>
                <a:t> </a:t>
              </a:r>
              <a:r>
                <a:rPr lang="en-US" sz="1065" b="1">
                  <a:solidFill>
                    <a:schemeClr val="tx1"/>
                  </a:solidFill>
                </a:rPr>
                <a:t>Download Content</a:t>
              </a:r>
              <a:endParaRPr lang="en-US" sz="1065" b="1">
                <a:solidFill>
                  <a:schemeClr val="tx1"/>
                </a:solidFill>
              </a:endParaRPr>
            </a:p>
          </p:txBody>
        </p:sp>
        <p:sp>
          <p:nvSpPr>
            <p:cNvPr id="484" name="Content Placeholder 2"/>
            <p:cNvSpPr txBox="1"/>
            <p:nvPr/>
          </p:nvSpPr>
          <p:spPr>
            <a:xfrm>
              <a:off x="6207456" y="1583752"/>
              <a:ext cx="1251608" cy="312274"/>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935"/>
                <a:t>Lorem ipsum dolor sit amet</a:t>
              </a:r>
              <a:endParaRPr lang="en-US" sz="935"/>
            </a:p>
          </p:txBody>
        </p:sp>
        <p:sp>
          <p:nvSpPr>
            <p:cNvPr id="4171" name="Freeform 198"/>
            <p:cNvSpPr>
              <a:spLocks noEditPoints="1"/>
            </p:cNvSpPr>
            <p:nvPr/>
          </p:nvSpPr>
          <p:spPr bwMode="auto">
            <a:xfrm>
              <a:off x="5935064" y="1504950"/>
              <a:ext cx="272392" cy="252205"/>
            </a:xfrm>
            <a:custGeom>
              <a:gdLst>
                <a:gd name="T0" fmla="*/ 389 w 404"/>
                <a:gd name="T1" fmla="*/ 231 h 340"/>
                <a:gd name="T2" fmla="*/ 325 w 404"/>
                <a:gd name="T3" fmla="*/ 188 h 340"/>
                <a:gd name="T4" fmla="*/ 286 w 404"/>
                <a:gd name="T5" fmla="*/ 188 h 340"/>
                <a:gd name="T6" fmla="*/ 354 w 404"/>
                <a:gd name="T7" fmla="*/ 240 h 340"/>
                <a:gd name="T8" fmla="*/ 283 w 404"/>
                <a:gd name="T9" fmla="*/ 240 h 340"/>
                <a:gd name="T10" fmla="*/ 278 w 404"/>
                <a:gd name="T11" fmla="*/ 243 h 340"/>
                <a:gd name="T12" fmla="*/ 262 w 404"/>
                <a:gd name="T13" fmla="*/ 287 h 340"/>
                <a:gd name="T14" fmla="*/ 142 w 404"/>
                <a:gd name="T15" fmla="*/ 287 h 340"/>
                <a:gd name="T16" fmla="*/ 126 w 404"/>
                <a:gd name="T17" fmla="*/ 243 h 340"/>
                <a:gd name="T18" fmla="*/ 121 w 404"/>
                <a:gd name="T19" fmla="*/ 240 h 340"/>
                <a:gd name="T20" fmla="*/ 50 w 404"/>
                <a:gd name="T21" fmla="*/ 240 h 340"/>
                <a:gd name="T22" fmla="*/ 118 w 404"/>
                <a:gd name="T23" fmla="*/ 188 h 340"/>
                <a:gd name="T24" fmla="*/ 79 w 404"/>
                <a:gd name="T25" fmla="*/ 188 h 340"/>
                <a:gd name="T26" fmla="*/ 15 w 404"/>
                <a:gd name="T27" fmla="*/ 231 h 340"/>
                <a:gd name="T28" fmla="*/ 2 w 404"/>
                <a:gd name="T29" fmla="*/ 260 h 340"/>
                <a:gd name="T30" fmla="*/ 14 w 404"/>
                <a:gd name="T31" fmla="*/ 321 h 340"/>
                <a:gd name="T32" fmla="*/ 39 w 404"/>
                <a:gd name="T33" fmla="*/ 340 h 340"/>
                <a:gd name="T34" fmla="*/ 365 w 404"/>
                <a:gd name="T35" fmla="*/ 340 h 340"/>
                <a:gd name="T36" fmla="*/ 390 w 404"/>
                <a:gd name="T37" fmla="*/ 321 h 340"/>
                <a:gd name="T38" fmla="*/ 401 w 404"/>
                <a:gd name="T39" fmla="*/ 260 h 340"/>
                <a:gd name="T40" fmla="*/ 389 w 404"/>
                <a:gd name="T41" fmla="*/ 231 h 340"/>
                <a:gd name="T42" fmla="*/ 306 w 404"/>
                <a:gd name="T43" fmla="*/ 102 h 340"/>
                <a:gd name="T44" fmla="*/ 240 w 404"/>
                <a:gd name="T45" fmla="*/ 102 h 340"/>
                <a:gd name="T46" fmla="*/ 240 w 404"/>
                <a:gd name="T47" fmla="*/ 0 h 340"/>
                <a:gd name="T48" fmla="*/ 164 w 404"/>
                <a:gd name="T49" fmla="*/ 0 h 340"/>
                <a:gd name="T50" fmla="*/ 164 w 404"/>
                <a:gd name="T51" fmla="*/ 102 h 340"/>
                <a:gd name="T52" fmla="*/ 98 w 404"/>
                <a:gd name="T53" fmla="*/ 102 h 340"/>
                <a:gd name="T54" fmla="*/ 202 w 404"/>
                <a:gd name="T55" fmla="*/ 200 h 340"/>
                <a:gd name="T56" fmla="*/ 306 w 404"/>
                <a:gd name="T57" fmla="*/ 102 h 3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03" h="340">
                  <a:moveTo>
                    <a:pt x="389" y="231"/>
                  </a:moveTo>
                  <a:cubicBezTo>
                    <a:pt x="325" y="188"/>
                    <a:pt x="325" y="188"/>
                    <a:pt x="325" y="188"/>
                  </a:cubicBezTo>
                  <a:cubicBezTo>
                    <a:pt x="286" y="188"/>
                    <a:pt x="286" y="188"/>
                    <a:pt x="286" y="188"/>
                  </a:cubicBezTo>
                  <a:cubicBezTo>
                    <a:pt x="354" y="240"/>
                    <a:pt x="354" y="240"/>
                    <a:pt x="354" y="240"/>
                  </a:cubicBezTo>
                  <a:cubicBezTo>
                    <a:pt x="283" y="240"/>
                    <a:pt x="283" y="240"/>
                    <a:pt x="283" y="240"/>
                  </a:cubicBezTo>
                  <a:cubicBezTo>
                    <a:pt x="281" y="240"/>
                    <a:pt x="279" y="241"/>
                    <a:pt x="278" y="243"/>
                  </a:cubicBezTo>
                  <a:cubicBezTo>
                    <a:pt x="262" y="287"/>
                    <a:pt x="262" y="287"/>
                    <a:pt x="262" y="287"/>
                  </a:cubicBezTo>
                  <a:cubicBezTo>
                    <a:pt x="142" y="287"/>
                    <a:pt x="142" y="287"/>
                    <a:pt x="142" y="287"/>
                  </a:cubicBezTo>
                  <a:cubicBezTo>
                    <a:pt x="126" y="243"/>
                    <a:pt x="126" y="243"/>
                    <a:pt x="126" y="243"/>
                  </a:cubicBezTo>
                  <a:cubicBezTo>
                    <a:pt x="125" y="241"/>
                    <a:pt x="123" y="240"/>
                    <a:pt x="121" y="240"/>
                  </a:cubicBezTo>
                  <a:cubicBezTo>
                    <a:pt x="50" y="240"/>
                    <a:pt x="50" y="240"/>
                    <a:pt x="50" y="240"/>
                  </a:cubicBezTo>
                  <a:cubicBezTo>
                    <a:pt x="118" y="188"/>
                    <a:pt x="118" y="188"/>
                    <a:pt x="118" y="188"/>
                  </a:cubicBezTo>
                  <a:cubicBezTo>
                    <a:pt x="79" y="188"/>
                    <a:pt x="79" y="188"/>
                    <a:pt x="79" y="188"/>
                  </a:cubicBezTo>
                  <a:cubicBezTo>
                    <a:pt x="15" y="231"/>
                    <a:pt x="15" y="231"/>
                    <a:pt x="15" y="231"/>
                  </a:cubicBezTo>
                  <a:cubicBezTo>
                    <a:pt x="5" y="236"/>
                    <a:pt x="0" y="249"/>
                    <a:pt x="2" y="260"/>
                  </a:cubicBezTo>
                  <a:cubicBezTo>
                    <a:pt x="14" y="321"/>
                    <a:pt x="14" y="321"/>
                    <a:pt x="14" y="321"/>
                  </a:cubicBezTo>
                  <a:cubicBezTo>
                    <a:pt x="16" y="331"/>
                    <a:pt x="27" y="340"/>
                    <a:pt x="39" y="340"/>
                  </a:cubicBezTo>
                  <a:cubicBezTo>
                    <a:pt x="365" y="340"/>
                    <a:pt x="365" y="340"/>
                    <a:pt x="365" y="340"/>
                  </a:cubicBezTo>
                  <a:cubicBezTo>
                    <a:pt x="376" y="340"/>
                    <a:pt x="387" y="331"/>
                    <a:pt x="390" y="321"/>
                  </a:cubicBezTo>
                  <a:cubicBezTo>
                    <a:pt x="401" y="260"/>
                    <a:pt x="401" y="260"/>
                    <a:pt x="401" y="260"/>
                  </a:cubicBezTo>
                  <a:cubicBezTo>
                    <a:pt x="404" y="249"/>
                    <a:pt x="398" y="236"/>
                    <a:pt x="389" y="231"/>
                  </a:cubicBezTo>
                  <a:close/>
                  <a:moveTo>
                    <a:pt x="306" y="102"/>
                  </a:moveTo>
                  <a:cubicBezTo>
                    <a:pt x="240" y="102"/>
                    <a:pt x="240" y="102"/>
                    <a:pt x="240" y="102"/>
                  </a:cubicBezTo>
                  <a:cubicBezTo>
                    <a:pt x="240" y="0"/>
                    <a:pt x="240" y="0"/>
                    <a:pt x="240" y="0"/>
                  </a:cubicBezTo>
                  <a:cubicBezTo>
                    <a:pt x="164" y="0"/>
                    <a:pt x="164" y="0"/>
                    <a:pt x="164" y="0"/>
                  </a:cubicBezTo>
                  <a:cubicBezTo>
                    <a:pt x="164" y="102"/>
                    <a:pt x="164" y="102"/>
                    <a:pt x="164" y="102"/>
                  </a:cubicBezTo>
                  <a:cubicBezTo>
                    <a:pt x="98" y="102"/>
                    <a:pt x="98" y="102"/>
                    <a:pt x="98" y="102"/>
                  </a:cubicBezTo>
                  <a:cubicBezTo>
                    <a:pt x="202" y="200"/>
                    <a:pt x="202" y="200"/>
                    <a:pt x="202" y="200"/>
                  </a:cubicBezTo>
                  <a:lnTo>
                    <a:pt x="306" y="102"/>
                  </a:lnTo>
                  <a:close/>
                </a:path>
              </a:pathLst>
            </a:custGeom>
            <a:solidFill>
              <a:schemeClr val="accent3"/>
            </a:solidFill>
            <a:ln>
              <a:noFill/>
            </a:ln>
          </p:spPr>
          <p:txBody>
            <a:bodyPr vert="horz" wrap="square" lIns="121920" tIns="60960" rIns="121920" bIns="60960" numCol="1" anchor="t" anchorCtr="0" compatLnSpc="1"/>
            <a:lstStyle/>
            <a:p>
              <a:endParaRPr lang="en-US" sz="2400"/>
            </a:p>
          </p:txBody>
        </p:sp>
      </p:grpSp>
      <p:grpSp>
        <p:nvGrpSpPr>
          <p:cNvPr id="4180" name="Group 4179"/>
          <p:cNvGrpSpPr/>
          <p:nvPr/>
        </p:nvGrpSpPr>
        <p:grpSpPr>
          <a:xfrm>
            <a:off x="6733967" y="5245505"/>
            <a:ext cx="2032000" cy="665059"/>
            <a:chOff x="5950424" y="1920556"/>
            <a:chExt cx="1524000" cy="498794"/>
          </a:xfrm>
        </p:grpSpPr>
        <p:sp>
          <p:nvSpPr>
            <p:cNvPr id="486" name="Content Placeholder 2"/>
            <p:cNvSpPr txBox="1"/>
            <p:nvPr/>
          </p:nvSpPr>
          <p:spPr>
            <a:xfrm>
              <a:off x="6196503" y="1920556"/>
              <a:ext cx="1277921" cy="312274"/>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600" b="1">
                  <a:solidFill>
                    <a:schemeClr val="accent2"/>
                  </a:solidFill>
                </a:rPr>
                <a:t>19% </a:t>
              </a:r>
              <a:r>
                <a:rPr lang="en-US" sz="1065" b="1">
                  <a:solidFill>
                    <a:schemeClr val="tx1"/>
                  </a:solidFill>
                </a:rPr>
                <a:t>Play Music</a:t>
              </a:r>
              <a:endParaRPr lang="en-US" sz="1065" b="1">
                <a:solidFill>
                  <a:schemeClr val="tx1"/>
                </a:solidFill>
              </a:endParaRPr>
            </a:p>
          </p:txBody>
        </p:sp>
        <p:sp>
          <p:nvSpPr>
            <p:cNvPr id="487" name="Content Placeholder 2"/>
            <p:cNvSpPr txBox="1"/>
            <p:nvPr/>
          </p:nvSpPr>
          <p:spPr>
            <a:xfrm>
              <a:off x="6207456" y="2107076"/>
              <a:ext cx="1266968" cy="312274"/>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935"/>
                <a:t>Lorem ipsum dolor sit amet</a:t>
              </a:r>
              <a:endParaRPr lang="en-US" sz="935"/>
            </a:p>
          </p:txBody>
        </p:sp>
        <p:sp>
          <p:nvSpPr>
            <p:cNvPr id="4174" name="Freeform 203"/>
            <p:cNvSpPr/>
            <p:nvPr/>
          </p:nvSpPr>
          <p:spPr bwMode="auto">
            <a:xfrm>
              <a:off x="5950424" y="2003980"/>
              <a:ext cx="203580" cy="262970"/>
            </a:xfrm>
            <a:custGeom>
              <a:gdLst>
                <a:gd name="T0" fmla="*/ 88 w 302"/>
                <a:gd name="T1" fmla="*/ 46 h 390"/>
                <a:gd name="T2" fmla="*/ 88 w 302"/>
                <a:gd name="T3" fmla="*/ 284 h 390"/>
                <a:gd name="T4" fmla="*/ 45 w 302"/>
                <a:gd name="T5" fmla="*/ 288 h 390"/>
                <a:gd name="T6" fmla="*/ 9 w 302"/>
                <a:gd name="T7" fmla="*/ 355 h 390"/>
                <a:gd name="T8" fmla="*/ 77 w 302"/>
                <a:gd name="T9" fmla="*/ 378 h 390"/>
                <a:gd name="T10" fmla="*/ 124 w 302"/>
                <a:gd name="T11" fmla="*/ 322 h 390"/>
                <a:gd name="T12" fmla="*/ 124 w 302"/>
                <a:gd name="T13" fmla="*/ 126 h 390"/>
                <a:gd name="T14" fmla="*/ 266 w 302"/>
                <a:gd name="T15" fmla="*/ 93 h 390"/>
                <a:gd name="T16" fmla="*/ 266 w 302"/>
                <a:gd name="T17" fmla="*/ 244 h 390"/>
                <a:gd name="T18" fmla="*/ 223 w 302"/>
                <a:gd name="T19" fmla="*/ 248 h 390"/>
                <a:gd name="T20" fmla="*/ 187 w 302"/>
                <a:gd name="T21" fmla="*/ 315 h 390"/>
                <a:gd name="T22" fmla="*/ 255 w 302"/>
                <a:gd name="T23" fmla="*/ 338 h 390"/>
                <a:gd name="T24" fmla="*/ 302 w 302"/>
                <a:gd name="T25" fmla="*/ 282 h 390"/>
                <a:gd name="T26" fmla="*/ 302 w 302"/>
                <a:gd name="T27" fmla="*/ 0 h 390"/>
                <a:gd name="T28" fmla="*/ 88 w 302"/>
                <a:gd name="T29" fmla="*/ 46 h 39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2" h="390">
                  <a:moveTo>
                    <a:pt x="88" y="46"/>
                  </a:moveTo>
                  <a:cubicBezTo>
                    <a:pt x="88" y="284"/>
                    <a:pt x="88" y="284"/>
                    <a:pt x="88" y="284"/>
                  </a:cubicBezTo>
                  <a:cubicBezTo>
                    <a:pt x="75" y="281"/>
                    <a:pt x="60" y="282"/>
                    <a:pt x="45" y="288"/>
                  </a:cubicBezTo>
                  <a:cubicBezTo>
                    <a:pt x="11" y="300"/>
                    <a:pt x="0" y="330"/>
                    <a:pt x="9" y="355"/>
                  </a:cubicBezTo>
                  <a:cubicBezTo>
                    <a:pt x="17" y="380"/>
                    <a:pt x="44" y="390"/>
                    <a:pt x="77" y="378"/>
                  </a:cubicBezTo>
                  <a:cubicBezTo>
                    <a:pt x="106" y="367"/>
                    <a:pt x="124" y="344"/>
                    <a:pt x="124" y="322"/>
                  </a:cubicBezTo>
                  <a:cubicBezTo>
                    <a:pt x="124" y="322"/>
                    <a:pt x="124" y="196"/>
                    <a:pt x="124" y="126"/>
                  </a:cubicBezTo>
                  <a:cubicBezTo>
                    <a:pt x="266" y="93"/>
                    <a:pt x="266" y="93"/>
                    <a:pt x="266" y="93"/>
                  </a:cubicBezTo>
                  <a:cubicBezTo>
                    <a:pt x="266" y="244"/>
                    <a:pt x="266" y="244"/>
                    <a:pt x="266" y="244"/>
                  </a:cubicBezTo>
                  <a:cubicBezTo>
                    <a:pt x="253" y="241"/>
                    <a:pt x="238" y="242"/>
                    <a:pt x="223" y="248"/>
                  </a:cubicBezTo>
                  <a:cubicBezTo>
                    <a:pt x="189" y="260"/>
                    <a:pt x="178" y="290"/>
                    <a:pt x="187" y="315"/>
                  </a:cubicBezTo>
                  <a:cubicBezTo>
                    <a:pt x="195" y="340"/>
                    <a:pt x="222" y="350"/>
                    <a:pt x="255" y="338"/>
                  </a:cubicBezTo>
                  <a:cubicBezTo>
                    <a:pt x="284" y="327"/>
                    <a:pt x="302" y="304"/>
                    <a:pt x="302" y="282"/>
                  </a:cubicBezTo>
                  <a:cubicBezTo>
                    <a:pt x="302" y="0"/>
                    <a:pt x="302" y="0"/>
                    <a:pt x="302" y="0"/>
                  </a:cubicBezTo>
                  <a:lnTo>
                    <a:pt x="88" y="46"/>
                  </a:lnTo>
                  <a:close/>
                </a:path>
              </a:pathLst>
            </a:custGeom>
            <a:solidFill>
              <a:schemeClr val="accent2"/>
            </a:solidFill>
            <a:ln>
              <a:noFill/>
            </a:ln>
          </p:spPr>
          <p:txBody>
            <a:bodyPr vert="horz" wrap="square" lIns="121920" tIns="60960" rIns="121920" bIns="60960" numCol="1" anchor="t" anchorCtr="0" compatLnSpc="1"/>
            <a:lstStyle/>
            <a:p>
              <a:endParaRPr lang="en-US" sz="2400"/>
            </a:p>
          </p:txBody>
        </p:sp>
      </p:grpSp>
      <p:grpSp>
        <p:nvGrpSpPr>
          <p:cNvPr id="4178" name="Group 4177"/>
          <p:cNvGrpSpPr/>
          <p:nvPr/>
        </p:nvGrpSpPr>
        <p:grpSpPr>
          <a:xfrm>
            <a:off x="8942387" y="5245505"/>
            <a:ext cx="2032000" cy="665059"/>
            <a:chOff x="5928952" y="2987356"/>
            <a:chExt cx="1524000" cy="498794"/>
          </a:xfrm>
        </p:grpSpPr>
        <p:sp>
          <p:nvSpPr>
            <p:cNvPr id="514" name="Content Placeholder 2"/>
            <p:cNvSpPr txBox="1"/>
            <p:nvPr/>
          </p:nvSpPr>
          <p:spPr>
            <a:xfrm>
              <a:off x="6196503" y="2987356"/>
              <a:ext cx="1256449" cy="312274"/>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600" b="1">
                  <a:solidFill>
                    <a:schemeClr val="accent1"/>
                  </a:solidFill>
                </a:rPr>
                <a:t>35% </a:t>
              </a:r>
              <a:r>
                <a:rPr lang="en-US" sz="1065" b="1">
                  <a:solidFill>
                    <a:schemeClr val="tx1"/>
                  </a:solidFill>
                </a:rPr>
                <a:t>Online Courses</a:t>
              </a:r>
              <a:endParaRPr lang="en-US" sz="1065" b="1">
                <a:solidFill>
                  <a:schemeClr val="tx1"/>
                </a:solidFill>
              </a:endParaRPr>
            </a:p>
          </p:txBody>
        </p:sp>
        <p:sp>
          <p:nvSpPr>
            <p:cNvPr id="515" name="Content Placeholder 2"/>
            <p:cNvSpPr txBox="1"/>
            <p:nvPr/>
          </p:nvSpPr>
          <p:spPr>
            <a:xfrm>
              <a:off x="6207456" y="3173876"/>
              <a:ext cx="1245496" cy="312274"/>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935"/>
                <a:t>Lorem ipsum dolor sit amet</a:t>
              </a:r>
              <a:endParaRPr lang="en-US" sz="935"/>
            </a:p>
          </p:txBody>
        </p:sp>
        <p:sp>
          <p:nvSpPr>
            <p:cNvPr id="4177" name="Freeform 208"/>
            <p:cNvSpPr>
              <a:spLocks noEditPoints="1"/>
            </p:cNvSpPr>
            <p:nvPr/>
          </p:nvSpPr>
          <p:spPr bwMode="auto">
            <a:xfrm>
              <a:off x="5928952" y="3084555"/>
              <a:ext cx="273819" cy="227079"/>
            </a:xfrm>
            <a:custGeom>
              <a:gdLst>
                <a:gd name="T0" fmla="*/ 69 w 406"/>
                <a:gd name="T1" fmla="*/ 199 h 306"/>
                <a:gd name="T2" fmla="*/ 129 w 406"/>
                <a:gd name="T3" fmla="*/ 270 h 306"/>
                <a:gd name="T4" fmla="*/ 203 w 406"/>
                <a:gd name="T5" fmla="*/ 306 h 306"/>
                <a:gd name="T6" fmla="*/ 275 w 406"/>
                <a:gd name="T7" fmla="*/ 272 h 306"/>
                <a:gd name="T8" fmla="*/ 313 w 406"/>
                <a:gd name="T9" fmla="*/ 212 h 306"/>
                <a:gd name="T10" fmla="*/ 203 w 406"/>
                <a:gd name="T11" fmla="*/ 266 h 306"/>
                <a:gd name="T12" fmla="*/ 69 w 406"/>
                <a:gd name="T13" fmla="*/ 199 h 306"/>
                <a:gd name="T14" fmla="*/ 393 w 406"/>
                <a:gd name="T15" fmla="*/ 101 h 306"/>
                <a:gd name="T16" fmla="*/ 226 w 406"/>
                <a:gd name="T17" fmla="*/ 7 h 306"/>
                <a:gd name="T18" fmla="*/ 179 w 406"/>
                <a:gd name="T19" fmla="*/ 7 h 306"/>
                <a:gd name="T20" fmla="*/ 13 w 406"/>
                <a:gd name="T21" fmla="*/ 101 h 306"/>
                <a:gd name="T22" fmla="*/ 13 w 406"/>
                <a:gd name="T23" fmla="*/ 127 h 306"/>
                <a:gd name="T24" fmla="*/ 179 w 406"/>
                <a:gd name="T25" fmla="*/ 220 h 306"/>
                <a:gd name="T26" fmla="*/ 226 w 406"/>
                <a:gd name="T27" fmla="*/ 220 h 306"/>
                <a:gd name="T28" fmla="*/ 334 w 406"/>
                <a:gd name="T29" fmla="*/ 160 h 306"/>
                <a:gd name="T30" fmla="*/ 217 w 406"/>
                <a:gd name="T31" fmla="*/ 133 h 306"/>
                <a:gd name="T32" fmla="*/ 203 w 406"/>
                <a:gd name="T33" fmla="*/ 135 h 306"/>
                <a:gd name="T34" fmla="*/ 165 w 406"/>
                <a:gd name="T35" fmla="*/ 112 h 306"/>
                <a:gd name="T36" fmla="*/ 203 w 406"/>
                <a:gd name="T37" fmla="*/ 89 h 306"/>
                <a:gd name="T38" fmla="*/ 238 w 406"/>
                <a:gd name="T39" fmla="*/ 104 h 306"/>
                <a:gd name="T40" fmla="*/ 362 w 406"/>
                <a:gd name="T41" fmla="*/ 145 h 306"/>
                <a:gd name="T42" fmla="*/ 393 w 406"/>
                <a:gd name="T43" fmla="*/ 127 h 306"/>
                <a:gd name="T44" fmla="*/ 393 w 406"/>
                <a:gd name="T45" fmla="*/ 101 h 306"/>
                <a:gd name="T46" fmla="*/ 342 w 406"/>
                <a:gd name="T47" fmla="*/ 277 h 306"/>
                <a:gd name="T48" fmla="*/ 370 w 406"/>
                <a:gd name="T49" fmla="*/ 275 h 306"/>
                <a:gd name="T50" fmla="*/ 362 w 406"/>
                <a:gd name="T51" fmla="*/ 145 h 306"/>
                <a:gd name="T52" fmla="*/ 334 w 406"/>
                <a:gd name="T53" fmla="*/ 160 h 306"/>
                <a:gd name="T54" fmla="*/ 342 w 406"/>
                <a:gd name="T55" fmla="*/ 277 h 30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6" h="306">
                  <a:moveTo>
                    <a:pt x="69" y="199"/>
                  </a:moveTo>
                  <a:cubicBezTo>
                    <a:pt x="78" y="236"/>
                    <a:pt x="90" y="253"/>
                    <a:pt x="129" y="270"/>
                  </a:cubicBezTo>
                  <a:cubicBezTo>
                    <a:pt x="169" y="287"/>
                    <a:pt x="187" y="306"/>
                    <a:pt x="203" y="306"/>
                  </a:cubicBezTo>
                  <a:cubicBezTo>
                    <a:pt x="218" y="306"/>
                    <a:pt x="236" y="289"/>
                    <a:pt x="275" y="272"/>
                  </a:cubicBezTo>
                  <a:cubicBezTo>
                    <a:pt x="314" y="255"/>
                    <a:pt x="304" y="250"/>
                    <a:pt x="313" y="212"/>
                  </a:cubicBezTo>
                  <a:cubicBezTo>
                    <a:pt x="203" y="266"/>
                    <a:pt x="203" y="266"/>
                    <a:pt x="203" y="266"/>
                  </a:cubicBezTo>
                  <a:lnTo>
                    <a:pt x="69" y="199"/>
                  </a:lnTo>
                  <a:close/>
                  <a:moveTo>
                    <a:pt x="393" y="101"/>
                  </a:moveTo>
                  <a:cubicBezTo>
                    <a:pt x="226" y="7"/>
                    <a:pt x="226" y="7"/>
                    <a:pt x="226" y="7"/>
                  </a:cubicBezTo>
                  <a:cubicBezTo>
                    <a:pt x="213" y="0"/>
                    <a:pt x="192" y="0"/>
                    <a:pt x="179" y="7"/>
                  </a:cubicBezTo>
                  <a:cubicBezTo>
                    <a:pt x="13" y="101"/>
                    <a:pt x="13" y="101"/>
                    <a:pt x="13" y="101"/>
                  </a:cubicBezTo>
                  <a:cubicBezTo>
                    <a:pt x="0" y="108"/>
                    <a:pt x="0" y="120"/>
                    <a:pt x="13" y="127"/>
                  </a:cubicBezTo>
                  <a:cubicBezTo>
                    <a:pt x="179" y="220"/>
                    <a:pt x="179" y="220"/>
                    <a:pt x="179" y="220"/>
                  </a:cubicBezTo>
                  <a:cubicBezTo>
                    <a:pt x="192" y="228"/>
                    <a:pt x="213" y="228"/>
                    <a:pt x="226" y="220"/>
                  </a:cubicBezTo>
                  <a:cubicBezTo>
                    <a:pt x="334" y="160"/>
                    <a:pt x="334" y="160"/>
                    <a:pt x="334" y="160"/>
                  </a:cubicBezTo>
                  <a:cubicBezTo>
                    <a:pt x="217" y="133"/>
                    <a:pt x="217" y="133"/>
                    <a:pt x="217" y="133"/>
                  </a:cubicBezTo>
                  <a:cubicBezTo>
                    <a:pt x="213" y="134"/>
                    <a:pt x="208" y="135"/>
                    <a:pt x="203" y="135"/>
                  </a:cubicBezTo>
                  <a:cubicBezTo>
                    <a:pt x="182" y="135"/>
                    <a:pt x="165" y="124"/>
                    <a:pt x="165" y="112"/>
                  </a:cubicBezTo>
                  <a:cubicBezTo>
                    <a:pt x="165" y="99"/>
                    <a:pt x="182" y="89"/>
                    <a:pt x="203" y="89"/>
                  </a:cubicBezTo>
                  <a:cubicBezTo>
                    <a:pt x="219" y="89"/>
                    <a:pt x="233" y="95"/>
                    <a:pt x="238" y="104"/>
                  </a:cubicBezTo>
                  <a:cubicBezTo>
                    <a:pt x="362" y="145"/>
                    <a:pt x="362" y="145"/>
                    <a:pt x="362" y="145"/>
                  </a:cubicBezTo>
                  <a:cubicBezTo>
                    <a:pt x="393" y="127"/>
                    <a:pt x="393" y="127"/>
                    <a:pt x="393" y="127"/>
                  </a:cubicBezTo>
                  <a:cubicBezTo>
                    <a:pt x="406" y="120"/>
                    <a:pt x="406" y="108"/>
                    <a:pt x="393" y="101"/>
                  </a:cubicBezTo>
                  <a:close/>
                  <a:moveTo>
                    <a:pt x="342" y="277"/>
                  </a:moveTo>
                  <a:cubicBezTo>
                    <a:pt x="341" y="285"/>
                    <a:pt x="368" y="298"/>
                    <a:pt x="370" y="275"/>
                  </a:cubicBezTo>
                  <a:cubicBezTo>
                    <a:pt x="382" y="174"/>
                    <a:pt x="362" y="145"/>
                    <a:pt x="362" y="145"/>
                  </a:cubicBezTo>
                  <a:cubicBezTo>
                    <a:pt x="334" y="160"/>
                    <a:pt x="334" y="160"/>
                    <a:pt x="334" y="160"/>
                  </a:cubicBezTo>
                  <a:cubicBezTo>
                    <a:pt x="334" y="160"/>
                    <a:pt x="358" y="183"/>
                    <a:pt x="342" y="277"/>
                  </a:cubicBezTo>
                  <a:close/>
                </a:path>
              </a:pathLst>
            </a:custGeom>
            <a:solidFill>
              <a:schemeClr val="accent1"/>
            </a:solidFill>
            <a:ln>
              <a:noFill/>
            </a:ln>
          </p:spPr>
          <p:txBody>
            <a:bodyPr vert="horz" wrap="square" lIns="121920" tIns="60960" rIns="121920" bIns="60960" numCol="1" anchor="t" anchorCtr="0" compatLnSpc="1"/>
            <a:lstStyle/>
            <a:p>
              <a:endParaRPr lang="en-US" sz="2400"/>
            </a:p>
          </p:txBody>
        </p:sp>
      </p:grpSp>
      <p:grpSp>
        <p:nvGrpSpPr>
          <p:cNvPr id="4188" name="Group 4187"/>
          <p:cNvGrpSpPr/>
          <p:nvPr/>
        </p:nvGrpSpPr>
        <p:grpSpPr>
          <a:xfrm>
            <a:off x="4519077" y="4528587"/>
            <a:ext cx="2025089" cy="665059"/>
            <a:chOff x="6329783" y="1581150"/>
            <a:chExt cx="1518817" cy="498794"/>
          </a:xfrm>
        </p:grpSpPr>
        <p:sp>
          <p:nvSpPr>
            <p:cNvPr id="4187" name="Freeform 219"/>
            <p:cNvSpPr>
              <a:spLocks noEditPoints="1"/>
            </p:cNvSpPr>
            <p:nvPr/>
          </p:nvSpPr>
          <p:spPr bwMode="auto">
            <a:xfrm>
              <a:off x="6329783" y="1691223"/>
              <a:ext cx="239235" cy="239235"/>
            </a:xfrm>
            <a:custGeom>
              <a:gdLst>
                <a:gd name="T0" fmla="*/ 60 w 360"/>
                <a:gd name="T1" fmla="*/ 320 h 360"/>
                <a:gd name="T2" fmla="*/ 100 w 360"/>
                <a:gd name="T3" fmla="*/ 360 h 360"/>
                <a:gd name="T4" fmla="*/ 140 w 360"/>
                <a:gd name="T5" fmla="*/ 320 h 360"/>
                <a:gd name="T6" fmla="*/ 100 w 360"/>
                <a:gd name="T7" fmla="*/ 280 h 360"/>
                <a:gd name="T8" fmla="*/ 60 w 360"/>
                <a:gd name="T9" fmla="*/ 320 h 360"/>
                <a:gd name="T10" fmla="*/ 260 w 360"/>
                <a:gd name="T11" fmla="*/ 320 h 360"/>
                <a:gd name="T12" fmla="*/ 300 w 360"/>
                <a:gd name="T13" fmla="*/ 360 h 360"/>
                <a:gd name="T14" fmla="*/ 340 w 360"/>
                <a:gd name="T15" fmla="*/ 320 h 360"/>
                <a:gd name="T16" fmla="*/ 300 w 360"/>
                <a:gd name="T17" fmla="*/ 280 h 360"/>
                <a:gd name="T18" fmla="*/ 260 w 360"/>
                <a:gd name="T19" fmla="*/ 320 h 360"/>
                <a:gd name="T20" fmla="*/ 131 w 360"/>
                <a:gd name="T21" fmla="*/ 225 h 360"/>
                <a:gd name="T22" fmla="*/ 352 w 360"/>
                <a:gd name="T23" fmla="*/ 162 h 360"/>
                <a:gd name="T24" fmla="*/ 360 w 360"/>
                <a:gd name="T25" fmla="*/ 152 h 360"/>
                <a:gd name="T26" fmla="*/ 360 w 360"/>
                <a:gd name="T27" fmla="*/ 42 h 360"/>
                <a:gd name="T28" fmla="*/ 78 w 360"/>
                <a:gd name="T29" fmla="*/ 42 h 360"/>
                <a:gd name="T30" fmla="*/ 78 w 360"/>
                <a:gd name="T31" fmla="*/ 8 h 360"/>
                <a:gd name="T32" fmla="*/ 70 w 360"/>
                <a:gd name="T33" fmla="*/ 0 h 360"/>
                <a:gd name="T34" fmla="*/ 8 w 360"/>
                <a:gd name="T35" fmla="*/ 0 h 360"/>
                <a:gd name="T36" fmla="*/ 0 w 360"/>
                <a:gd name="T37" fmla="*/ 8 h 360"/>
                <a:gd name="T38" fmla="*/ 0 w 360"/>
                <a:gd name="T39" fmla="*/ 40 h 360"/>
                <a:gd name="T40" fmla="*/ 39 w 360"/>
                <a:gd name="T41" fmla="*/ 40 h 360"/>
                <a:gd name="T42" fmla="*/ 78 w 360"/>
                <a:gd name="T43" fmla="*/ 221 h 360"/>
                <a:gd name="T44" fmla="*/ 82 w 360"/>
                <a:gd name="T45" fmla="*/ 240 h 360"/>
                <a:gd name="T46" fmla="*/ 82 w 360"/>
                <a:gd name="T47" fmla="*/ 270 h 360"/>
                <a:gd name="T48" fmla="*/ 90 w 360"/>
                <a:gd name="T49" fmla="*/ 278 h 360"/>
                <a:gd name="T50" fmla="*/ 100 w 360"/>
                <a:gd name="T51" fmla="*/ 278 h 360"/>
                <a:gd name="T52" fmla="*/ 300 w 360"/>
                <a:gd name="T53" fmla="*/ 278 h 360"/>
                <a:gd name="T54" fmla="*/ 352 w 360"/>
                <a:gd name="T55" fmla="*/ 278 h 360"/>
                <a:gd name="T56" fmla="*/ 360 w 360"/>
                <a:gd name="T57" fmla="*/ 270 h 360"/>
                <a:gd name="T58" fmla="*/ 360 w 360"/>
                <a:gd name="T59" fmla="*/ 240 h 360"/>
                <a:gd name="T60" fmla="*/ 135 w 360"/>
                <a:gd name="T61" fmla="*/ 240 h 360"/>
                <a:gd name="T62" fmla="*/ 131 w 360"/>
                <a:gd name="T63" fmla="*/ 225 h 36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0" h="360">
                  <a:moveTo>
                    <a:pt x="60" y="320"/>
                  </a:moveTo>
                  <a:cubicBezTo>
                    <a:pt x="60" y="342"/>
                    <a:pt x="78" y="360"/>
                    <a:pt x="100" y="360"/>
                  </a:cubicBezTo>
                  <a:cubicBezTo>
                    <a:pt x="122" y="360"/>
                    <a:pt x="140" y="342"/>
                    <a:pt x="140" y="320"/>
                  </a:cubicBezTo>
                  <a:cubicBezTo>
                    <a:pt x="140" y="298"/>
                    <a:pt x="122" y="280"/>
                    <a:pt x="100" y="280"/>
                  </a:cubicBezTo>
                  <a:cubicBezTo>
                    <a:pt x="78" y="280"/>
                    <a:pt x="60" y="298"/>
                    <a:pt x="60" y="320"/>
                  </a:cubicBezTo>
                  <a:close/>
                  <a:moveTo>
                    <a:pt x="260" y="320"/>
                  </a:moveTo>
                  <a:cubicBezTo>
                    <a:pt x="260" y="342"/>
                    <a:pt x="278" y="360"/>
                    <a:pt x="300" y="360"/>
                  </a:cubicBezTo>
                  <a:cubicBezTo>
                    <a:pt x="322" y="360"/>
                    <a:pt x="340" y="342"/>
                    <a:pt x="340" y="320"/>
                  </a:cubicBezTo>
                  <a:cubicBezTo>
                    <a:pt x="340" y="298"/>
                    <a:pt x="322" y="280"/>
                    <a:pt x="300" y="280"/>
                  </a:cubicBezTo>
                  <a:cubicBezTo>
                    <a:pt x="278" y="280"/>
                    <a:pt x="260" y="298"/>
                    <a:pt x="260" y="320"/>
                  </a:cubicBezTo>
                  <a:close/>
                  <a:moveTo>
                    <a:pt x="131" y="225"/>
                  </a:moveTo>
                  <a:cubicBezTo>
                    <a:pt x="352" y="162"/>
                    <a:pt x="352" y="162"/>
                    <a:pt x="352" y="162"/>
                  </a:cubicBezTo>
                  <a:cubicBezTo>
                    <a:pt x="356" y="161"/>
                    <a:pt x="360" y="156"/>
                    <a:pt x="360" y="152"/>
                  </a:cubicBezTo>
                  <a:cubicBezTo>
                    <a:pt x="360" y="42"/>
                    <a:pt x="360" y="42"/>
                    <a:pt x="360" y="42"/>
                  </a:cubicBezTo>
                  <a:cubicBezTo>
                    <a:pt x="78" y="42"/>
                    <a:pt x="78" y="42"/>
                    <a:pt x="78" y="42"/>
                  </a:cubicBezTo>
                  <a:cubicBezTo>
                    <a:pt x="78" y="8"/>
                    <a:pt x="78" y="8"/>
                    <a:pt x="78" y="8"/>
                  </a:cubicBezTo>
                  <a:cubicBezTo>
                    <a:pt x="78" y="3"/>
                    <a:pt x="74" y="0"/>
                    <a:pt x="70" y="0"/>
                  </a:cubicBezTo>
                  <a:cubicBezTo>
                    <a:pt x="8" y="0"/>
                    <a:pt x="8" y="0"/>
                    <a:pt x="8" y="0"/>
                  </a:cubicBezTo>
                  <a:cubicBezTo>
                    <a:pt x="3" y="0"/>
                    <a:pt x="0" y="3"/>
                    <a:pt x="0" y="8"/>
                  </a:cubicBezTo>
                  <a:cubicBezTo>
                    <a:pt x="0" y="40"/>
                    <a:pt x="0" y="40"/>
                    <a:pt x="0" y="40"/>
                  </a:cubicBezTo>
                  <a:cubicBezTo>
                    <a:pt x="39" y="40"/>
                    <a:pt x="39" y="40"/>
                    <a:pt x="39" y="40"/>
                  </a:cubicBezTo>
                  <a:cubicBezTo>
                    <a:pt x="78" y="221"/>
                    <a:pt x="78" y="221"/>
                    <a:pt x="78" y="221"/>
                  </a:cubicBezTo>
                  <a:cubicBezTo>
                    <a:pt x="82" y="240"/>
                    <a:pt x="82" y="240"/>
                    <a:pt x="82" y="240"/>
                  </a:cubicBezTo>
                  <a:cubicBezTo>
                    <a:pt x="82" y="270"/>
                    <a:pt x="82" y="270"/>
                    <a:pt x="82" y="270"/>
                  </a:cubicBezTo>
                  <a:cubicBezTo>
                    <a:pt x="82" y="274"/>
                    <a:pt x="85" y="278"/>
                    <a:pt x="90" y="278"/>
                  </a:cubicBezTo>
                  <a:cubicBezTo>
                    <a:pt x="100" y="278"/>
                    <a:pt x="100" y="278"/>
                    <a:pt x="100" y="278"/>
                  </a:cubicBezTo>
                  <a:cubicBezTo>
                    <a:pt x="300" y="278"/>
                    <a:pt x="300" y="278"/>
                    <a:pt x="300" y="278"/>
                  </a:cubicBezTo>
                  <a:cubicBezTo>
                    <a:pt x="352" y="278"/>
                    <a:pt x="352" y="278"/>
                    <a:pt x="352" y="278"/>
                  </a:cubicBezTo>
                  <a:cubicBezTo>
                    <a:pt x="356" y="278"/>
                    <a:pt x="360" y="274"/>
                    <a:pt x="360" y="270"/>
                  </a:cubicBezTo>
                  <a:cubicBezTo>
                    <a:pt x="360" y="240"/>
                    <a:pt x="360" y="240"/>
                    <a:pt x="360" y="240"/>
                  </a:cubicBezTo>
                  <a:cubicBezTo>
                    <a:pt x="135" y="240"/>
                    <a:pt x="135" y="240"/>
                    <a:pt x="135" y="240"/>
                  </a:cubicBezTo>
                  <a:cubicBezTo>
                    <a:pt x="112" y="240"/>
                    <a:pt x="111" y="231"/>
                    <a:pt x="131" y="225"/>
                  </a:cubicBezTo>
                  <a:close/>
                </a:path>
              </a:pathLst>
            </a:custGeom>
            <a:solidFill>
              <a:schemeClr val="accent5"/>
            </a:solidFill>
            <a:ln>
              <a:noFill/>
            </a:ln>
          </p:spPr>
          <p:txBody>
            <a:bodyPr vert="horz" wrap="square" lIns="121920" tIns="60960" rIns="121920" bIns="60960" numCol="1" anchor="t" anchorCtr="0" compatLnSpc="1"/>
            <a:lstStyle/>
            <a:p>
              <a:endParaRPr lang="en-US" sz="2400"/>
            </a:p>
          </p:txBody>
        </p:sp>
        <p:sp>
          <p:nvSpPr>
            <p:cNvPr id="609" name="Content Placeholder 2"/>
            <p:cNvSpPr txBox="1"/>
            <p:nvPr/>
          </p:nvSpPr>
          <p:spPr>
            <a:xfrm>
              <a:off x="6586039" y="1581150"/>
              <a:ext cx="1262561" cy="312274"/>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600" b="1">
                  <a:solidFill>
                    <a:schemeClr val="accent5"/>
                  </a:solidFill>
                </a:rPr>
                <a:t>2% </a:t>
              </a:r>
              <a:r>
                <a:rPr lang="en-US" sz="1065" b="1">
                  <a:solidFill>
                    <a:schemeClr val="tx1"/>
                  </a:solidFill>
                </a:rPr>
                <a:t>Shopping</a:t>
              </a:r>
              <a:endParaRPr lang="en-US" sz="1065" b="1">
                <a:solidFill>
                  <a:schemeClr val="tx1"/>
                </a:solidFill>
              </a:endParaRPr>
            </a:p>
          </p:txBody>
        </p:sp>
        <p:sp>
          <p:nvSpPr>
            <p:cNvPr id="610" name="Content Placeholder 2"/>
            <p:cNvSpPr txBox="1"/>
            <p:nvPr/>
          </p:nvSpPr>
          <p:spPr>
            <a:xfrm>
              <a:off x="6596992" y="1767670"/>
              <a:ext cx="1251608" cy="312274"/>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935"/>
                <a:t>Lorem ipsum dolor sit amet</a:t>
              </a:r>
              <a:endParaRPr lang="en-US" sz="935"/>
            </a:p>
          </p:txBody>
        </p:sp>
      </p:grpSp>
      <p:grpSp>
        <p:nvGrpSpPr>
          <p:cNvPr id="3" name="Group 2"/>
          <p:cNvGrpSpPr/>
          <p:nvPr/>
        </p:nvGrpSpPr>
        <p:grpSpPr>
          <a:xfrm>
            <a:off x="4501080" y="5245505"/>
            <a:ext cx="2043087" cy="665059"/>
            <a:chOff x="6316285" y="2064247"/>
            <a:chExt cx="1532315" cy="498794"/>
          </a:xfrm>
        </p:grpSpPr>
        <p:sp>
          <p:nvSpPr>
            <p:cNvPr id="613" name="Content Placeholder 2"/>
            <p:cNvSpPr txBox="1"/>
            <p:nvPr/>
          </p:nvSpPr>
          <p:spPr>
            <a:xfrm>
              <a:off x="6570679" y="2064247"/>
              <a:ext cx="1277921" cy="312274"/>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600" b="1">
                  <a:solidFill>
                    <a:schemeClr val="accent4"/>
                  </a:solidFill>
                </a:rPr>
                <a:t>4% </a:t>
              </a:r>
              <a:r>
                <a:rPr lang="en-US" sz="1065" b="1">
                  <a:solidFill>
                    <a:schemeClr val="tx1"/>
                  </a:solidFill>
                </a:rPr>
                <a:t>Networking</a:t>
              </a:r>
              <a:endParaRPr lang="en-US" sz="1065" b="1">
                <a:solidFill>
                  <a:schemeClr val="tx1"/>
                </a:solidFill>
              </a:endParaRPr>
            </a:p>
          </p:txBody>
        </p:sp>
        <p:sp>
          <p:nvSpPr>
            <p:cNvPr id="614" name="Content Placeholder 2"/>
            <p:cNvSpPr txBox="1"/>
            <p:nvPr/>
          </p:nvSpPr>
          <p:spPr>
            <a:xfrm>
              <a:off x="6581632" y="2250767"/>
              <a:ext cx="1266968" cy="312274"/>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935"/>
                <a:t>Lorem ipsum dolor sit amet</a:t>
              </a:r>
              <a:endParaRPr lang="en-US" sz="935"/>
            </a:p>
          </p:txBody>
        </p:sp>
        <p:sp>
          <p:nvSpPr>
            <p:cNvPr id="4184" name="Freeform 214"/>
            <p:cNvSpPr>
              <a:spLocks noEditPoints="1"/>
            </p:cNvSpPr>
            <p:nvPr/>
          </p:nvSpPr>
          <p:spPr bwMode="auto">
            <a:xfrm>
              <a:off x="6316285" y="2145364"/>
              <a:ext cx="252583" cy="252583"/>
            </a:xfrm>
            <a:custGeom>
              <a:gdLst>
                <a:gd name="T0" fmla="*/ 347 w 376"/>
                <a:gd name="T1" fmla="*/ 284 h 376"/>
                <a:gd name="T2" fmla="*/ 347 w 376"/>
                <a:gd name="T3" fmla="*/ 238 h 376"/>
                <a:gd name="T4" fmla="*/ 278 w 376"/>
                <a:gd name="T5" fmla="*/ 169 h 376"/>
                <a:gd name="T6" fmla="*/ 238 w 376"/>
                <a:gd name="T7" fmla="*/ 169 h 376"/>
                <a:gd name="T8" fmla="*/ 207 w 376"/>
                <a:gd name="T9" fmla="*/ 148 h 376"/>
                <a:gd name="T10" fmla="*/ 207 w 376"/>
                <a:gd name="T11" fmla="*/ 92 h 376"/>
                <a:gd name="T12" fmla="*/ 236 w 376"/>
                <a:gd name="T13" fmla="*/ 48 h 376"/>
                <a:gd name="T14" fmla="*/ 188 w 376"/>
                <a:gd name="T15" fmla="*/ 0 h 376"/>
                <a:gd name="T16" fmla="*/ 140 w 376"/>
                <a:gd name="T17" fmla="*/ 48 h 376"/>
                <a:gd name="T18" fmla="*/ 169 w 376"/>
                <a:gd name="T19" fmla="*/ 92 h 376"/>
                <a:gd name="T20" fmla="*/ 169 w 376"/>
                <a:gd name="T21" fmla="*/ 148 h 376"/>
                <a:gd name="T22" fmla="*/ 138 w 376"/>
                <a:gd name="T23" fmla="*/ 169 h 376"/>
                <a:gd name="T24" fmla="*/ 98 w 376"/>
                <a:gd name="T25" fmla="*/ 169 h 376"/>
                <a:gd name="T26" fmla="*/ 29 w 376"/>
                <a:gd name="T27" fmla="*/ 238 h 376"/>
                <a:gd name="T28" fmla="*/ 29 w 376"/>
                <a:gd name="T29" fmla="*/ 284 h 376"/>
                <a:gd name="T30" fmla="*/ 0 w 376"/>
                <a:gd name="T31" fmla="*/ 328 h 376"/>
                <a:gd name="T32" fmla="*/ 48 w 376"/>
                <a:gd name="T33" fmla="*/ 376 h 376"/>
                <a:gd name="T34" fmla="*/ 96 w 376"/>
                <a:gd name="T35" fmla="*/ 328 h 376"/>
                <a:gd name="T36" fmla="*/ 67 w 376"/>
                <a:gd name="T37" fmla="*/ 284 h 376"/>
                <a:gd name="T38" fmla="*/ 67 w 376"/>
                <a:gd name="T39" fmla="*/ 238 h 376"/>
                <a:gd name="T40" fmla="*/ 98 w 376"/>
                <a:gd name="T41" fmla="*/ 207 h 376"/>
                <a:gd name="T42" fmla="*/ 138 w 376"/>
                <a:gd name="T43" fmla="*/ 207 h 376"/>
                <a:gd name="T44" fmla="*/ 169 w 376"/>
                <a:gd name="T45" fmla="*/ 202 h 376"/>
                <a:gd name="T46" fmla="*/ 169 w 376"/>
                <a:gd name="T47" fmla="*/ 284 h 376"/>
                <a:gd name="T48" fmla="*/ 140 w 376"/>
                <a:gd name="T49" fmla="*/ 328 h 376"/>
                <a:gd name="T50" fmla="*/ 188 w 376"/>
                <a:gd name="T51" fmla="*/ 376 h 376"/>
                <a:gd name="T52" fmla="*/ 236 w 376"/>
                <a:gd name="T53" fmla="*/ 328 h 376"/>
                <a:gd name="T54" fmla="*/ 207 w 376"/>
                <a:gd name="T55" fmla="*/ 284 h 376"/>
                <a:gd name="T56" fmla="*/ 207 w 376"/>
                <a:gd name="T57" fmla="*/ 202 h 376"/>
                <a:gd name="T58" fmla="*/ 238 w 376"/>
                <a:gd name="T59" fmla="*/ 207 h 376"/>
                <a:gd name="T60" fmla="*/ 278 w 376"/>
                <a:gd name="T61" fmla="*/ 207 h 376"/>
                <a:gd name="T62" fmla="*/ 309 w 376"/>
                <a:gd name="T63" fmla="*/ 238 h 376"/>
                <a:gd name="T64" fmla="*/ 309 w 376"/>
                <a:gd name="T65" fmla="*/ 284 h 376"/>
                <a:gd name="T66" fmla="*/ 280 w 376"/>
                <a:gd name="T67" fmla="*/ 328 h 376"/>
                <a:gd name="T68" fmla="*/ 328 w 376"/>
                <a:gd name="T69" fmla="*/ 376 h 376"/>
                <a:gd name="T70" fmla="*/ 376 w 376"/>
                <a:gd name="T71" fmla="*/ 328 h 376"/>
                <a:gd name="T72" fmla="*/ 347 w 376"/>
                <a:gd name="T73" fmla="*/ 284 h 376"/>
                <a:gd name="T74" fmla="*/ 75 w 376"/>
                <a:gd name="T75" fmla="*/ 328 h 376"/>
                <a:gd name="T76" fmla="*/ 48 w 376"/>
                <a:gd name="T77" fmla="*/ 356 h 376"/>
                <a:gd name="T78" fmla="*/ 20 w 376"/>
                <a:gd name="T79" fmla="*/ 328 h 376"/>
                <a:gd name="T80" fmla="*/ 48 w 376"/>
                <a:gd name="T81" fmla="*/ 300 h 376"/>
                <a:gd name="T82" fmla="*/ 75 w 376"/>
                <a:gd name="T83" fmla="*/ 328 h 376"/>
                <a:gd name="T84" fmla="*/ 160 w 376"/>
                <a:gd name="T85" fmla="*/ 48 h 376"/>
                <a:gd name="T86" fmla="*/ 188 w 376"/>
                <a:gd name="T87" fmla="*/ 20 h 376"/>
                <a:gd name="T88" fmla="*/ 215 w 376"/>
                <a:gd name="T89" fmla="*/ 48 h 376"/>
                <a:gd name="T90" fmla="*/ 188 w 376"/>
                <a:gd name="T91" fmla="*/ 76 h 376"/>
                <a:gd name="T92" fmla="*/ 160 w 376"/>
                <a:gd name="T93" fmla="*/ 48 h 376"/>
                <a:gd name="T94" fmla="*/ 215 w 376"/>
                <a:gd name="T95" fmla="*/ 328 h 376"/>
                <a:gd name="T96" fmla="*/ 188 w 376"/>
                <a:gd name="T97" fmla="*/ 356 h 376"/>
                <a:gd name="T98" fmla="*/ 160 w 376"/>
                <a:gd name="T99" fmla="*/ 328 h 376"/>
                <a:gd name="T100" fmla="*/ 188 w 376"/>
                <a:gd name="T101" fmla="*/ 300 h 376"/>
                <a:gd name="T102" fmla="*/ 215 w 376"/>
                <a:gd name="T103" fmla="*/ 328 h 376"/>
                <a:gd name="T104" fmla="*/ 328 w 376"/>
                <a:gd name="T105" fmla="*/ 356 h 376"/>
                <a:gd name="T106" fmla="*/ 300 w 376"/>
                <a:gd name="T107" fmla="*/ 328 h 376"/>
                <a:gd name="T108" fmla="*/ 328 w 376"/>
                <a:gd name="T109" fmla="*/ 300 h 376"/>
                <a:gd name="T110" fmla="*/ 355 w 376"/>
                <a:gd name="T111" fmla="*/ 328 h 376"/>
                <a:gd name="T112" fmla="*/ 328 w 376"/>
                <a:gd name="T113" fmla="*/ 356 h 37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76" h="376">
                  <a:moveTo>
                    <a:pt x="347" y="284"/>
                  </a:moveTo>
                  <a:cubicBezTo>
                    <a:pt x="347" y="238"/>
                    <a:pt x="347" y="238"/>
                    <a:pt x="347" y="238"/>
                  </a:cubicBezTo>
                  <a:cubicBezTo>
                    <a:pt x="347" y="210"/>
                    <a:pt x="328" y="169"/>
                    <a:pt x="278" y="169"/>
                  </a:cubicBezTo>
                  <a:cubicBezTo>
                    <a:pt x="238" y="169"/>
                    <a:pt x="238" y="169"/>
                    <a:pt x="238" y="169"/>
                  </a:cubicBezTo>
                  <a:cubicBezTo>
                    <a:pt x="210" y="169"/>
                    <a:pt x="207" y="155"/>
                    <a:pt x="207" y="148"/>
                  </a:cubicBezTo>
                  <a:cubicBezTo>
                    <a:pt x="207" y="92"/>
                    <a:pt x="207" y="92"/>
                    <a:pt x="207" y="92"/>
                  </a:cubicBezTo>
                  <a:cubicBezTo>
                    <a:pt x="224" y="85"/>
                    <a:pt x="236" y="68"/>
                    <a:pt x="236" y="48"/>
                  </a:cubicBezTo>
                  <a:cubicBezTo>
                    <a:pt x="236" y="21"/>
                    <a:pt x="214" y="0"/>
                    <a:pt x="188" y="0"/>
                  </a:cubicBezTo>
                  <a:cubicBezTo>
                    <a:pt x="161" y="0"/>
                    <a:pt x="140" y="21"/>
                    <a:pt x="140" y="48"/>
                  </a:cubicBezTo>
                  <a:cubicBezTo>
                    <a:pt x="140" y="68"/>
                    <a:pt x="152" y="85"/>
                    <a:pt x="169" y="92"/>
                  </a:cubicBezTo>
                  <a:cubicBezTo>
                    <a:pt x="169" y="148"/>
                    <a:pt x="169" y="148"/>
                    <a:pt x="169" y="148"/>
                  </a:cubicBezTo>
                  <a:cubicBezTo>
                    <a:pt x="169" y="153"/>
                    <a:pt x="167" y="169"/>
                    <a:pt x="138" y="169"/>
                  </a:cubicBezTo>
                  <a:cubicBezTo>
                    <a:pt x="98" y="169"/>
                    <a:pt x="98" y="169"/>
                    <a:pt x="98" y="169"/>
                  </a:cubicBezTo>
                  <a:cubicBezTo>
                    <a:pt x="47" y="169"/>
                    <a:pt x="29" y="210"/>
                    <a:pt x="29" y="238"/>
                  </a:cubicBezTo>
                  <a:cubicBezTo>
                    <a:pt x="29" y="284"/>
                    <a:pt x="29" y="284"/>
                    <a:pt x="29" y="284"/>
                  </a:cubicBezTo>
                  <a:cubicBezTo>
                    <a:pt x="12" y="291"/>
                    <a:pt x="0" y="308"/>
                    <a:pt x="0" y="328"/>
                  </a:cubicBezTo>
                  <a:cubicBezTo>
                    <a:pt x="0" y="354"/>
                    <a:pt x="21" y="376"/>
                    <a:pt x="48" y="376"/>
                  </a:cubicBezTo>
                  <a:cubicBezTo>
                    <a:pt x="74" y="376"/>
                    <a:pt x="96" y="354"/>
                    <a:pt x="96" y="328"/>
                  </a:cubicBezTo>
                  <a:cubicBezTo>
                    <a:pt x="96" y="308"/>
                    <a:pt x="84" y="291"/>
                    <a:pt x="67" y="284"/>
                  </a:cubicBezTo>
                  <a:cubicBezTo>
                    <a:pt x="67" y="238"/>
                    <a:pt x="67" y="238"/>
                    <a:pt x="67" y="238"/>
                  </a:cubicBezTo>
                  <a:cubicBezTo>
                    <a:pt x="67" y="233"/>
                    <a:pt x="68" y="207"/>
                    <a:pt x="98" y="207"/>
                  </a:cubicBezTo>
                  <a:cubicBezTo>
                    <a:pt x="138" y="207"/>
                    <a:pt x="138" y="207"/>
                    <a:pt x="138" y="207"/>
                  </a:cubicBezTo>
                  <a:cubicBezTo>
                    <a:pt x="150" y="207"/>
                    <a:pt x="160" y="205"/>
                    <a:pt x="169" y="202"/>
                  </a:cubicBezTo>
                  <a:cubicBezTo>
                    <a:pt x="169" y="284"/>
                    <a:pt x="169" y="284"/>
                    <a:pt x="169" y="284"/>
                  </a:cubicBezTo>
                  <a:cubicBezTo>
                    <a:pt x="152" y="291"/>
                    <a:pt x="140" y="308"/>
                    <a:pt x="140" y="328"/>
                  </a:cubicBezTo>
                  <a:cubicBezTo>
                    <a:pt x="140" y="354"/>
                    <a:pt x="161" y="376"/>
                    <a:pt x="188" y="376"/>
                  </a:cubicBezTo>
                  <a:cubicBezTo>
                    <a:pt x="214" y="376"/>
                    <a:pt x="236" y="354"/>
                    <a:pt x="236" y="328"/>
                  </a:cubicBezTo>
                  <a:cubicBezTo>
                    <a:pt x="236" y="308"/>
                    <a:pt x="224" y="291"/>
                    <a:pt x="207" y="284"/>
                  </a:cubicBezTo>
                  <a:cubicBezTo>
                    <a:pt x="207" y="202"/>
                    <a:pt x="207" y="202"/>
                    <a:pt x="207" y="202"/>
                  </a:cubicBezTo>
                  <a:cubicBezTo>
                    <a:pt x="215" y="205"/>
                    <a:pt x="226" y="207"/>
                    <a:pt x="238" y="207"/>
                  </a:cubicBezTo>
                  <a:cubicBezTo>
                    <a:pt x="278" y="207"/>
                    <a:pt x="278" y="207"/>
                    <a:pt x="278" y="207"/>
                  </a:cubicBezTo>
                  <a:cubicBezTo>
                    <a:pt x="306" y="207"/>
                    <a:pt x="309" y="231"/>
                    <a:pt x="309" y="238"/>
                  </a:cubicBezTo>
                  <a:cubicBezTo>
                    <a:pt x="309" y="284"/>
                    <a:pt x="309" y="284"/>
                    <a:pt x="309" y="284"/>
                  </a:cubicBezTo>
                  <a:cubicBezTo>
                    <a:pt x="292" y="291"/>
                    <a:pt x="280" y="308"/>
                    <a:pt x="280" y="328"/>
                  </a:cubicBezTo>
                  <a:cubicBezTo>
                    <a:pt x="280" y="354"/>
                    <a:pt x="301" y="376"/>
                    <a:pt x="328" y="376"/>
                  </a:cubicBezTo>
                  <a:cubicBezTo>
                    <a:pt x="354" y="376"/>
                    <a:pt x="376" y="354"/>
                    <a:pt x="376" y="328"/>
                  </a:cubicBezTo>
                  <a:cubicBezTo>
                    <a:pt x="376" y="308"/>
                    <a:pt x="364" y="291"/>
                    <a:pt x="347" y="284"/>
                  </a:cubicBezTo>
                  <a:close/>
                  <a:moveTo>
                    <a:pt x="75" y="328"/>
                  </a:moveTo>
                  <a:cubicBezTo>
                    <a:pt x="75" y="343"/>
                    <a:pt x="63" y="356"/>
                    <a:pt x="48" y="356"/>
                  </a:cubicBezTo>
                  <a:cubicBezTo>
                    <a:pt x="32" y="356"/>
                    <a:pt x="20" y="343"/>
                    <a:pt x="20" y="328"/>
                  </a:cubicBezTo>
                  <a:cubicBezTo>
                    <a:pt x="20" y="313"/>
                    <a:pt x="32" y="300"/>
                    <a:pt x="48" y="300"/>
                  </a:cubicBezTo>
                  <a:cubicBezTo>
                    <a:pt x="63" y="300"/>
                    <a:pt x="75" y="313"/>
                    <a:pt x="75" y="328"/>
                  </a:cubicBezTo>
                  <a:close/>
                  <a:moveTo>
                    <a:pt x="160" y="48"/>
                  </a:moveTo>
                  <a:cubicBezTo>
                    <a:pt x="160" y="33"/>
                    <a:pt x="172" y="20"/>
                    <a:pt x="188" y="20"/>
                  </a:cubicBezTo>
                  <a:cubicBezTo>
                    <a:pt x="203" y="20"/>
                    <a:pt x="215" y="33"/>
                    <a:pt x="215" y="48"/>
                  </a:cubicBezTo>
                  <a:cubicBezTo>
                    <a:pt x="215" y="63"/>
                    <a:pt x="203" y="76"/>
                    <a:pt x="188" y="76"/>
                  </a:cubicBezTo>
                  <a:cubicBezTo>
                    <a:pt x="172" y="76"/>
                    <a:pt x="160" y="63"/>
                    <a:pt x="160" y="48"/>
                  </a:cubicBezTo>
                  <a:close/>
                  <a:moveTo>
                    <a:pt x="215" y="328"/>
                  </a:moveTo>
                  <a:cubicBezTo>
                    <a:pt x="215" y="343"/>
                    <a:pt x="203" y="356"/>
                    <a:pt x="188" y="356"/>
                  </a:cubicBezTo>
                  <a:cubicBezTo>
                    <a:pt x="172" y="356"/>
                    <a:pt x="160" y="343"/>
                    <a:pt x="160" y="328"/>
                  </a:cubicBezTo>
                  <a:cubicBezTo>
                    <a:pt x="160" y="313"/>
                    <a:pt x="172" y="300"/>
                    <a:pt x="188" y="300"/>
                  </a:cubicBezTo>
                  <a:cubicBezTo>
                    <a:pt x="203" y="300"/>
                    <a:pt x="215" y="313"/>
                    <a:pt x="215" y="328"/>
                  </a:cubicBezTo>
                  <a:close/>
                  <a:moveTo>
                    <a:pt x="328" y="356"/>
                  </a:moveTo>
                  <a:cubicBezTo>
                    <a:pt x="312" y="356"/>
                    <a:pt x="300" y="343"/>
                    <a:pt x="300" y="328"/>
                  </a:cubicBezTo>
                  <a:cubicBezTo>
                    <a:pt x="300" y="313"/>
                    <a:pt x="312" y="300"/>
                    <a:pt x="328" y="300"/>
                  </a:cubicBezTo>
                  <a:cubicBezTo>
                    <a:pt x="343" y="300"/>
                    <a:pt x="355" y="313"/>
                    <a:pt x="355" y="328"/>
                  </a:cubicBezTo>
                  <a:cubicBezTo>
                    <a:pt x="355" y="343"/>
                    <a:pt x="343" y="356"/>
                    <a:pt x="328" y="356"/>
                  </a:cubicBezTo>
                  <a:close/>
                </a:path>
              </a:pathLst>
            </a:custGeom>
            <a:solidFill>
              <a:schemeClr val="accent4"/>
            </a:solidFill>
            <a:ln>
              <a:noFill/>
            </a:ln>
          </p:spPr>
          <p:txBody>
            <a:bodyPr vert="horz" wrap="square" lIns="121920" tIns="60960" rIns="121920" bIns="60960" numCol="1" anchor="t" anchorCtr="0" compatLnSpc="1"/>
            <a:lstStyle/>
            <a:p>
              <a:endParaRPr lang="en-US" sz="2400"/>
            </a:p>
          </p:txBody>
        </p:sp>
      </p:grpSp>
      <p:grpSp>
        <p:nvGrpSpPr>
          <p:cNvPr id="5" name="Group 4"/>
          <p:cNvGrpSpPr/>
          <p:nvPr/>
        </p:nvGrpSpPr>
        <p:grpSpPr>
          <a:xfrm>
            <a:off x="4490184" y="3780809"/>
            <a:ext cx="2705568" cy="387793"/>
            <a:chOff x="3366448" y="2835606"/>
            <a:chExt cx="2029176" cy="290845"/>
          </a:xfrm>
        </p:grpSpPr>
        <p:sp>
          <p:nvSpPr>
            <p:cNvPr id="4191" name="Freeform 224"/>
            <p:cNvSpPr>
              <a:spLocks noEditPoints="1"/>
            </p:cNvSpPr>
            <p:nvPr/>
          </p:nvSpPr>
          <p:spPr bwMode="auto">
            <a:xfrm>
              <a:off x="3366448" y="2916498"/>
              <a:ext cx="133920" cy="118304"/>
            </a:xfrm>
            <a:custGeom>
              <a:gdLst>
                <a:gd name="T0" fmla="*/ 383 w 385"/>
                <a:gd name="T1" fmla="*/ 320 h 340"/>
                <a:gd name="T2" fmla="*/ 205 w 385"/>
                <a:gd name="T3" fmla="*/ 7 h 340"/>
                <a:gd name="T4" fmla="*/ 193 w 385"/>
                <a:gd name="T5" fmla="*/ 0 h 340"/>
                <a:gd name="T6" fmla="*/ 181 w 385"/>
                <a:gd name="T7" fmla="*/ 7 h 340"/>
                <a:gd name="T8" fmla="*/ 3 w 385"/>
                <a:gd name="T9" fmla="*/ 320 h 340"/>
                <a:gd name="T10" fmla="*/ 3 w 385"/>
                <a:gd name="T11" fmla="*/ 333 h 340"/>
                <a:gd name="T12" fmla="*/ 15 w 385"/>
                <a:gd name="T13" fmla="*/ 340 h 340"/>
                <a:gd name="T14" fmla="*/ 371 w 385"/>
                <a:gd name="T15" fmla="*/ 340 h 340"/>
                <a:gd name="T16" fmla="*/ 383 w 385"/>
                <a:gd name="T17" fmla="*/ 333 h 340"/>
                <a:gd name="T18" fmla="*/ 383 w 385"/>
                <a:gd name="T19" fmla="*/ 320 h 340"/>
                <a:gd name="T20" fmla="*/ 215 w 385"/>
                <a:gd name="T21" fmla="*/ 300 h 340"/>
                <a:gd name="T22" fmla="*/ 171 w 385"/>
                <a:gd name="T23" fmla="*/ 300 h 340"/>
                <a:gd name="T24" fmla="*/ 171 w 385"/>
                <a:gd name="T25" fmla="*/ 260 h 340"/>
                <a:gd name="T26" fmla="*/ 215 w 385"/>
                <a:gd name="T27" fmla="*/ 260 h 340"/>
                <a:gd name="T28" fmla="*/ 215 w 385"/>
                <a:gd name="T29" fmla="*/ 300 h 340"/>
                <a:gd name="T30" fmla="*/ 215 w 385"/>
                <a:gd name="T31" fmla="*/ 230 h 340"/>
                <a:gd name="T32" fmla="*/ 171 w 385"/>
                <a:gd name="T33" fmla="*/ 230 h 340"/>
                <a:gd name="T34" fmla="*/ 171 w 385"/>
                <a:gd name="T35" fmla="*/ 110 h 340"/>
                <a:gd name="T36" fmla="*/ 215 w 385"/>
                <a:gd name="T37" fmla="*/ 110 h 340"/>
                <a:gd name="T38" fmla="*/ 215 w 385"/>
                <a:gd name="T39" fmla="*/ 230 h 3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5" h="340">
                  <a:moveTo>
                    <a:pt x="383" y="320"/>
                  </a:moveTo>
                  <a:cubicBezTo>
                    <a:pt x="205" y="7"/>
                    <a:pt x="205" y="7"/>
                    <a:pt x="205" y="7"/>
                  </a:cubicBezTo>
                  <a:cubicBezTo>
                    <a:pt x="202" y="3"/>
                    <a:pt x="198" y="0"/>
                    <a:pt x="193" y="0"/>
                  </a:cubicBezTo>
                  <a:cubicBezTo>
                    <a:pt x="188" y="0"/>
                    <a:pt x="183" y="3"/>
                    <a:pt x="181" y="7"/>
                  </a:cubicBezTo>
                  <a:cubicBezTo>
                    <a:pt x="3" y="320"/>
                    <a:pt x="3" y="320"/>
                    <a:pt x="3" y="320"/>
                  </a:cubicBezTo>
                  <a:cubicBezTo>
                    <a:pt x="0" y="324"/>
                    <a:pt x="0" y="329"/>
                    <a:pt x="3" y="333"/>
                  </a:cubicBezTo>
                  <a:cubicBezTo>
                    <a:pt x="5" y="337"/>
                    <a:pt x="10" y="340"/>
                    <a:pt x="15" y="340"/>
                  </a:cubicBezTo>
                  <a:cubicBezTo>
                    <a:pt x="371" y="340"/>
                    <a:pt x="371" y="340"/>
                    <a:pt x="371" y="340"/>
                  </a:cubicBezTo>
                  <a:cubicBezTo>
                    <a:pt x="376" y="340"/>
                    <a:pt x="380" y="337"/>
                    <a:pt x="383" y="333"/>
                  </a:cubicBezTo>
                  <a:cubicBezTo>
                    <a:pt x="385" y="329"/>
                    <a:pt x="385" y="324"/>
                    <a:pt x="383" y="320"/>
                  </a:cubicBezTo>
                  <a:close/>
                  <a:moveTo>
                    <a:pt x="215" y="300"/>
                  </a:moveTo>
                  <a:cubicBezTo>
                    <a:pt x="171" y="300"/>
                    <a:pt x="171" y="300"/>
                    <a:pt x="171" y="300"/>
                  </a:cubicBezTo>
                  <a:cubicBezTo>
                    <a:pt x="171" y="260"/>
                    <a:pt x="171" y="260"/>
                    <a:pt x="171" y="260"/>
                  </a:cubicBezTo>
                  <a:cubicBezTo>
                    <a:pt x="215" y="260"/>
                    <a:pt x="215" y="260"/>
                    <a:pt x="215" y="260"/>
                  </a:cubicBezTo>
                  <a:lnTo>
                    <a:pt x="215" y="300"/>
                  </a:lnTo>
                  <a:close/>
                  <a:moveTo>
                    <a:pt x="215" y="230"/>
                  </a:moveTo>
                  <a:cubicBezTo>
                    <a:pt x="171" y="230"/>
                    <a:pt x="171" y="230"/>
                    <a:pt x="171" y="230"/>
                  </a:cubicBezTo>
                  <a:cubicBezTo>
                    <a:pt x="171" y="110"/>
                    <a:pt x="171" y="110"/>
                    <a:pt x="171" y="110"/>
                  </a:cubicBezTo>
                  <a:cubicBezTo>
                    <a:pt x="215" y="110"/>
                    <a:pt x="215" y="110"/>
                    <a:pt x="215" y="110"/>
                  </a:cubicBezTo>
                  <a:lnTo>
                    <a:pt x="215" y="230"/>
                  </a:lnTo>
                  <a:close/>
                </a:path>
              </a:pathLst>
            </a:custGeom>
            <a:solidFill>
              <a:schemeClr val="tx1"/>
            </a:solidFill>
            <a:ln>
              <a:noFill/>
            </a:ln>
          </p:spPr>
          <p:txBody>
            <a:bodyPr vert="horz" wrap="square" lIns="121920" tIns="60960" rIns="121920" bIns="60960" numCol="1" anchor="t" anchorCtr="0" compatLnSpc="1"/>
            <a:lstStyle/>
            <a:p>
              <a:endParaRPr lang="en-US" sz="2135" i="1"/>
            </a:p>
          </p:txBody>
        </p:sp>
        <p:sp>
          <p:nvSpPr>
            <p:cNvPr id="630" name="Content Placeholder 2"/>
            <p:cNvSpPr txBox="1"/>
            <p:nvPr/>
          </p:nvSpPr>
          <p:spPr>
            <a:xfrm>
              <a:off x="3451774" y="2835606"/>
              <a:ext cx="1943850" cy="290845"/>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50000"/>
                </a:lnSpc>
                <a:buNone/>
              </a:pPr>
              <a:r>
                <a:rPr lang="en-US" sz="935" i="1"/>
                <a:t>The USA has an average speed of 720KBps</a:t>
              </a:r>
              <a:endParaRPr lang="en-US" sz="935" i="1"/>
            </a:p>
          </p:txBody>
        </p:sp>
      </p:grpSp>
      <p:grpSp>
        <p:nvGrpSpPr>
          <p:cNvPr id="2" name="Group 1"/>
          <p:cNvGrpSpPr/>
          <p:nvPr/>
        </p:nvGrpSpPr>
        <p:grpSpPr>
          <a:xfrm>
            <a:off x="1117536" y="4286983"/>
            <a:ext cx="2643252" cy="1689015"/>
            <a:chOff x="4047573" y="2884717"/>
            <a:chExt cx="1982439" cy="1266761"/>
          </a:xfrm>
        </p:grpSpPr>
        <p:grpSp>
          <p:nvGrpSpPr>
            <p:cNvPr id="214" name="Group 213"/>
            <p:cNvGrpSpPr/>
            <p:nvPr/>
          </p:nvGrpSpPr>
          <p:grpSpPr>
            <a:xfrm>
              <a:off x="4047573" y="2884717"/>
              <a:ext cx="1982439" cy="1045150"/>
              <a:chOff x="714174" y="1657350"/>
              <a:chExt cx="2638626" cy="1683224"/>
            </a:xfrm>
          </p:grpSpPr>
          <p:cxnSp>
            <p:nvCxnSpPr>
              <p:cNvPr id="215" name="Straight Connector 214"/>
              <p:cNvCxnSpPr/>
              <p:nvPr/>
            </p:nvCxnSpPr>
            <p:spPr>
              <a:xfrm>
                <a:off x="714174" y="3340574"/>
                <a:ext cx="2638626" cy="0"/>
              </a:xfrm>
              <a:prstGeom prst="line">
                <a:avLst/>
              </a:prstGeom>
              <a:ln w="76200">
                <a:solidFill>
                  <a:schemeClr val="tx1">
                    <a:lumMod val="40000"/>
                    <a:lumOff val="6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216" name="Group 215"/>
              <p:cNvGrpSpPr/>
              <p:nvPr/>
            </p:nvGrpSpPr>
            <p:grpSpPr>
              <a:xfrm>
                <a:off x="951571" y="1657350"/>
                <a:ext cx="202844" cy="1676400"/>
                <a:chOff x="951571" y="1657350"/>
                <a:chExt cx="202844" cy="1676400"/>
              </a:xfrm>
            </p:grpSpPr>
            <p:cxnSp>
              <p:nvCxnSpPr>
                <p:cNvPr id="232" name="Straight Connector 231"/>
                <p:cNvCxnSpPr/>
                <p:nvPr/>
              </p:nvCxnSpPr>
              <p:spPr>
                <a:xfrm flipH="1" flipV="1">
                  <a:off x="1052993" y="1657350"/>
                  <a:ext cx="0" cy="1676400"/>
                </a:xfrm>
                <a:prstGeom prst="line">
                  <a:avLst/>
                </a:prstGeom>
                <a:ln>
                  <a:solidFill>
                    <a:schemeClr val="tx1">
                      <a:lumMod val="40000"/>
                      <a:lumOff val="60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33" name="Rounded Rectangle 232"/>
                <p:cNvSpPr/>
                <p:nvPr/>
              </p:nvSpPr>
              <p:spPr>
                <a:xfrm>
                  <a:off x="951571" y="2624904"/>
                  <a:ext cx="202844" cy="62345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17" name="Group 216"/>
              <p:cNvGrpSpPr/>
              <p:nvPr/>
            </p:nvGrpSpPr>
            <p:grpSpPr>
              <a:xfrm>
                <a:off x="1336791" y="1657350"/>
                <a:ext cx="202844" cy="1676400"/>
                <a:chOff x="1346378" y="1657350"/>
                <a:chExt cx="202844" cy="1676400"/>
              </a:xfrm>
            </p:grpSpPr>
            <p:cxnSp>
              <p:nvCxnSpPr>
                <p:cNvPr id="230" name="Straight Connector 229"/>
                <p:cNvCxnSpPr/>
                <p:nvPr/>
              </p:nvCxnSpPr>
              <p:spPr>
                <a:xfrm flipH="1" flipV="1">
                  <a:off x="1447800" y="1657350"/>
                  <a:ext cx="0" cy="1676400"/>
                </a:xfrm>
                <a:prstGeom prst="line">
                  <a:avLst/>
                </a:prstGeom>
                <a:ln>
                  <a:solidFill>
                    <a:schemeClr val="tx1">
                      <a:lumMod val="40000"/>
                      <a:lumOff val="60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31" name="Rounded Rectangle 230"/>
                <p:cNvSpPr/>
                <p:nvPr/>
              </p:nvSpPr>
              <p:spPr>
                <a:xfrm>
                  <a:off x="1346378" y="1824803"/>
                  <a:ext cx="202844" cy="138545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18" name="Group 217"/>
              <p:cNvGrpSpPr/>
              <p:nvPr/>
            </p:nvGrpSpPr>
            <p:grpSpPr>
              <a:xfrm>
                <a:off x="1722011" y="1657350"/>
                <a:ext cx="202844" cy="1676400"/>
                <a:chOff x="1695492" y="1657350"/>
                <a:chExt cx="202844" cy="1676400"/>
              </a:xfrm>
            </p:grpSpPr>
            <p:cxnSp>
              <p:nvCxnSpPr>
                <p:cNvPr id="228" name="Straight Connector 227"/>
                <p:cNvCxnSpPr/>
                <p:nvPr/>
              </p:nvCxnSpPr>
              <p:spPr>
                <a:xfrm flipH="1" flipV="1">
                  <a:off x="1796914" y="1657350"/>
                  <a:ext cx="0" cy="1676400"/>
                </a:xfrm>
                <a:prstGeom prst="line">
                  <a:avLst/>
                </a:prstGeom>
                <a:ln>
                  <a:solidFill>
                    <a:schemeClr val="tx1">
                      <a:lumMod val="40000"/>
                      <a:lumOff val="60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29" name="Rounded Rectangle 228"/>
                <p:cNvSpPr/>
                <p:nvPr/>
              </p:nvSpPr>
              <p:spPr>
                <a:xfrm>
                  <a:off x="1695492" y="2188483"/>
                  <a:ext cx="202844" cy="1039091"/>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19" name="Group 218"/>
              <p:cNvGrpSpPr/>
              <p:nvPr/>
            </p:nvGrpSpPr>
            <p:grpSpPr>
              <a:xfrm>
                <a:off x="2107231" y="1657350"/>
                <a:ext cx="202844" cy="1676400"/>
                <a:chOff x="2090299" y="1657350"/>
                <a:chExt cx="202844" cy="1676400"/>
              </a:xfrm>
            </p:grpSpPr>
            <p:cxnSp>
              <p:nvCxnSpPr>
                <p:cNvPr id="226" name="Straight Connector 225"/>
                <p:cNvCxnSpPr/>
                <p:nvPr/>
              </p:nvCxnSpPr>
              <p:spPr>
                <a:xfrm flipH="1" flipV="1">
                  <a:off x="2191721" y="1657350"/>
                  <a:ext cx="0" cy="1676400"/>
                </a:xfrm>
                <a:prstGeom prst="line">
                  <a:avLst/>
                </a:prstGeom>
                <a:ln>
                  <a:solidFill>
                    <a:schemeClr val="tx1">
                      <a:lumMod val="40000"/>
                      <a:lumOff val="60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27" name="Rounded Rectangle 226"/>
                <p:cNvSpPr/>
                <p:nvPr/>
              </p:nvSpPr>
              <p:spPr>
                <a:xfrm>
                  <a:off x="2090299" y="2333957"/>
                  <a:ext cx="202844" cy="900545"/>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20" name="Group 219"/>
              <p:cNvGrpSpPr/>
              <p:nvPr/>
            </p:nvGrpSpPr>
            <p:grpSpPr>
              <a:xfrm>
                <a:off x="2492451" y="1657350"/>
                <a:ext cx="202844" cy="1676400"/>
                <a:chOff x="2482864" y="1657350"/>
                <a:chExt cx="202844" cy="1676400"/>
              </a:xfrm>
            </p:grpSpPr>
            <p:cxnSp>
              <p:nvCxnSpPr>
                <p:cNvPr id="224" name="Straight Connector 223"/>
                <p:cNvCxnSpPr/>
                <p:nvPr/>
              </p:nvCxnSpPr>
              <p:spPr>
                <a:xfrm flipH="1" flipV="1">
                  <a:off x="2584286" y="1657350"/>
                  <a:ext cx="0" cy="1676400"/>
                </a:xfrm>
                <a:prstGeom prst="line">
                  <a:avLst/>
                </a:prstGeom>
                <a:ln>
                  <a:solidFill>
                    <a:schemeClr val="tx1">
                      <a:lumMod val="40000"/>
                      <a:lumOff val="60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25" name="Rounded Rectangle 224"/>
                <p:cNvSpPr/>
                <p:nvPr/>
              </p:nvSpPr>
              <p:spPr>
                <a:xfrm>
                  <a:off x="2482864" y="2115749"/>
                  <a:ext cx="202844" cy="1108364"/>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21" name="Group 220"/>
              <p:cNvGrpSpPr/>
              <p:nvPr/>
            </p:nvGrpSpPr>
            <p:grpSpPr>
              <a:xfrm>
                <a:off x="2877671" y="1657350"/>
                <a:ext cx="202844" cy="1676400"/>
                <a:chOff x="2877671" y="1657350"/>
                <a:chExt cx="202844" cy="1676400"/>
              </a:xfrm>
            </p:grpSpPr>
            <p:cxnSp>
              <p:nvCxnSpPr>
                <p:cNvPr id="222" name="Straight Connector 221"/>
                <p:cNvCxnSpPr/>
                <p:nvPr/>
              </p:nvCxnSpPr>
              <p:spPr>
                <a:xfrm flipH="1" flipV="1">
                  <a:off x="2979093" y="1657350"/>
                  <a:ext cx="0" cy="1676400"/>
                </a:xfrm>
                <a:prstGeom prst="line">
                  <a:avLst/>
                </a:prstGeom>
                <a:ln>
                  <a:solidFill>
                    <a:schemeClr val="tx1">
                      <a:lumMod val="40000"/>
                      <a:lumOff val="60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23" name="Rounded Rectangle 222"/>
                <p:cNvSpPr/>
                <p:nvPr/>
              </p:nvSpPr>
              <p:spPr>
                <a:xfrm>
                  <a:off x="2877671" y="1970277"/>
                  <a:ext cx="202844" cy="1246909"/>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sp>
          <p:nvSpPr>
            <p:cNvPr id="234" name="Rectangle 1436"/>
            <p:cNvSpPr>
              <a:spLocks noChangeArrowheads="1"/>
            </p:cNvSpPr>
            <p:nvPr/>
          </p:nvSpPr>
          <p:spPr bwMode="auto">
            <a:xfrm>
              <a:off x="4238702" y="4012979"/>
              <a:ext cx="117821"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algn="ctr" defTabSz="1219200" fontAlgn="base">
                <a:spcBef>
                  <a:spcPct val="0"/>
                </a:spcBef>
                <a:spcAft>
                  <a:spcPct val="0"/>
                </a:spcAft>
              </a:pPr>
              <a:r>
                <a:rPr lang="en-US" sz="1200">
                  <a:cs typeface="Arial" panose="020b0604020202020204" pitchFamily="34" charset="0"/>
                </a:rPr>
                <a:t>39</a:t>
              </a:r>
              <a:endParaRPr lang="en-US" sz="2400">
                <a:cs typeface="Arial" panose="020b0604020202020204" pitchFamily="34" charset="0"/>
              </a:endParaRPr>
            </a:p>
          </p:txBody>
        </p:sp>
        <p:sp>
          <p:nvSpPr>
            <p:cNvPr id="235" name="Rectangle 1436"/>
            <p:cNvSpPr>
              <a:spLocks noChangeArrowheads="1"/>
            </p:cNvSpPr>
            <p:nvPr/>
          </p:nvSpPr>
          <p:spPr bwMode="auto">
            <a:xfrm>
              <a:off x="4535543" y="4012979"/>
              <a:ext cx="117821"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algn="ctr" defTabSz="1219200" fontAlgn="base">
                <a:spcBef>
                  <a:spcPct val="0"/>
                </a:spcBef>
                <a:spcAft>
                  <a:spcPct val="0"/>
                </a:spcAft>
              </a:pPr>
              <a:r>
                <a:rPr lang="en-US" sz="1200">
                  <a:cs typeface="Arial" panose="020b0604020202020204" pitchFamily="34" charset="0"/>
                </a:rPr>
                <a:t>97</a:t>
              </a:r>
              <a:endParaRPr lang="en-US" sz="2400">
                <a:cs typeface="Arial" panose="020b0604020202020204" pitchFamily="34" charset="0"/>
              </a:endParaRPr>
            </a:p>
          </p:txBody>
        </p:sp>
        <p:sp>
          <p:nvSpPr>
            <p:cNvPr id="236" name="Rectangle 1436"/>
            <p:cNvSpPr>
              <a:spLocks noChangeArrowheads="1"/>
            </p:cNvSpPr>
            <p:nvPr/>
          </p:nvSpPr>
          <p:spPr bwMode="auto">
            <a:xfrm>
              <a:off x="4826694" y="4012979"/>
              <a:ext cx="117821"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algn="ctr" defTabSz="1219200" fontAlgn="base">
                <a:spcBef>
                  <a:spcPct val="0"/>
                </a:spcBef>
                <a:spcAft>
                  <a:spcPct val="0"/>
                </a:spcAft>
              </a:pPr>
              <a:r>
                <a:rPr lang="en-US" sz="1200">
                  <a:cs typeface="Arial" panose="020b0604020202020204" pitchFamily="34" charset="0"/>
                </a:rPr>
                <a:t>80</a:t>
              </a:r>
              <a:endParaRPr lang="en-US" sz="2400">
                <a:cs typeface="Arial" panose="020b0604020202020204" pitchFamily="34" charset="0"/>
              </a:endParaRPr>
            </a:p>
          </p:txBody>
        </p:sp>
        <p:sp>
          <p:nvSpPr>
            <p:cNvPr id="237" name="Rectangle 1436"/>
            <p:cNvSpPr>
              <a:spLocks noChangeArrowheads="1"/>
            </p:cNvSpPr>
            <p:nvPr/>
          </p:nvSpPr>
          <p:spPr bwMode="auto">
            <a:xfrm>
              <a:off x="5117846" y="4012979"/>
              <a:ext cx="117821"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algn="ctr" defTabSz="1219200" fontAlgn="base">
                <a:spcBef>
                  <a:spcPct val="0"/>
                </a:spcBef>
                <a:spcAft>
                  <a:spcPct val="0"/>
                </a:spcAft>
              </a:pPr>
              <a:r>
                <a:rPr lang="en-US" sz="1200">
                  <a:cs typeface="Arial" panose="020b0604020202020204" pitchFamily="34" charset="0"/>
                </a:rPr>
                <a:t>63</a:t>
              </a:r>
              <a:endParaRPr lang="en-US" sz="2400">
                <a:cs typeface="Arial" panose="020b0604020202020204" pitchFamily="34" charset="0"/>
              </a:endParaRPr>
            </a:p>
          </p:txBody>
        </p:sp>
        <p:sp>
          <p:nvSpPr>
            <p:cNvPr id="238" name="Rectangle 1436"/>
            <p:cNvSpPr>
              <a:spLocks noChangeArrowheads="1"/>
            </p:cNvSpPr>
            <p:nvPr/>
          </p:nvSpPr>
          <p:spPr bwMode="auto">
            <a:xfrm>
              <a:off x="5408999" y="4012979"/>
              <a:ext cx="117821"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algn="ctr" defTabSz="1219200" fontAlgn="base">
                <a:spcBef>
                  <a:spcPct val="0"/>
                </a:spcBef>
                <a:spcAft>
                  <a:spcPct val="0"/>
                </a:spcAft>
              </a:pPr>
              <a:r>
                <a:rPr lang="en-US" sz="1200">
                  <a:cs typeface="Arial" panose="020b0604020202020204" pitchFamily="34" charset="0"/>
                </a:rPr>
                <a:t>82</a:t>
              </a:r>
              <a:endParaRPr lang="en-US" sz="2400">
                <a:cs typeface="Arial" panose="020b0604020202020204" pitchFamily="34" charset="0"/>
              </a:endParaRPr>
            </a:p>
          </p:txBody>
        </p:sp>
        <p:sp>
          <p:nvSpPr>
            <p:cNvPr id="239" name="Rectangle 1436"/>
            <p:cNvSpPr>
              <a:spLocks noChangeArrowheads="1"/>
            </p:cNvSpPr>
            <p:nvPr/>
          </p:nvSpPr>
          <p:spPr bwMode="auto">
            <a:xfrm>
              <a:off x="5708702" y="4012979"/>
              <a:ext cx="117821"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algn="ctr" defTabSz="1219200" fontAlgn="base">
                <a:spcBef>
                  <a:spcPct val="0"/>
                </a:spcBef>
                <a:spcAft>
                  <a:spcPct val="0"/>
                </a:spcAft>
              </a:pPr>
              <a:r>
                <a:rPr lang="en-US" sz="1200">
                  <a:cs typeface="Arial" panose="020b0604020202020204" pitchFamily="34" charset="0"/>
                </a:rPr>
                <a:t>90</a:t>
              </a:r>
              <a:endParaRPr lang="en-US" sz="2400">
                <a:cs typeface="Arial" panose="020b0604020202020204" pitchFamily="34" charset="0"/>
              </a:endParaRPr>
            </a:p>
          </p:txBody>
        </p:sp>
      </p:grpSp>
      <p:sp>
        <p:nvSpPr>
          <p:cNvPr id="242" name="Content Placeholder 2"/>
          <p:cNvSpPr txBox="1"/>
          <p:nvPr/>
        </p:nvSpPr>
        <p:spPr>
          <a:xfrm>
            <a:off x="4380419" y="2561613"/>
            <a:ext cx="6390769" cy="914396"/>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50000"/>
              </a:lnSpc>
              <a:buNone/>
            </a:pPr>
            <a:r>
              <a:rPr lang="en-US" sz="1065"/>
              <a:t>Lorem ipsum dolor sit amet, consectetur adipiscing elit. Fusce suscipit neque non libero aliquam, ut facilisis lacus pretium. Sed imperdiet tincidunt velit laoreet facilisis. Praesent tempus ipsum suscipit, dictum nulla a, sagittis sapien. Curabitur a nisl facilisis lectus posuere pharetra porta sed neque. Fusce porttitor venenatis ipsum at ullamcorper. </a:t>
            </a:r>
            <a:endParaRPr lang="en-US" sz="1065"/>
          </a:p>
        </p:txBody>
      </p:sp>
      <p:sp>
        <p:nvSpPr>
          <p:cNvPr id="243" name="Content Placeholder 2"/>
          <p:cNvSpPr txBox="1"/>
          <p:nvPr/>
        </p:nvSpPr>
        <p:spPr>
          <a:xfrm>
            <a:off x="4370388" y="2099106"/>
            <a:ext cx="1792108" cy="416365"/>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135" b="1">
                <a:solidFill>
                  <a:schemeClr val="tx1"/>
                </a:solidFill>
              </a:rPr>
              <a:t>Analysis</a:t>
            </a:r>
            <a:endParaRPr lang="en-US" sz="2135" b="1">
              <a:solidFill>
                <a:schemeClr val="tx1"/>
              </a:solidFill>
            </a:endParaRPr>
          </a:p>
        </p:txBody>
      </p:sp>
    </p:spTree>
  </p:cSld>
  <p:clrMapOvr>
    <a:masterClrMapping/>
  </p:clrMapOvr>
  <mc:AlternateContent>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afterEffect">
                                  <p:stCondLst>
                                    <p:cond delay="0"/>
                                  </p:stCondLst>
                                  <p:childTnLst>
                                    <p:set>
                                      <p:cBhvr>
                                        <p:cTn id="6" dur="1" fill="hold">
                                          <p:stCondLst>
                                            <p:cond delay="0"/>
                                          </p:stCondLst>
                                        </p:cTn>
                                        <p:tgtEl>
                                          <p:spTgt spid="4161"/>
                                        </p:tgtEl>
                                        <p:attrNameLst>
                                          <p:attrName>style.visibility</p:attrName>
                                        </p:attrNameLst>
                                      </p:cBhvr>
                                      <p:to>
                                        <p:strVal val="visible"/>
                                      </p:to>
                                    </p:set>
                                    <p:animEffect transition="in" filter="fade">
                                      <p:cBhvr>
                                        <p:cTn id="7" dur="500"/>
                                        <p:tgtEl>
                                          <p:spTgt spid="4161"/>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43"/>
                                        </p:tgtEl>
                                        <p:attrNameLst>
                                          <p:attrName>style.visibility</p:attrName>
                                        </p:attrNameLst>
                                      </p:cBhvr>
                                      <p:to>
                                        <p:strVal val="visible"/>
                                      </p:to>
                                    </p:set>
                                    <p:animEffect transition="in" filter="fade">
                                      <p:cBhvr>
                                        <p:cTn id="11" dur="500"/>
                                        <p:tgtEl>
                                          <p:spTgt spid="243"/>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42"/>
                                        </p:tgtEl>
                                        <p:attrNameLst>
                                          <p:attrName>style.visibility</p:attrName>
                                        </p:attrNameLst>
                                      </p:cBhvr>
                                      <p:to>
                                        <p:strVal val="visible"/>
                                      </p:to>
                                    </p:set>
                                    <p:animEffect transition="in" filter="fade">
                                      <p:cBhvr>
                                        <p:cTn id="15" dur="500"/>
                                        <p:tgtEl>
                                          <p:spTgt spid="242"/>
                                        </p:tgtEl>
                                      </p:cBhvr>
                                    </p:animEffect>
                                  </p:childTnLst>
                                </p:cTn>
                              </p:par>
                            </p:childTnLst>
                          </p:cTn>
                        </p:par>
                        <p:par>
                          <p:cTn id="16" fill="hold" nodeType="afterGroup">
                            <p:stCondLst>
                              <p:cond delay="1500"/>
                            </p:stCondLst>
                            <p:childTnLst>
                              <p:par>
                                <p:cTn id="17" presetID="22" presetClass="entr" presetSubtype="8"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500"/>
                                        <p:tgtEl>
                                          <p:spTgt spid="5"/>
                                        </p:tgtEl>
                                      </p:cBhvr>
                                    </p:animEffect>
                                  </p:childTnLst>
                                </p:cTn>
                              </p:par>
                            </p:childTnLst>
                          </p:cTn>
                        </p:par>
                        <p:par>
                          <p:cTn id="20" fill="hold" nodeType="afterGroup">
                            <p:stCondLst>
                              <p:cond delay="2000"/>
                            </p:stCondLst>
                            <p:childTnLst>
                              <p:par>
                                <p:cTn id="21" presetID="22" presetClass="entr" presetSubtype="4"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down)">
                                      <p:cBhvr>
                                        <p:cTn id="23" dur="500"/>
                                        <p:tgtEl>
                                          <p:spTgt spid="2"/>
                                        </p:tgtEl>
                                      </p:cBhvr>
                                    </p:animEffect>
                                  </p:childTnLst>
                                </p:cTn>
                              </p:par>
                            </p:childTnLst>
                          </p:cTn>
                        </p:par>
                        <p:par>
                          <p:cTn id="24" fill="hold" nodeType="afterGroup">
                            <p:stCondLst>
                              <p:cond delay="2500"/>
                            </p:stCondLst>
                            <p:childTnLst>
                              <p:par>
                                <p:cTn id="25" presetID="10" presetClass="entr" presetSubtype="0" fill="hold" nodeType="afterEffect">
                                  <p:stCondLst>
                                    <p:cond delay="0"/>
                                  </p:stCondLst>
                                  <p:childTnLst>
                                    <p:set>
                                      <p:cBhvr>
                                        <p:cTn id="26" dur="1" fill="hold">
                                          <p:stCondLst>
                                            <p:cond delay="0"/>
                                          </p:stCondLst>
                                        </p:cTn>
                                        <p:tgtEl>
                                          <p:spTgt spid="4188"/>
                                        </p:tgtEl>
                                        <p:attrNameLst>
                                          <p:attrName>style.visibility</p:attrName>
                                        </p:attrNameLst>
                                      </p:cBhvr>
                                      <p:to>
                                        <p:strVal val="visible"/>
                                      </p:to>
                                    </p:set>
                                    <p:animEffect transition="in" filter="fade">
                                      <p:cBhvr>
                                        <p:cTn id="27" dur="500"/>
                                        <p:tgtEl>
                                          <p:spTgt spid="4188"/>
                                        </p:tgtEl>
                                      </p:cBhvr>
                                    </p:animEffect>
                                  </p:childTnLst>
                                </p:cTn>
                              </p:par>
                            </p:childTnLst>
                          </p:cTn>
                        </p:par>
                        <p:par>
                          <p:cTn id="28" fill="hold" nodeType="afterGroup">
                            <p:stCondLst>
                              <p:cond delay="3000"/>
                            </p:stCondLst>
                            <p:childTnLst>
                              <p:par>
                                <p:cTn id="29" presetID="10" presetClass="entr" presetSubtype="0" fill="hold" nodeType="afterEffect">
                                  <p:stCondLst>
                                    <p:cond delay="0"/>
                                  </p:stCondLst>
                                  <p:childTnLst>
                                    <p:set>
                                      <p:cBhvr>
                                        <p:cTn id="30" dur="1" fill="hold">
                                          <p:stCondLst>
                                            <p:cond delay="0"/>
                                          </p:stCondLst>
                                        </p:cTn>
                                        <p:tgtEl>
                                          <p:spTgt spid="4181"/>
                                        </p:tgtEl>
                                        <p:attrNameLst>
                                          <p:attrName>style.visibility</p:attrName>
                                        </p:attrNameLst>
                                      </p:cBhvr>
                                      <p:to>
                                        <p:strVal val="visible"/>
                                      </p:to>
                                    </p:set>
                                    <p:animEffect transition="in" filter="fade">
                                      <p:cBhvr>
                                        <p:cTn id="31" dur="500"/>
                                        <p:tgtEl>
                                          <p:spTgt spid="4181"/>
                                        </p:tgtEl>
                                      </p:cBhvr>
                                    </p:animEffect>
                                  </p:childTnLst>
                                </p:cTn>
                              </p:par>
                            </p:childTnLst>
                          </p:cTn>
                        </p:par>
                        <p:par>
                          <p:cTn id="32" fill="hold" nodeType="afterGroup">
                            <p:stCondLst>
                              <p:cond delay="3500"/>
                            </p:stCondLst>
                            <p:childTnLst>
                              <p:par>
                                <p:cTn id="33" presetID="10" presetClass="entr" presetSubtype="0" fill="hold" nodeType="afterEffect">
                                  <p:stCondLst>
                                    <p:cond delay="0"/>
                                  </p:stCondLst>
                                  <p:childTnLst>
                                    <p:set>
                                      <p:cBhvr>
                                        <p:cTn id="34" dur="1" fill="hold">
                                          <p:stCondLst>
                                            <p:cond delay="0"/>
                                          </p:stCondLst>
                                        </p:cTn>
                                        <p:tgtEl>
                                          <p:spTgt spid="4179"/>
                                        </p:tgtEl>
                                        <p:attrNameLst>
                                          <p:attrName>style.visibility</p:attrName>
                                        </p:attrNameLst>
                                      </p:cBhvr>
                                      <p:to>
                                        <p:strVal val="visible"/>
                                      </p:to>
                                    </p:set>
                                    <p:animEffect transition="in" filter="fade">
                                      <p:cBhvr>
                                        <p:cTn id="35" dur="500"/>
                                        <p:tgtEl>
                                          <p:spTgt spid="4179"/>
                                        </p:tgtEl>
                                      </p:cBhvr>
                                    </p:animEffect>
                                  </p:childTnLst>
                                </p:cTn>
                              </p:par>
                            </p:childTnLst>
                          </p:cTn>
                        </p:par>
                        <p:par>
                          <p:cTn id="36" fill="hold" nodeType="afterGroup">
                            <p:stCondLst>
                              <p:cond delay="4000"/>
                            </p:stCondLst>
                            <p:childTnLst>
                              <p:par>
                                <p:cTn id="37" presetID="10" presetClass="entr" presetSubtype="0" fill="hold" nodeType="after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fade">
                                      <p:cBhvr>
                                        <p:cTn id="39" dur="500"/>
                                        <p:tgtEl>
                                          <p:spTgt spid="3"/>
                                        </p:tgtEl>
                                      </p:cBhvr>
                                    </p:animEffect>
                                  </p:childTnLst>
                                </p:cTn>
                              </p:par>
                            </p:childTnLst>
                          </p:cTn>
                        </p:par>
                        <p:par>
                          <p:cTn id="40" fill="hold" nodeType="afterGroup">
                            <p:stCondLst>
                              <p:cond delay="4500"/>
                            </p:stCondLst>
                            <p:childTnLst>
                              <p:par>
                                <p:cTn id="41" presetID="10" presetClass="entr" presetSubtype="0" fill="hold" nodeType="afterEffect">
                                  <p:stCondLst>
                                    <p:cond delay="0"/>
                                  </p:stCondLst>
                                  <p:childTnLst>
                                    <p:set>
                                      <p:cBhvr>
                                        <p:cTn id="42" dur="1" fill="hold">
                                          <p:stCondLst>
                                            <p:cond delay="0"/>
                                          </p:stCondLst>
                                        </p:cTn>
                                        <p:tgtEl>
                                          <p:spTgt spid="4180"/>
                                        </p:tgtEl>
                                        <p:attrNameLst>
                                          <p:attrName>style.visibility</p:attrName>
                                        </p:attrNameLst>
                                      </p:cBhvr>
                                      <p:to>
                                        <p:strVal val="visible"/>
                                      </p:to>
                                    </p:set>
                                    <p:animEffect transition="in" filter="fade">
                                      <p:cBhvr>
                                        <p:cTn id="43" dur="500"/>
                                        <p:tgtEl>
                                          <p:spTgt spid="4180"/>
                                        </p:tgtEl>
                                      </p:cBhvr>
                                    </p:animEffect>
                                  </p:childTnLst>
                                </p:cTn>
                              </p:par>
                            </p:childTnLst>
                          </p:cTn>
                        </p:par>
                        <p:par>
                          <p:cTn id="44" fill="hold" nodeType="afterGroup">
                            <p:stCondLst>
                              <p:cond delay="5000"/>
                            </p:stCondLst>
                            <p:childTnLst>
                              <p:par>
                                <p:cTn id="45" presetID="10" presetClass="entr" presetSubtype="0" fill="hold" nodeType="afterEffect">
                                  <p:stCondLst>
                                    <p:cond delay="0"/>
                                  </p:stCondLst>
                                  <p:childTnLst>
                                    <p:set>
                                      <p:cBhvr>
                                        <p:cTn id="46" dur="1" fill="hold">
                                          <p:stCondLst>
                                            <p:cond delay="0"/>
                                          </p:stCondLst>
                                        </p:cTn>
                                        <p:tgtEl>
                                          <p:spTgt spid="4178"/>
                                        </p:tgtEl>
                                        <p:attrNameLst>
                                          <p:attrName>style.visibility</p:attrName>
                                        </p:attrNameLst>
                                      </p:cBhvr>
                                      <p:to>
                                        <p:strVal val="visible"/>
                                      </p:to>
                                    </p:set>
                                    <p:animEffect transition="in" filter="fade">
                                      <p:cBhvr>
                                        <p:cTn id="47" dur="500"/>
                                        <p:tgtEl>
                                          <p:spTgt spid="4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 grpId="0"/>
      <p:bldP spid="243" grpId="0"/>
    </p:bldLst>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dpi="0" rotWithShape="1">
          <a:blip r:embed="rId4">
            <a:lum/>
          </a:blip>
          <a:stretch>
            <a:fillRect l="-6000" r="-6000"/>
          </a:stretch>
        </a:blipFill>
        <a:effectLst/>
      </p:bgPr>
    </p:bg>
    <p:spTree>
      <p:nvGrpSpPr>
        <p:cNvPr id="1" name=""/>
        <p:cNvGrpSpPr/>
        <p:nvPr/>
      </p:nvGrpSpPr>
      <p:grpSpPr>
        <a:xfrm>
          <a:off x="0" y="0"/>
          <a:ext cx="0" cy="0"/>
        </a:xfrm>
      </p:grpSpPr>
      <p:sp>
        <p:nvSpPr>
          <p:cNvPr id="5" name="文本框 4"/>
          <p:cNvSpPr txBox="1"/>
          <p:nvPr/>
        </p:nvSpPr>
        <p:spPr>
          <a:xfrm>
            <a:off x="4149879" y="4111200"/>
            <a:ext cx="3890809" cy="646331"/>
          </a:xfrm>
          <a:prstGeom prst="rect">
            <a:avLst/>
          </a:prstGeom>
          <a:noFill/>
        </p:spPr>
        <p:txBody>
          <a:bodyPr wrap="none" rtlCol="0">
            <a:spAutoFit/>
          </a:bodyPr>
          <a:lstStyle/>
          <a:p>
            <a:pPr algn="ctr">
              <a:defRPr/>
            </a:pPr>
            <a:r>
              <a:rPr lang="zh-CN" altLang="en-US" sz="3600" b="1">
                <a:solidFill>
                  <a:srgbClr val="C00000"/>
                </a:solidFill>
                <a:latin typeface="张海山锐线体简" panose="02000000000000000000" pitchFamily="2" charset="-122"/>
                <a:ea typeface="张海山锐线体简" panose="02000000000000000000" pitchFamily="2" charset="-122"/>
                <a:cs typeface="+mn-ea"/>
                <a:sym typeface="+mn-lt"/>
              </a:rPr>
              <a:t>单击添加您的标题</a:t>
            </a:r>
            <a:endParaRPr lang="zh-CN" altLang="en-US" sz="3600" b="1">
              <a:solidFill>
                <a:srgbClr val="C00000"/>
              </a:solidFill>
              <a:latin typeface="张海山锐线体简" panose="02000000000000000000" pitchFamily="2" charset="-122"/>
              <a:ea typeface="张海山锐线体简" panose="02000000000000000000" pitchFamily="2" charset="-122"/>
              <a:cs typeface="+mn-ea"/>
              <a:sym typeface="+mn-lt"/>
            </a:endParaRPr>
          </a:p>
        </p:txBody>
      </p:sp>
      <p:sp>
        <p:nvSpPr>
          <p:cNvPr id="13" name="文本框 12"/>
          <p:cNvSpPr txBox="1"/>
          <p:nvPr/>
        </p:nvSpPr>
        <p:spPr>
          <a:xfrm>
            <a:off x="5287847" y="3215063"/>
            <a:ext cx="1856598" cy="646331"/>
          </a:xfrm>
          <a:prstGeom prst="rect">
            <a:avLst/>
          </a:prstGeom>
          <a:noFill/>
          <a:effectLst>
            <a:reflection stA="62000" endPos="54000" dir="5400000" sy="-100000" algn="bl" rotWithShape="0"/>
          </a:effectLst>
        </p:spPr>
        <p:txBody>
          <a:bodyPr wrap="none" rtlCol="0">
            <a:spAutoFit/>
          </a:bodyPr>
          <a:lstStyle/>
          <a:p>
            <a:pPr algn="ctr"/>
            <a:r>
              <a:rPr lang="en-US" altLang="zh-CN" sz="3600" b="1" i="1">
                <a:solidFill>
                  <a:schemeClr val="accent1"/>
                </a:solidFill>
                <a:effectLst>
                  <a:outerShdw blurRad="38100" dist="38100" dir="2700000" algn="tl">
                    <a:srgbClr val="000000">
                      <a:alpha val="43137"/>
                    </a:srgbClr>
                  </a:outerShdw>
                </a:effectLst>
                <a:latin typeface="张海山锐线体简" panose="02000000000000000000" pitchFamily="2" charset="-122"/>
                <a:ea typeface="张海山锐线体简" panose="02000000000000000000" pitchFamily="2" charset="-122"/>
              </a:rPr>
              <a:t>PART 04</a:t>
            </a:r>
            <a:endParaRPr lang="zh-CN" altLang="en-US" sz="3600" b="1" i="1">
              <a:solidFill>
                <a:schemeClr val="accent1"/>
              </a:solidFill>
              <a:effectLst>
                <a:outerShdw blurRad="38100" dist="38100" dir="2700000" algn="tl">
                  <a:srgbClr val="000000">
                    <a:alpha val="43137"/>
                  </a:srgbClr>
                </a:outerShdw>
              </a:effectLst>
              <a:latin typeface="张海山锐线体简" panose="02000000000000000000" pitchFamily="2" charset="-122"/>
              <a:ea typeface="张海山锐线体简" panose="02000000000000000000" pitchFamily="2" charset="-122"/>
            </a:endParaRPr>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4887" y="1097016"/>
            <a:ext cx="4495800" cy="2128251"/>
          </a:xfrm>
          <a:prstGeom prst="rect">
            <a:avLst/>
          </a:prstGeom>
        </p:spPr>
      </p:pic>
    </p:spTree>
  </p:cSld>
  <p:clrMapOvr>
    <a:masterClrMapping/>
  </p:clrMapOvr>
  <mc:AlternateContent>
    <mc:Choice xmlns:p15="http://schemas.microsoft.com/office/powerpoint/2012/main" Requires="p15">
      <p:transition spd="slow" advClick="0" advTm="0" p14:dur="2000">
        <p15:prstTrans prst="drap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ppt_w</p:attrName>
                                        </p:attrNameLst>
                                      </p:cBhvr>
                                      <p:tavLst>
                                        <p:tav tm="0">
                                          <p:val>
                                            <p:fltVal val="0"/>
                                          </p:val>
                                        </p:tav>
                                        <p:tav tm="100000">
                                          <p:val>
                                            <p:strVal val="#ppt_w"/>
                                          </p:val>
                                        </p:tav>
                                      </p:tavLst>
                                    </p:anim>
                                    <p:anim calcmode="lin" valueType="num">
                                      <p:cBhvr>
                                        <p:cTn id="14" dur="500" fill="hold"/>
                                        <p:tgtEl>
                                          <p:spTgt spid="13"/>
                                        </p:tgtEl>
                                        <p:attrNameLst>
                                          <p:attrName>ppt_h</p:attrName>
                                        </p:attrNameLst>
                                      </p:cBhvr>
                                      <p:tavLst>
                                        <p:tav tm="0">
                                          <p:val>
                                            <p:fltVal val="0"/>
                                          </p:val>
                                        </p:tav>
                                        <p:tav tm="100000">
                                          <p:val>
                                            <p:strVal val="#ppt_h"/>
                                          </p:val>
                                        </p:tav>
                                      </p:tavLst>
                                    </p:anim>
                                    <p:animEffect transition="in" filter="fade">
                                      <p:cBhvr>
                                        <p:cTn id="15" dur="500"/>
                                        <p:tgtEl>
                                          <p:spTgt spid="13"/>
                                        </p:tgtEl>
                                      </p:cBhvr>
                                    </p:animEffect>
                                  </p:childTnLst>
                                </p:cTn>
                              </p:par>
                            </p:childTnLst>
                          </p:cTn>
                        </p:par>
                        <p:par>
                          <p:cTn id="16" fill="hold" nodeType="afterGroup">
                            <p:stCondLst>
                              <p:cond delay="1500"/>
                            </p:stCondLst>
                            <p:childTnLst>
                              <p:par>
                                <p:cTn id="17" presetID="2" presetClass="entr" presetSubtype="2" fill="hold" grpId="0" nodeType="afterEffect">
                                  <p:stCondLst>
                                    <p:cond delay="0"/>
                                  </p:stCondLst>
                                  <p:iterate type="lt">
                                    <p:tmPct val="10000"/>
                                  </p:iterate>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1+#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p:bldLst>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19" name="Group 218"/>
          <p:cNvGrpSpPr/>
          <p:nvPr/>
        </p:nvGrpSpPr>
        <p:grpSpPr>
          <a:xfrm>
            <a:off x="1587" y="1286301"/>
            <a:ext cx="12192000" cy="5562600"/>
            <a:chOff x="0" y="971550"/>
            <a:chExt cx="9144000" cy="4171950"/>
          </a:xfrm>
          <a:solidFill>
            <a:schemeClr val="bg2"/>
          </a:solidFill>
        </p:grpSpPr>
        <p:sp>
          <p:nvSpPr>
            <p:cNvPr id="220" name="Freeform 21"/>
            <p:cNvSpPr/>
            <p:nvPr/>
          </p:nvSpPr>
          <p:spPr bwMode="auto">
            <a:xfrm>
              <a:off x="0" y="971550"/>
              <a:ext cx="9144000" cy="2310609"/>
            </a:xfrm>
            <a:custGeom>
              <a:gdLst>
                <a:gd name="T0" fmla="*/ 4739 w 7723"/>
                <a:gd name="T1" fmla="*/ 1306 h 2131"/>
                <a:gd name="T2" fmla="*/ 4897 w 7723"/>
                <a:gd name="T3" fmla="*/ 1712 h 2131"/>
                <a:gd name="T4" fmla="*/ 5103 w 7723"/>
                <a:gd name="T5" fmla="*/ 875 h 2131"/>
                <a:gd name="T6" fmla="*/ 5130 w 7723"/>
                <a:gd name="T7" fmla="*/ 1503 h 2131"/>
                <a:gd name="T8" fmla="*/ 5364 w 7723"/>
                <a:gd name="T9" fmla="*/ 727 h 2131"/>
                <a:gd name="T10" fmla="*/ 5576 w 7723"/>
                <a:gd name="T11" fmla="*/ 1478 h 2131"/>
                <a:gd name="T12" fmla="*/ 5583 w 7723"/>
                <a:gd name="T13" fmla="*/ 912 h 2131"/>
                <a:gd name="T14" fmla="*/ 5713 w 7723"/>
                <a:gd name="T15" fmla="*/ 1786 h 2131"/>
                <a:gd name="T16" fmla="*/ 5857 w 7723"/>
                <a:gd name="T17" fmla="*/ 899 h 2131"/>
                <a:gd name="T18" fmla="*/ 6008 w 7723"/>
                <a:gd name="T19" fmla="*/ 1712 h 2131"/>
                <a:gd name="T20" fmla="*/ 6091 w 7723"/>
                <a:gd name="T21" fmla="*/ 924 h 2131"/>
                <a:gd name="T22" fmla="*/ 6324 w 7723"/>
                <a:gd name="T23" fmla="*/ 1491 h 2131"/>
                <a:gd name="T24" fmla="*/ 6468 w 7723"/>
                <a:gd name="T25" fmla="*/ 949 h 2131"/>
                <a:gd name="T26" fmla="*/ 6509 w 7723"/>
                <a:gd name="T27" fmla="*/ 875 h 2131"/>
                <a:gd name="T28" fmla="*/ 6591 w 7723"/>
                <a:gd name="T29" fmla="*/ 899 h 2131"/>
                <a:gd name="T30" fmla="*/ 6667 w 7723"/>
                <a:gd name="T31" fmla="*/ 1417 h 2131"/>
                <a:gd name="T32" fmla="*/ 6790 w 7723"/>
                <a:gd name="T33" fmla="*/ 1207 h 2131"/>
                <a:gd name="T34" fmla="*/ 6948 w 7723"/>
                <a:gd name="T35" fmla="*/ 1146 h 2131"/>
                <a:gd name="T36" fmla="*/ 7133 w 7723"/>
                <a:gd name="T37" fmla="*/ 628 h 2131"/>
                <a:gd name="T38" fmla="*/ 7284 w 7723"/>
                <a:gd name="T39" fmla="*/ 1626 h 2131"/>
                <a:gd name="T40" fmla="*/ 7414 w 7723"/>
                <a:gd name="T41" fmla="*/ 616 h 2131"/>
                <a:gd name="T42" fmla="*/ 7579 w 7723"/>
                <a:gd name="T43" fmla="*/ 973 h 2131"/>
                <a:gd name="T44" fmla="*/ 7696 w 7723"/>
                <a:gd name="T45" fmla="*/ 1429 h 2131"/>
                <a:gd name="T46" fmla="*/ 0 w 7723"/>
                <a:gd name="T47" fmla="*/ 2131 h 2131"/>
                <a:gd name="T48" fmla="*/ 62 w 7723"/>
                <a:gd name="T49" fmla="*/ 1404 h 2131"/>
                <a:gd name="T50" fmla="*/ 459 w 7723"/>
                <a:gd name="T51" fmla="*/ 1515 h 2131"/>
                <a:gd name="T52" fmla="*/ 576 w 7723"/>
                <a:gd name="T53" fmla="*/ 1515 h 2131"/>
                <a:gd name="T54" fmla="*/ 651 w 7723"/>
                <a:gd name="T55" fmla="*/ 1688 h 2131"/>
                <a:gd name="T56" fmla="*/ 720 w 7723"/>
                <a:gd name="T57" fmla="*/ 1688 h 2131"/>
                <a:gd name="T58" fmla="*/ 1001 w 7723"/>
                <a:gd name="T59" fmla="*/ 1860 h 2131"/>
                <a:gd name="T60" fmla="*/ 1276 w 7723"/>
                <a:gd name="T61" fmla="*/ 0 h 2131"/>
                <a:gd name="T62" fmla="*/ 1543 w 7723"/>
                <a:gd name="T63" fmla="*/ 1860 h 2131"/>
                <a:gd name="T64" fmla="*/ 1564 w 7723"/>
                <a:gd name="T65" fmla="*/ 887 h 2131"/>
                <a:gd name="T66" fmla="*/ 1776 w 7723"/>
                <a:gd name="T67" fmla="*/ 283 h 2131"/>
                <a:gd name="T68" fmla="*/ 2064 w 7723"/>
                <a:gd name="T69" fmla="*/ 850 h 2131"/>
                <a:gd name="T70" fmla="*/ 2133 w 7723"/>
                <a:gd name="T71" fmla="*/ 715 h 2131"/>
                <a:gd name="T72" fmla="*/ 2332 w 7723"/>
                <a:gd name="T73" fmla="*/ 1109 h 2131"/>
                <a:gd name="T74" fmla="*/ 2352 w 7723"/>
                <a:gd name="T75" fmla="*/ 1860 h 2131"/>
                <a:gd name="T76" fmla="*/ 2538 w 7723"/>
                <a:gd name="T77" fmla="*/ 1232 h 2131"/>
                <a:gd name="T78" fmla="*/ 2682 w 7723"/>
                <a:gd name="T79" fmla="*/ 1602 h 2131"/>
                <a:gd name="T80" fmla="*/ 3141 w 7723"/>
                <a:gd name="T81" fmla="*/ 357 h 2131"/>
                <a:gd name="T82" fmla="*/ 3320 w 7723"/>
                <a:gd name="T83" fmla="*/ 1084 h 2131"/>
                <a:gd name="T84" fmla="*/ 3745 w 7723"/>
                <a:gd name="T85" fmla="*/ 1195 h 2131"/>
                <a:gd name="T86" fmla="*/ 3793 w 7723"/>
                <a:gd name="T87" fmla="*/ 1491 h 2131"/>
                <a:gd name="T88" fmla="*/ 3875 w 7723"/>
                <a:gd name="T89" fmla="*/ 1429 h 2131"/>
                <a:gd name="T90" fmla="*/ 3999 w 7723"/>
                <a:gd name="T91" fmla="*/ 986 h 2131"/>
                <a:gd name="T92" fmla="*/ 4156 w 7723"/>
                <a:gd name="T93" fmla="*/ 628 h 2131"/>
                <a:gd name="T94" fmla="*/ 4287 w 7723"/>
                <a:gd name="T95" fmla="*/ 1651 h 2131"/>
                <a:gd name="T96" fmla="*/ 4438 w 7723"/>
                <a:gd name="T97" fmla="*/ 641 h 2131"/>
                <a:gd name="T98" fmla="*/ 4623 w 7723"/>
                <a:gd name="T99" fmla="*/ 1133 h 21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723" h="2131">
                  <a:moveTo>
                    <a:pt x="4623" y="1133"/>
                  </a:moveTo>
                  <a:lnTo>
                    <a:pt x="4739" y="1133"/>
                  </a:lnTo>
                  <a:lnTo>
                    <a:pt x="4739" y="1306"/>
                  </a:lnTo>
                  <a:lnTo>
                    <a:pt x="4781" y="1220"/>
                  </a:lnTo>
                  <a:lnTo>
                    <a:pt x="4897" y="1220"/>
                  </a:lnTo>
                  <a:lnTo>
                    <a:pt x="4897" y="1712"/>
                  </a:lnTo>
                  <a:lnTo>
                    <a:pt x="4980" y="1712"/>
                  </a:lnTo>
                  <a:lnTo>
                    <a:pt x="4980" y="875"/>
                  </a:lnTo>
                  <a:lnTo>
                    <a:pt x="5103" y="875"/>
                  </a:lnTo>
                  <a:lnTo>
                    <a:pt x="5103" y="961"/>
                  </a:lnTo>
                  <a:lnTo>
                    <a:pt x="5130" y="1010"/>
                  </a:lnTo>
                  <a:lnTo>
                    <a:pt x="5130" y="1503"/>
                  </a:lnTo>
                  <a:lnTo>
                    <a:pt x="5247" y="1503"/>
                  </a:lnTo>
                  <a:lnTo>
                    <a:pt x="5247" y="727"/>
                  </a:lnTo>
                  <a:lnTo>
                    <a:pt x="5364" y="727"/>
                  </a:lnTo>
                  <a:lnTo>
                    <a:pt x="5480" y="949"/>
                  </a:lnTo>
                  <a:lnTo>
                    <a:pt x="5480" y="1478"/>
                  </a:lnTo>
                  <a:lnTo>
                    <a:pt x="5576" y="1478"/>
                  </a:lnTo>
                  <a:lnTo>
                    <a:pt x="5576" y="1700"/>
                  </a:lnTo>
                  <a:lnTo>
                    <a:pt x="5583" y="1700"/>
                  </a:lnTo>
                  <a:lnTo>
                    <a:pt x="5583" y="912"/>
                  </a:lnTo>
                  <a:lnTo>
                    <a:pt x="5713" y="912"/>
                  </a:lnTo>
                  <a:lnTo>
                    <a:pt x="5713" y="1257"/>
                  </a:lnTo>
                  <a:lnTo>
                    <a:pt x="5713" y="1786"/>
                  </a:lnTo>
                  <a:lnTo>
                    <a:pt x="5857" y="1786"/>
                  </a:lnTo>
                  <a:lnTo>
                    <a:pt x="5857" y="1257"/>
                  </a:lnTo>
                  <a:lnTo>
                    <a:pt x="5857" y="899"/>
                  </a:lnTo>
                  <a:lnTo>
                    <a:pt x="5988" y="899"/>
                  </a:lnTo>
                  <a:lnTo>
                    <a:pt x="5988" y="1712"/>
                  </a:lnTo>
                  <a:lnTo>
                    <a:pt x="6008" y="1712"/>
                  </a:lnTo>
                  <a:lnTo>
                    <a:pt x="6008" y="1491"/>
                  </a:lnTo>
                  <a:lnTo>
                    <a:pt x="6091" y="1491"/>
                  </a:lnTo>
                  <a:lnTo>
                    <a:pt x="6091" y="924"/>
                  </a:lnTo>
                  <a:lnTo>
                    <a:pt x="6207" y="715"/>
                  </a:lnTo>
                  <a:lnTo>
                    <a:pt x="6324" y="715"/>
                  </a:lnTo>
                  <a:lnTo>
                    <a:pt x="6324" y="1491"/>
                  </a:lnTo>
                  <a:lnTo>
                    <a:pt x="6440" y="1491"/>
                  </a:lnTo>
                  <a:lnTo>
                    <a:pt x="6440" y="986"/>
                  </a:lnTo>
                  <a:lnTo>
                    <a:pt x="6468" y="949"/>
                  </a:lnTo>
                  <a:lnTo>
                    <a:pt x="6468" y="899"/>
                  </a:lnTo>
                  <a:lnTo>
                    <a:pt x="6495" y="899"/>
                  </a:lnTo>
                  <a:lnTo>
                    <a:pt x="6509" y="875"/>
                  </a:lnTo>
                  <a:lnTo>
                    <a:pt x="6578" y="875"/>
                  </a:lnTo>
                  <a:lnTo>
                    <a:pt x="6578" y="899"/>
                  </a:lnTo>
                  <a:lnTo>
                    <a:pt x="6591" y="899"/>
                  </a:lnTo>
                  <a:lnTo>
                    <a:pt x="6591" y="1700"/>
                  </a:lnTo>
                  <a:lnTo>
                    <a:pt x="6667" y="1700"/>
                  </a:lnTo>
                  <a:lnTo>
                    <a:pt x="6667" y="1417"/>
                  </a:lnTo>
                  <a:lnTo>
                    <a:pt x="6674" y="1417"/>
                  </a:lnTo>
                  <a:lnTo>
                    <a:pt x="6674" y="1207"/>
                  </a:lnTo>
                  <a:lnTo>
                    <a:pt x="6790" y="1207"/>
                  </a:lnTo>
                  <a:lnTo>
                    <a:pt x="6831" y="1281"/>
                  </a:lnTo>
                  <a:lnTo>
                    <a:pt x="6831" y="1146"/>
                  </a:lnTo>
                  <a:lnTo>
                    <a:pt x="6948" y="1146"/>
                  </a:lnTo>
                  <a:lnTo>
                    <a:pt x="6948" y="801"/>
                  </a:lnTo>
                  <a:lnTo>
                    <a:pt x="7044" y="628"/>
                  </a:lnTo>
                  <a:lnTo>
                    <a:pt x="7133" y="628"/>
                  </a:lnTo>
                  <a:lnTo>
                    <a:pt x="7133" y="1478"/>
                  </a:lnTo>
                  <a:lnTo>
                    <a:pt x="7284" y="1478"/>
                  </a:lnTo>
                  <a:lnTo>
                    <a:pt x="7284" y="1626"/>
                  </a:lnTo>
                  <a:lnTo>
                    <a:pt x="7325" y="1626"/>
                  </a:lnTo>
                  <a:lnTo>
                    <a:pt x="7325" y="788"/>
                  </a:lnTo>
                  <a:lnTo>
                    <a:pt x="7414" y="616"/>
                  </a:lnTo>
                  <a:lnTo>
                    <a:pt x="7504" y="616"/>
                  </a:lnTo>
                  <a:lnTo>
                    <a:pt x="7504" y="973"/>
                  </a:lnTo>
                  <a:lnTo>
                    <a:pt x="7579" y="973"/>
                  </a:lnTo>
                  <a:lnTo>
                    <a:pt x="7579" y="468"/>
                  </a:lnTo>
                  <a:lnTo>
                    <a:pt x="7696" y="468"/>
                  </a:lnTo>
                  <a:lnTo>
                    <a:pt x="7696" y="1429"/>
                  </a:lnTo>
                  <a:lnTo>
                    <a:pt x="7723" y="1429"/>
                  </a:lnTo>
                  <a:lnTo>
                    <a:pt x="7723" y="2131"/>
                  </a:lnTo>
                  <a:lnTo>
                    <a:pt x="0" y="2131"/>
                  </a:lnTo>
                  <a:lnTo>
                    <a:pt x="0" y="1860"/>
                  </a:lnTo>
                  <a:lnTo>
                    <a:pt x="62" y="1860"/>
                  </a:lnTo>
                  <a:lnTo>
                    <a:pt x="62" y="1404"/>
                  </a:lnTo>
                  <a:lnTo>
                    <a:pt x="233" y="1404"/>
                  </a:lnTo>
                  <a:lnTo>
                    <a:pt x="233" y="1515"/>
                  </a:lnTo>
                  <a:lnTo>
                    <a:pt x="459" y="1515"/>
                  </a:lnTo>
                  <a:lnTo>
                    <a:pt x="459" y="1281"/>
                  </a:lnTo>
                  <a:lnTo>
                    <a:pt x="576" y="1281"/>
                  </a:lnTo>
                  <a:lnTo>
                    <a:pt x="576" y="1515"/>
                  </a:lnTo>
                  <a:lnTo>
                    <a:pt x="631" y="1515"/>
                  </a:lnTo>
                  <a:lnTo>
                    <a:pt x="631" y="1688"/>
                  </a:lnTo>
                  <a:lnTo>
                    <a:pt x="651" y="1688"/>
                  </a:lnTo>
                  <a:lnTo>
                    <a:pt x="651" y="1232"/>
                  </a:lnTo>
                  <a:lnTo>
                    <a:pt x="720" y="1232"/>
                  </a:lnTo>
                  <a:lnTo>
                    <a:pt x="720" y="1688"/>
                  </a:lnTo>
                  <a:lnTo>
                    <a:pt x="926" y="1688"/>
                  </a:lnTo>
                  <a:lnTo>
                    <a:pt x="926" y="1860"/>
                  </a:lnTo>
                  <a:lnTo>
                    <a:pt x="1001" y="1860"/>
                  </a:lnTo>
                  <a:lnTo>
                    <a:pt x="1001" y="1367"/>
                  </a:lnTo>
                  <a:lnTo>
                    <a:pt x="1276" y="1367"/>
                  </a:lnTo>
                  <a:lnTo>
                    <a:pt x="1276" y="0"/>
                  </a:lnTo>
                  <a:lnTo>
                    <a:pt x="1502" y="0"/>
                  </a:lnTo>
                  <a:lnTo>
                    <a:pt x="1502" y="1860"/>
                  </a:lnTo>
                  <a:lnTo>
                    <a:pt x="1543" y="1860"/>
                  </a:lnTo>
                  <a:lnTo>
                    <a:pt x="1543" y="1478"/>
                  </a:lnTo>
                  <a:lnTo>
                    <a:pt x="1564" y="1478"/>
                  </a:lnTo>
                  <a:lnTo>
                    <a:pt x="1564" y="887"/>
                  </a:lnTo>
                  <a:lnTo>
                    <a:pt x="1646" y="887"/>
                  </a:lnTo>
                  <a:lnTo>
                    <a:pt x="1646" y="628"/>
                  </a:lnTo>
                  <a:lnTo>
                    <a:pt x="1776" y="283"/>
                  </a:lnTo>
                  <a:lnTo>
                    <a:pt x="1968" y="283"/>
                  </a:lnTo>
                  <a:lnTo>
                    <a:pt x="1968" y="850"/>
                  </a:lnTo>
                  <a:lnTo>
                    <a:pt x="2064" y="850"/>
                  </a:lnTo>
                  <a:lnTo>
                    <a:pt x="2064" y="1109"/>
                  </a:lnTo>
                  <a:lnTo>
                    <a:pt x="2133" y="1109"/>
                  </a:lnTo>
                  <a:lnTo>
                    <a:pt x="2133" y="715"/>
                  </a:lnTo>
                  <a:lnTo>
                    <a:pt x="2291" y="715"/>
                  </a:lnTo>
                  <a:lnTo>
                    <a:pt x="2291" y="1109"/>
                  </a:lnTo>
                  <a:lnTo>
                    <a:pt x="2332" y="1109"/>
                  </a:lnTo>
                  <a:lnTo>
                    <a:pt x="2332" y="1478"/>
                  </a:lnTo>
                  <a:lnTo>
                    <a:pt x="2352" y="1478"/>
                  </a:lnTo>
                  <a:lnTo>
                    <a:pt x="2352" y="1860"/>
                  </a:lnTo>
                  <a:lnTo>
                    <a:pt x="2373" y="1860"/>
                  </a:lnTo>
                  <a:lnTo>
                    <a:pt x="2373" y="1232"/>
                  </a:lnTo>
                  <a:lnTo>
                    <a:pt x="2538" y="1232"/>
                  </a:lnTo>
                  <a:lnTo>
                    <a:pt x="2538" y="1688"/>
                  </a:lnTo>
                  <a:lnTo>
                    <a:pt x="2682" y="1688"/>
                  </a:lnTo>
                  <a:lnTo>
                    <a:pt x="2682" y="1602"/>
                  </a:lnTo>
                  <a:lnTo>
                    <a:pt x="2853" y="1306"/>
                  </a:lnTo>
                  <a:lnTo>
                    <a:pt x="2853" y="357"/>
                  </a:lnTo>
                  <a:lnTo>
                    <a:pt x="3141" y="357"/>
                  </a:lnTo>
                  <a:lnTo>
                    <a:pt x="3141" y="1392"/>
                  </a:lnTo>
                  <a:lnTo>
                    <a:pt x="3320" y="1392"/>
                  </a:lnTo>
                  <a:lnTo>
                    <a:pt x="3320" y="1084"/>
                  </a:lnTo>
                  <a:lnTo>
                    <a:pt x="3560" y="1367"/>
                  </a:lnTo>
                  <a:lnTo>
                    <a:pt x="3560" y="1195"/>
                  </a:lnTo>
                  <a:lnTo>
                    <a:pt x="3745" y="1195"/>
                  </a:lnTo>
                  <a:lnTo>
                    <a:pt x="3745" y="1367"/>
                  </a:lnTo>
                  <a:lnTo>
                    <a:pt x="3793" y="1367"/>
                  </a:lnTo>
                  <a:lnTo>
                    <a:pt x="3793" y="1491"/>
                  </a:lnTo>
                  <a:lnTo>
                    <a:pt x="3834" y="1491"/>
                  </a:lnTo>
                  <a:lnTo>
                    <a:pt x="3834" y="1429"/>
                  </a:lnTo>
                  <a:lnTo>
                    <a:pt x="3875" y="1429"/>
                  </a:lnTo>
                  <a:lnTo>
                    <a:pt x="3875" y="493"/>
                  </a:lnTo>
                  <a:lnTo>
                    <a:pt x="3999" y="493"/>
                  </a:lnTo>
                  <a:lnTo>
                    <a:pt x="3999" y="986"/>
                  </a:lnTo>
                  <a:lnTo>
                    <a:pt x="4074" y="986"/>
                  </a:lnTo>
                  <a:lnTo>
                    <a:pt x="4074" y="628"/>
                  </a:lnTo>
                  <a:lnTo>
                    <a:pt x="4156" y="628"/>
                  </a:lnTo>
                  <a:lnTo>
                    <a:pt x="4246" y="801"/>
                  </a:lnTo>
                  <a:lnTo>
                    <a:pt x="4246" y="1651"/>
                  </a:lnTo>
                  <a:lnTo>
                    <a:pt x="4287" y="1651"/>
                  </a:lnTo>
                  <a:lnTo>
                    <a:pt x="4287" y="1491"/>
                  </a:lnTo>
                  <a:lnTo>
                    <a:pt x="4438" y="1491"/>
                  </a:lnTo>
                  <a:lnTo>
                    <a:pt x="4438" y="641"/>
                  </a:lnTo>
                  <a:lnTo>
                    <a:pt x="4527" y="641"/>
                  </a:lnTo>
                  <a:lnTo>
                    <a:pt x="4623" y="813"/>
                  </a:lnTo>
                  <a:lnTo>
                    <a:pt x="4623" y="1133"/>
                  </a:lnTo>
                  <a:lnTo>
                    <a:pt x="4623" y="1133"/>
                  </a:lnTo>
                  <a:close/>
                </a:path>
              </a:pathLst>
            </a:custGeom>
            <a:grpFill/>
            <a:ln>
              <a:noFill/>
            </a:ln>
          </p:spPr>
          <p:txBody>
            <a:bodyPr vert="horz" wrap="square" lIns="121920" tIns="60960" rIns="121920" bIns="60960" numCol="1" anchor="t" anchorCtr="0" compatLnSpc="1"/>
            <a:lstStyle/>
            <a:p>
              <a:endParaRPr lang="en-US" sz="2400"/>
            </a:p>
          </p:txBody>
        </p:sp>
        <p:sp>
          <p:nvSpPr>
            <p:cNvPr id="221" name="Rectangle 220"/>
            <p:cNvSpPr/>
            <p:nvPr/>
          </p:nvSpPr>
          <p:spPr>
            <a:xfrm>
              <a:off x="0" y="3177090"/>
              <a:ext cx="9144000" cy="19664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47" name="Content Placeholder 2"/>
          <p:cNvSpPr txBox="1"/>
          <p:nvPr/>
        </p:nvSpPr>
        <p:spPr>
          <a:xfrm>
            <a:off x="811340" y="5156201"/>
            <a:ext cx="10572497" cy="1089660"/>
          </a:xfrm>
          <a:prstGeom prst="rect">
            <a:avLst/>
          </a:prstGeom>
        </p:spPr>
        <p:txBody>
          <a:bodyPr vert="horz" lIns="121920" tIns="60960" rIns="121920" bIns="60960" rtlCol="0">
            <a:norm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50000"/>
              </a:lnSpc>
              <a:buNone/>
            </a:pPr>
            <a:r>
              <a:rPr lang="en-US" sz="1200"/>
              <a:t>Lorem ipsum dolor sit amet, consectetur adipiscing elit. </a:t>
            </a:r>
            <a:r>
              <a:rPr lang="en-US" sz="1200" b="1"/>
              <a:t>Fusce suscipit neque non libero aliquam</a:t>
            </a:r>
            <a:r>
              <a:rPr lang="en-US" sz="1200"/>
              <a:t>, ut facilisis lacus pretium. Sed imperdiet tincidunt velit laoreet facilisis. Praesent tempus ipsum suscipit, dictum nulla a, sagittis sapien. Curabitur a nisl facilisis lectus posuere pharetra porta sed neque. Fusce porttitor venenatis ipsum at ullamcorper. Suspendisse sodales leo vehicula libero pharetra, ac porttitor metus mollis.</a:t>
            </a:r>
            <a:endParaRPr lang="en-US" sz="1200"/>
          </a:p>
        </p:txBody>
      </p:sp>
      <p:cxnSp>
        <p:nvCxnSpPr>
          <p:cNvPr id="148" name="Straight Connector 147"/>
          <p:cNvCxnSpPr/>
          <p:nvPr/>
        </p:nvCxnSpPr>
        <p:spPr>
          <a:xfrm flipH="1">
            <a:off x="892108" y="4953000"/>
            <a:ext cx="10206769" cy="0"/>
          </a:xfrm>
          <a:prstGeom prst="line">
            <a:avLst/>
          </a:prstGeom>
          <a:ln>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 name="Group 5"/>
          <p:cNvGrpSpPr>
            <a:grpSpLocks noChangeAspect="1"/>
          </p:cNvGrpSpPr>
          <p:nvPr/>
        </p:nvGrpSpPr>
        <p:grpSpPr>
          <a:xfrm>
            <a:off x="1567364" y="2908413"/>
            <a:ext cx="637849" cy="898059"/>
            <a:chOff x="2120" y="689"/>
            <a:chExt cx="1522" cy="1906"/>
          </a:xfrm>
        </p:grpSpPr>
        <p:sp>
          <p:nvSpPr>
            <p:cNvPr id="4" name="Freeform 6"/>
            <p:cNvSpPr/>
            <p:nvPr/>
          </p:nvSpPr>
          <p:spPr bwMode="auto">
            <a:xfrm>
              <a:off x="2966" y="833"/>
              <a:ext cx="454" cy="1578"/>
            </a:xfrm>
            <a:custGeom>
              <a:gdLst>
                <a:gd name="T0" fmla="*/ 192 w 192"/>
                <a:gd name="T1" fmla="*/ 668 h 668"/>
                <a:gd name="T2" fmla="*/ 192 w 192"/>
                <a:gd name="T3" fmla="*/ 556 h 668"/>
                <a:gd name="T4" fmla="*/ 162 w 192"/>
                <a:gd name="T5" fmla="*/ 486 h 668"/>
                <a:gd name="T6" fmla="*/ 28 w 192"/>
                <a:gd name="T7" fmla="*/ 344 h 668"/>
                <a:gd name="T8" fmla="*/ 28 w 192"/>
                <a:gd name="T9" fmla="*/ 286 h 668"/>
                <a:gd name="T10" fmla="*/ 170 w 192"/>
                <a:gd name="T11" fmla="*/ 130 h 668"/>
                <a:gd name="T12" fmla="*/ 192 w 192"/>
                <a:gd name="T13" fmla="*/ 70 h 668"/>
                <a:gd name="T14" fmla="*/ 192 w 192"/>
                <a:gd name="T15" fmla="*/ 0 h 668"/>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2" h="668">
                  <a:moveTo>
                    <a:pt x="192" y="668"/>
                  </a:moveTo>
                  <a:cubicBezTo>
                    <a:pt x="192" y="556"/>
                    <a:pt x="192" y="556"/>
                    <a:pt x="192" y="556"/>
                  </a:cubicBezTo>
                  <a:cubicBezTo>
                    <a:pt x="192" y="556"/>
                    <a:pt x="191" y="515"/>
                    <a:pt x="162" y="486"/>
                  </a:cubicBezTo>
                  <a:cubicBezTo>
                    <a:pt x="133" y="457"/>
                    <a:pt x="28" y="344"/>
                    <a:pt x="28" y="344"/>
                  </a:cubicBezTo>
                  <a:cubicBezTo>
                    <a:pt x="28" y="344"/>
                    <a:pt x="0" y="314"/>
                    <a:pt x="28" y="286"/>
                  </a:cubicBezTo>
                  <a:cubicBezTo>
                    <a:pt x="56" y="258"/>
                    <a:pt x="170" y="130"/>
                    <a:pt x="170" y="130"/>
                  </a:cubicBezTo>
                  <a:cubicBezTo>
                    <a:pt x="170" y="130"/>
                    <a:pt x="192" y="96"/>
                    <a:pt x="192" y="70"/>
                  </a:cubicBezTo>
                  <a:cubicBezTo>
                    <a:pt x="192" y="44"/>
                    <a:pt x="192" y="0"/>
                    <a:pt x="192" y="0"/>
                  </a:cubicBezTo>
                </a:path>
              </a:pathLst>
            </a:custGeom>
            <a:noFill/>
            <a:ln w="12700" cap="flat">
              <a:solidFill>
                <a:schemeClr val="tx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lstStyle/>
            <a:p>
              <a:endParaRPr lang="en-US" sz="2400"/>
            </a:p>
          </p:txBody>
        </p:sp>
        <p:sp>
          <p:nvSpPr>
            <p:cNvPr id="5" name="Freeform 7"/>
            <p:cNvSpPr/>
            <p:nvPr/>
          </p:nvSpPr>
          <p:spPr bwMode="auto">
            <a:xfrm>
              <a:off x="2319" y="833"/>
              <a:ext cx="453" cy="1578"/>
            </a:xfrm>
            <a:custGeom>
              <a:gdLst>
                <a:gd name="T0" fmla="*/ 0 w 192"/>
                <a:gd name="T1" fmla="*/ 668 h 668"/>
                <a:gd name="T2" fmla="*/ 0 w 192"/>
                <a:gd name="T3" fmla="*/ 556 h 668"/>
                <a:gd name="T4" fmla="*/ 30 w 192"/>
                <a:gd name="T5" fmla="*/ 486 h 668"/>
                <a:gd name="T6" fmla="*/ 164 w 192"/>
                <a:gd name="T7" fmla="*/ 344 h 668"/>
                <a:gd name="T8" fmla="*/ 164 w 192"/>
                <a:gd name="T9" fmla="*/ 286 h 668"/>
                <a:gd name="T10" fmla="*/ 22 w 192"/>
                <a:gd name="T11" fmla="*/ 130 h 668"/>
                <a:gd name="T12" fmla="*/ 0 w 192"/>
                <a:gd name="T13" fmla="*/ 70 h 668"/>
                <a:gd name="T14" fmla="*/ 0 w 192"/>
                <a:gd name="T15" fmla="*/ 0 h 668"/>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2" h="668">
                  <a:moveTo>
                    <a:pt x="0" y="668"/>
                  </a:moveTo>
                  <a:cubicBezTo>
                    <a:pt x="0" y="556"/>
                    <a:pt x="0" y="556"/>
                    <a:pt x="0" y="556"/>
                  </a:cubicBezTo>
                  <a:cubicBezTo>
                    <a:pt x="0" y="556"/>
                    <a:pt x="1" y="515"/>
                    <a:pt x="30" y="486"/>
                  </a:cubicBezTo>
                  <a:cubicBezTo>
                    <a:pt x="59" y="457"/>
                    <a:pt x="164" y="344"/>
                    <a:pt x="164" y="344"/>
                  </a:cubicBezTo>
                  <a:cubicBezTo>
                    <a:pt x="164" y="344"/>
                    <a:pt x="192" y="314"/>
                    <a:pt x="164" y="286"/>
                  </a:cubicBezTo>
                  <a:cubicBezTo>
                    <a:pt x="136" y="258"/>
                    <a:pt x="22" y="130"/>
                    <a:pt x="22" y="130"/>
                  </a:cubicBezTo>
                  <a:cubicBezTo>
                    <a:pt x="22" y="130"/>
                    <a:pt x="0" y="96"/>
                    <a:pt x="0" y="70"/>
                  </a:cubicBezTo>
                  <a:cubicBezTo>
                    <a:pt x="0" y="44"/>
                    <a:pt x="0" y="0"/>
                    <a:pt x="0" y="0"/>
                  </a:cubicBezTo>
                </a:path>
              </a:pathLst>
            </a:custGeom>
            <a:noFill/>
            <a:ln w="12700" cap="flat">
              <a:solidFill>
                <a:schemeClr val="tx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lstStyle/>
            <a:p>
              <a:endParaRPr lang="en-US" sz="2400"/>
            </a:p>
          </p:txBody>
        </p:sp>
        <p:sp>
          <p:nvSpPr>
            <p:cNvPr id="6" name="Freeform 8"/>
            <p:cNvSpPr/>
            <p:nvPr/>
          </p:nvSpPr>
          <p:spPr bwMode="auto">
            <a:xfrm>
              <a:off x="2120" y="2439"/>
              <a:ext cx="1522" cy="156"/>
            </a:xfrm>
            <a:custGeom>
              <a:gdLst>
                <a:gd name="T0" fmla="*/ 0 w 586"/>
                <a:gd name="T1" fmla="*/ 20 h 66"/>
                <a:gd name="T2" fmla="*/ 20 w 586"/>
                <a:gd name="T3" fmla="*/ 0 h 66"/>
                <a:gd name="T4" fmla="*/ 566 w 586"/>
                <a:gd name="T5" fmla="*/ 0 h 66"/>
                <a:gd name="T6" fmla="*/ 586 w 586"/>
                <a:gd name="T7" fmla="*/ 20 h 66"/>
                <a:gd name="T8" fmla="*/ 586 w 586"/>
                <a:gd name="T9" fmla="*/ 46 h 66"/>
                <a:gd name="T10" fmla="*/ 566 w 586"/>
                <a:gd name="T11" fmla="*/ 66 h 66"/>
                <a:gd name="T12" fmla="*/ 20 w 586"/>
                <a:gd name="T13" fmla="*/ 66 h 66"/>
                <a:gd name="T14" fmla="*/ 0 w 586"/>
                <a:gd name="T15" fmla="*/ 46 h 66"/>
                <a:gd name="T16" fmla="*/ 0 w 586"/>
                <a:gd name="T17" fmla="*/ 20 h 6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6" h="66">
                  <a:moveTo>
                    <a:pt x="0" y="20"/>
                  </a:moveTo>
                  <a:cubicBezTo>
                    <a:pt x="0" y="9"/>
                    <a:pt x="9" y="0"/>
                    <a:pt x="20" y="0"/>
                  </a:cubicBezTo>
                  <a:cubicBezTo>
                    <a:pt x="566" y="0"/>
                    <a:pt x="566" y="0"/>
                    <a:pt x="566" y="0"/>
                  </a:cubicBezTo>
                  <a:cubicBezTo>
                    <a:pt x="577" y="0"/>
                    <a:pt x="586" y="9"/>
                    <a:pt x="586" y="20"/>
                  </a:cubicBezTo>
                  <a:cubicBezTo>
                    <a:pt x="586" y="46"/>
                    <a:pt x="586" y="46"/>
                    <a:pt x="586" y="46"/>
                  </a:cubicBezTo>
                  <a:cubicBezTo>
                    <a:pt x="586" y="57"/>
                    <a:pt x="577" y="66"/>
                    <a:pt x="566" y="66"/>
                  </a:cubicBezTo>
                  <a:cubicBezTo>
                    <a:pt x="20" y="66"/>
                    <a:pt x="20" y="66"/>
                    <a:pt x="20" y="66"/>
                  </a:cubicBezTo>
                  <a:cubicBezTo>
                    <a:pt x="9" y="66"/>
                    <a:pt x="0" y="57"/>
                    <a:pt x="0" y="46"/>
                  </a:cubicBezTo>
                  <a:lnTo>
                    <a:pt x="0" y="20"/>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sp>
          <p:nvSpPr>
            <p:cNvPr id="7" name="Freeform 9"/>
            <p:cNvSpPr/>
            <p:nvPr/>
          </p:nvSpPr>
          <p:spPr bwMode="auto">
            <a:xfrm>
              <a:off x="2189" y="689"/>
              <a:ext cx="1384" cy="72"/>
            </a:xfrm>
            <a:custGeom>
              <a:gdLst>
                <a:gd name="T0" fmla="*/ 0 w 586"/>
                <a:gd name="T1" fmla="*/ 20 h 66"/>
                <a:gd name="T2" fmla="*/ 20 w 586"/>
                <a:gd name="T3" fmla="*/ 0 h 66"/>
                <a:gd name="T4" fmla="*/ 566 w 586"/>
                <a:gd name="T5" fmla="*/ 0 h 66"/>
                <a:gd name="T6" fmla="*/ 586 w 586"/>
                <a:gd name="T7" fmla="*/ 20 h 66"/>
                <a:gd name="T8" fmla="*/ 586 w 586"/>
                <a:gd name="T9" fmla="*/ 46 h 66"/>
                <a:gd name="T10" fmla="*/ 566 w 586"/>
                <a:gd name="T11" fmla="*/ 66 h 66"/>
                <a:gd name="T12" fmla="*/ 20 w 586"/>
                <a:gd name="T13" fmla="*/ 66 h 66"/>
                <a:gd name="T14" fmla="*/ 0 w 586"/>
                <a:gd name="T15" fmla="*/ 46 h 66"/>
                <a:gd name="T16" fmla="*/ 0 w 586"/>
                <a:gd name="T17" fmla="*/ 20 h 6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6" h="66">
                  <a:moveTo>
                    <a:pt x="0" y="20"/>
                  </a:moveTo>
                  <a:cubicBezTo>
                    <a:pt x="0" y="9"/>
                    <a:pt x="9" y="0"/>
                    <a:pt x="20" y="0"/>
                  </a:cubicBezTo>
                  <a:cubicBezTo>
                    <a:pt x="566" y="0"/>
                    <a:pt x="566" y="0"/>
                    <a:pt x="566" y="0"/>
                  </a:cubicBezTo>
                  <a:cubicBezTo>
                    <a:pt x="577" y="0"/>
                    <a:pt x="586" y="9"/>
                    <a:pt x="586" y="20"/>
                  </a:cubicBezTo>
                  <a:cubicBezTo>
                    <a:pt x="586" y="46"/>
                    <a:pt x="586" y="46"/>
                    <a:pt x="586" y="46"/>
                  </a:cubicBezTo>
                  <a:cubicBezTo>
                    <a:pt x="586" y="57"/>
                    <a:pt x="577" y="66"/>
                    <a:pt x="566" y="66"/>
                  </a:cubicBezTo>
                  <a:cubicBezTo>
                    <a:pt x="20" y="66"/>
                    <a:pt x="20" y="66"/>
                    <a:pt x="20" y="66"/>
                  </a:cubicBezTo>
                  <a:cubicBezTo>
                    <a:pt x="9" y="66"/>
                    <a:pt x="0" y="57"/>
                    <a:pt x="0" y="46"/>
                  </a:cubicBezTo>
                  <a:lnTo>
                    <a:pt x="0" y="20"/>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sp>
          <p:nvSpPr>
            <p:cNvPr id="13" name="Freeform 10"/>
            <p:cNvSpPr/>
            <p:nvPr/>
          </p:nvSpPr>
          <p:spPr bwMode="auto">
            <a:xfrm>
              <a:off x="2406" y="2042"/>
              <a:ext cx="926" cy="369"/>
            </a:xfrm>
            <a:custGeom>
              <a:gdLst>
                <a:gd name="T0" fmla="*/ 0 w 392"/>
                <a:gd name="T1" fmla="*/ 156 h 156"/>
                <a:gd name="T2" fmla="*/ 392 w 392"/>
                <a:gd name="T3" fmla="*/ 156 h 156"/>
                <a:gd name="T4" fmla="*/ 392 w 392"/>
                <a:gd name="T5" fmla="*/ 46 h 156"/>
                <a:gd name="T6" fmla="*/ 372 w 392"/>
                <a:gd name="T7" fmla="*/ 0 h 156"/>
                <a:gd name="T8" fmla="*/ 14 w 392"/>
                <a:gd name="T9" fmla="*/ 0 h 156"/>
                <a:gd name="T10" fmla="*/ 0 w 392"/>
                <a:gd name="T11" fmla="*/ 38 h 156"/>
                <a:gd name="T12" fmla="*/ 0 w 392"/>
                <a:gd name="T13" fmla="*/ 156 h 156"/>
              </a:gdLst>
              <a:cxnLst>
                <a:cxn ang="0">
                  <a:pos x="T0" y="T1"/>
                </a:cxn>
                <a:cxn ang="0">
                  <a:pos x="T2" y="T3"/>
                </a:cxn>
                <a:cxn ang="0">
                  <a:pos x="T4" y="T5"/>
                </a:cxn>
                <a:cxn ang="0">
                  <a:pos x="T6" y="T7"/>
                </a:cxn>
                <a:cxn ang="0">
                  <a:pos x="T8" y="T9"/>
                </a:cxn>
                <a:cxn ang="0">
                  <a:pos x="T10" y="T11"/>
                </a:cxn>
                <a:cxn ang="0">
                  <a:pos x="T12" y="T13"/>
                </a:cxn>
              </a:cxnLst>
              <a:rect l="0" t="0" r="r" b="b"/>
              <a:pathLst>
                <a:path w="392" h="156">
                  <a:moveTo>
                    <a:pt x="0" y="156"/>
                  </a:moveTo>
                  <a:cubicBezTo>
                    <a:pt x="392" y="156"/>
                    <a:pt x="392" y="156"/>
                    <a:pt x="392" y="156"/>
                  </a:cubicBezTo>
                  <a:cubicBezTo>
                    <a:pt x="392" y="46"/>
                    <a:pt x="392" y="46"/>
                    <a:pt x="392" y="46"/>
                  </a:cubicBezTo>
                  <a:cubicBezTo>
                    <a:pt x="392" y="46"/>
                    <a:pt x="384" y="12"/>
                    <a:pt x="372" y="0"/>
                  </a:cubicBezTo>
                  <a:cubicBezTo>
                    <a:pt x="14" y="0"/>
                    <a:pt x="14" y="0"/>
                    <a:pt x="14" y="0"/>
                  </a:cubicBezTo>
                  <a:cubicBezTo>
                    <a:pt x="14" y="0"/>
                    <a:pt x="0" y="18"/>
                    <a:pt x="0" y="38"/>
                  </a:cubicBezTo>
                  <a:cubicBezTo>
                    <a:pt x="0" y="58"/>
                    <a:pt x="0" y="156"/>
                    <a:pt x="0" y="156"/>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grpSp>
      <p:grpSp>
        <p:nvGrpSpPr>
          <p:cNvPr id="3" name="Group 2"/>
          <p:cNvGrpSpPr/>
          <p:nvPr/>
        </p:nvGrpSpPr>
        <p:grpSpPr>
          <a:xfrm>
            <a:off x="1526836" y="2323995"/>
            <a:ext cx="708705" cy="378884"/>
            <a:chOff x="1143936" y="1742996"/>
            <a:chExt cx="531529" cy="284163"/>
          </a:xfrm>
        </p:grpSpPr>
        <p:sp>
          <p:nvSpPr>
            <p:cNvPr id="145" name="Freeform 1428"/>
            <p:cNvSpPr/>
            <p:nvPr/>
          </p:nvSpPr>
          <p:spPr bwMode="auto">
            <a:xfrm rot="10800000">
              <a:off x="1222376" y="1742996"/>
              <a:ext cx="374650" cy="284163"/>
            </a:xfrm>
            <a:custGeom>
              <a:gdLst>
                <a:gd name="T0" fmla="*/ 0 w 236"/>
                <a:gd name="T1" fmla="*/ 179 h 179"/>
                <a:gd name="T2" fmla="*/ 236 w 236"/>
                <a:gd name="T3" fmla="*/ 179 h 179"/>
                <a:gd name="T4" fmla="*/ 236 w 236"/>
                <a:gd name="T5" fmla="*/ 28 h 179"/>
                <a:gd name="T6" fmla="*/ 146 w 236"/>
                <a:gd name="T7" fmla="*/ 28 h 179"/>
                <a:gd name="T8" fmla="*/ 118 w 236"/>
                <a:gd name="T9" fmla="*/ 0 h 179"/>
                <a:gd name="T10" fmla="*/ 89 w 236"/>
                <a:gd name="T11" fmla="*/ 28 h 179"/>
                <a:gd name="T12" fmla="*/ 0 w 236"/>
                <a:gd name="T13" fmla="*/ 28 h 179"/>
                <a:gd name="T14" fmla="*/ 0 w 236"/>
                <a:gd name="T15" fmla="*/ 179 h 179"/>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6" h="179">
                  <a:moveTo>
                    <a:pt x="0" y="179"/>
                  </a:moveTo>
                  <a:lnTo>
                    <a:pt x="236" y="179"/>
                  </a:lnTo>
                  <a:lnTo>
                    <a:pt x="236" y="28"/>
                  </a:lnTo>
                  <a:lnTo>
                    <a:pt x="146" y="28"/>
                  </a:lnTo>
                  <a:lnTo>
                    <a:pt x="118" y="0"/>
                  </a:lnTo>
                  <a:lnTo>
                    <a:pt x="89" y="28"/>
                  </a:lnTo>
                  <a:lnTo>
                    <a:pt x="0" y="28"/>
                  </a:lnTo>
                  <a:lnTo>
                    <a:pt x="0" y="179"/>
                  </a:lnTo>
                  <a:close/>
                </a:path>
              </a:pathLst>
            </a:custGeom>
            <a:solidFill>
              <a:schemeClr val="accent1"/>
            </a:solidFill>
            <a:ln>
              <a:noFill/>
            </a:ln>
          </p:spPr>
          <p:txBody>
            <a:bodyPr vert="horz" wrap="square" lIns="121920" tIns="60960" rIns="121920" bIns="60960" numCol="1" anchor="t" anchorCtr="0" compatLnSpc="1"/>
            <a:lstStyle/>
            <a:p>
              <a:endParaRPr lang="en-US" sz="2400"/>
            </a:p>
          </p:txBody>
        </p:sp>
        <p:sp>
          <p:nvSpPr>
            <p:cNvPr id="146" name="Content Placeholder 2"/>
            <p:cNvSpPr txBox="1"/>
            <p:nvPr/>
          </p:nvSpPr>
          <p:spPr>
            <a:xfrm>
              <a:off x="1143936" y="1749469"/>
              <a:ext cx="531529" cy="229576"/>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335" b="1">
                  <a:solidFill>
                    <a:schemeClr val="bg1"/>
                  </a:solidFill>
                </a:rPr>
                <a:t>25%</a:t>
              </a:r>
              <a:endParaRPr lang="en-US" sz="665" b="1">
                <a:solidFill>
                  <a:schemeClr val="bg1"/>
                </a:solidFill>
              </a:endParaRPr>
            </a:p>
          </p:txBody>
        </p:sp>
      </p:grpSp>
      <p:sp>
        <p:nvSpPr>
          <p:cNvPr id="149" name="Freeform 148"/>
          <p:cNvSpPr/>
          <p:nvPr/>
        </p:nvSpPr>
        <p:spPr bwMode="auto">
          <a:xfrm>
            <a:off x="1795499" y="4023481"/>
            <a:ext cx="171376" cy="307969"/>
          </a:xfrm>
          <a:custGeom>
            <a:gdLst>
              <a:gd name="T0" fmla="*/ 200 w 200"/>
              <a:gd name="T1" fmla="*/ 62 h 360"/>
              <a:gd name="T2" fmla="*/ 143 w 200"/>
              <a:gd name="T3" fmla="*/ 62 h 360"/>
              <a:gd name="T4" fmla="*/ 128 w 200"/>
              <a:gd name="T5" fmla="*/ 83 h 360"/>
              <a:gd name="T6" fmla="*/ 128 w 200"/>
              <a:gd name="T7" fmla="*/ 125 h 360"/>
              <a:gd name="T8" fmla="*/ 200 w 200"/>
              <a:gd name="T9" fmla="*/ 125 h 360"/>
              <a:gd name="T10" fmla="*/ 200 w 200"/>
              <a:gd name="T11" fmla="*/ 183 h 360"/>
              <a:gd name="T12" fmla="*/ 128 w 200"/>
              <a:gd name="T13" fmla="*/ 183 h 360"/>
              <a:gd name="T14" fmla="*/ 128 w 200"/>
              <a:gd name="T15" fmla="*/ 360 h 360"/>
              <a:gd name="T16" fmla="*/ 61 w 200"/>
              <a:gd name="T17" fmla="*/ 360 h 360"/>
              <a:gd name="T18" fmla="*/ 61 w 200"/>
              <a:gd name="T19" fmla="*/ 183 h 360"/>
              <a:gd name="T20" fmla="*/ 0 w 200"/>
              <a:gd name="T21" fmla="*/ 183 h 360"/>
              <a:gd name="T22" fmla="*/ 0 w 200"/>
              <a:gd name="T23" fmla="*/ 125 h 360"/>
              <a:gd name="T24" fmla="*/ 61 w 200"/>
              <a:gd name="T25" fmla="*/ 125 h 360"/>
              <a:gd name="T26" fmla="*/ 61 w 200"/>
              <a:gd name="T27" fmla="*/ 90 h 360"/>
              <a:gd name="T28" fmla="*/ 143 w 200"/>
              <a:gd name="T29" fmla="*/ 0 h 360"/>
              <a:gd name="T30" fmla="*/ 200 w 200"/>
              <a:gd name="T31" fmla="*/ 0 h 360"/>
              <a:gd name="T32" fmla="*/ 200 w 200"/>
              <a:gd name="T33" fmla="*/ 62 h 36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0" h="360">
                <a:moveTo>
                  <a:pt x="200" y="62"/>
                </a:moveTo>
                <a:cubicBezTo>
                  <a:pt x="143" y="62"/>
                  <a:pt x="143" y="62"/>
                  <a:pt x="143" y="62"/>
                </a:cubicBezTo>
                <a:cubicBezTo>
                  <a:pt x="136" y="62"/>
                  <a:pt x="128" y="71"/>
                  <a:pt x="128" y="83"/>
                </a:cubicBezTo>
                <a:cubicBezTo>
                  <a:pt x="128" y="125"/>
                  <a:pt x="128" y="125"/>
                  <a:pt x="128" y="125"/>
                </a:cubicBezTo>
                <a:cubicBezTo>
                  <a:pt x="200" y="125"/>
                  <a:pt x="200" y="125"/>
                  <a:pt x="200" y="125"/>
                </a:cubicBezTo>
                <a:cubicBezTo>
                  <a:pt x="200" y="183"/>
                  <a:pt x="200" y="183"/>
                  <a:pt x="200" y="183"/>
                </a:cubicBezTo>
                <a:cubicBezTo>
                  <a:pt x="128" y="183"/>
                  <a:pt x="128" y="183"/>
                  <a:pt x="128" y="183"/>
                </a:cubicBezTo>
                <a:cubicBezTo>
                  <a:pt x="128" y="360"/>
                  <a:pt x="128" y="360"/>
                  <a:pt x="128" y="360"/>
                </a:cubicBezTo>
                <a:cubicBezTo>
                  <a:pt x="61" y="360"/>
                  <a:pt x="61" y="360"/>
                  <a:pt x="61" y="360"/>
                </a:cubicBezTo>
                <a:cubicBezTo>
                  <a:pt x="61" y="183"/>
                  <a:pt x="61" y="183"/>
                  <a:pt x="61" y="183"/>
                </a:cubicBezTo>
                <a:cubicBezTo>
                  <a:pt x="0" y="183"/>
                  <a:pt x="0" y="183"/>
                  <a:pt x="0" y="183"/>
                </a:cubicBezTo>
                <a:cubicBezTo>
                  <a:pt x="0" y="125"/>
                  <a:pt x="0" y="125"/>
                  <a:pt x="0" y="125"/>
                </a:cubicBezTo>
                <a:cubicBezTo>
                  <a:pt x="61" y="125"/>
                  <a:pt x="61" y="125"/>
                  <a:pt x="61" y="125"/>
                </a:cubicBezTo>
                <a:cubicBezTo>
                  <a:pt x="61" y="90"/>
                  <a:pt x="61" y="90"/>
                  <a:pt x="61" y="90"/>
                </a:cubicBezTo>
                <a:cubicBezTo>
                  <a:pt x="61" y="40"/>
                  <a:pt x="95" y="0"/>
                  <a:pt x="143" y="0"/>
                </a:cubicBezTo>
                <a:cubicBezTo>
                  <a:pt x="200" y="0"/>
                  <a:pt x="200" y="0"/>
                  <a:pt x="200" y="0"/>
                </a:cubicBezTo>
                <a:lnTo>
                  <a:pt x="200" y="62"/>
                </a:lnTo>
                <a:close/>
              </a:path>
            </a:pathLst>
          </a:custGeom>
          <a:solidFill>
            <a:schemeClr val="accent1"/>
          </a:solidFill>
          <a:ln>
            <a:noFill/>
          </a:ln>
        </p:spPr>
        <p:txBody>
          <a:bodyPr vert="horz" wrap="square" lIns="121920" tIns="60960" rIns="121920" bIns="60960" numCol="1" anchor="t" anchorCtr="0" compatLnSpc="1"/>
          <a:lstStyle/>
          <a:p>
            <a:endParaRPr lang="en-US" sz="2400">
              <a:solidFill>
                <a:schemeClr val="bg1"/>
              </a:solidFill>
            </a:endParaRPr>
          </a:p>
        </p:txBody>
      </p:sp>
      <p:grpSp>
        <p:nvGrpSpPr>
          <p:cNvPr id="150" name="Group 5"/>
          <p:cNvGrpSpPr>
            <a:grpSpLocks noChangeAspect="1"/>
          </p:cNvGrpSpPr>
          <p:nvPr/>
        </p:nvGrpSpPr>
        <p:grpSpPr>
          <a:xfrm>
            <a:off x="3253924" y="2908413"/>
            <a:ext cx="637849" cy="898059"/>
            <a:chOff x="2120" y="689"/>
            <a:chExt cx="1522" cy="1906"/>
          </a:xfrm>
        </p:grpSpPr>
        <p:sp>
          <p:nvSpPr>
            <p:cNvPr id="151" name="Freeform 6"/>
            <p:cNvSpPr/>
            <p:nvPr/>
          </p:nvSpPr>
          <p:spPr bwMode="auto">
            <a:xfrm>
              <a:off x="2966" y="833"/>
              <a:ext cx="454" cy="1578"/>
            </a:xfrm>
            <a:custGeom>
              <a:gdLst>
                <a:gd name="T0" fmla="*/ 192 w 192"/>
                <a:gd name="T1" fmla="*/ 668 h 668"/>
                <a:gd name="T2" fmla="*/ 192 w 192"/>
                <a:gd name="T3" fmla="*/ 556 h 668"/>
                <a:gd name="T4" fmla="*/ 162 w 192"/>
                <a:gd name="T5" fmla="*/ 486 h 668"/>
                <a:gd name="T6" fmla="*/ 28 w 192"/>
                <a:gd name="T7" fmla="*/ 344 h 668"/>
                <a:gd name="T8" fmla="*/ 28 w 192"/>
                <a:gd name="T9" fmla="*/ 286 h 668"/>
                <a:gd name="T10" fmla="*/ 170 w 192"/>
                <a:gd name="T11" fmla="*/ 130 h 668"/>
                <a:gd name="T12" fmla="*/ 192 w 192"/>
                <a:gd name="T13" fmla="*/ 70 h 668"/>
                <a:gd name="T14" fmla="*/ 192 w 192"/>
                <a:gd name="T15" fmla="*/ 0 h 668"/>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2" h="668">
                  <a:moveTo>
                    <a:pt x="192" y="668"/>
                  </a:moveTo>
                  <a:cubicBezTo>
                    <a:pt x="192" y="556"/>
                    <a:pt x="192" y="556"/>
                    <a:pt x="192" y="556"/>
                  </a:cubicBezTo>
                  <a:cubicBezTo>
                    <a:pt x="192" y="556"/>
                    <a:pt x="191" y="515"/>
                    <a:pt x="162" y="486"/>
                  </a:cubicBezTo>
                  <a:cubicBezTo>
                    <a:pt x="133" y="457"/>
                    <a:pt x="28" y="344"/>
                    <a:pt x="28" y="344"/>
                  </a:cubicBezTo>
                  <a:cubicBezTo>
                    <a:pt x="28" y="344"/>
                    <a:pt x="0" y="314"/>
                    <a:pt x="28" y="286"/>
                  </a:cubicBezTo>
                  <a:cubicBezTo>
                    <a:pt x="56" y="258"/>
                    <a:pt x="170" y="130"/>
                    <a:pt x="170" y="130"/>
                  </a:cubicBezTo>
                  <a:cubicBezTo>
                    <a:pt x="170" y="130"/>
                    <a:pt x="192" y="96"/>
                    <a:pt x="192" y="70"/>
                  </a:cubicBezTo>
                  <a:cubicBezTo>
                    <a:pt x="192" y="44"/>
                    <a:pt x="192" y="0"/>
                    <a:pt x="192" y="0"/>
                  </a:cubicBezTo>
                </a:path>
              </a:pathLst>
            </a:custGeom>
            <a:noFill/>
            <a:ln w="12700" cap="flat">
              <a:solidFill>
                <a:schemeClr val="tx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lstStyle/>
            <a:p>
              <a:endParaRPr lang="en-US" sz="2400"/>
            </a:p>
          </p:txBody>
        </p:sp>
        <p:sp>
          <p:nvSpPr>
            <p:cNvPr id="152" name="Freeform 7"/>
            <p:cNvSpPr/>
            <p:nvPr/>
          </p:nvSpPr>
          <p:spPr bwMode="auto">
            <a:xfrm>
              <a:off x="2319" y="833"/>
              <a:ext cx="453" cy="1578"/>
            </a:xfrm>
            <a:custGeom>
              <a:gdLst>
                <a:gd name="T0" fmla="*/ 0 w 192"/>
                <a:gd name="T1" fmla="*/ 668 h 668"/>
                <a:gd name="T2" fmla="*/ 0 w 192"/>
                <a:gd name="T3" fmla="*/ 556 h 668"/>
                <a:gd name="T4" fmla="*/ 30 w 192"/>
                <a:gd name="T5" fmla="*/ 486 h 668"/>
                <a:gd name="T6" fmla="*/ 164 w 192"/>
                <a:gd name="T7" fmla="*/ 344 h 668"/>
                <a:gd name="T8" fmla="*/ 164 w 192"/>
                <a:gd name="T9" fmla="*/ 286 h 668"/>
                <a:gd name="T10" fmla="*/ 22 w 192"/>
                <a:gd name="T11" fmla="*/ 130 h 668"/>
                <a:gd name="T12" fmla="*/ 0 w 192"/>
                <a:gd name="T13" fmla="*/ 70 h 668"/>
                <a:gd name="T14" fmla="*/ 0 w 192"/>
                <a:gd name="T15" fmla="*/ 0 h 668"/>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2" h="668">
                  <a:moveTo>
                    <a:pt x="0" y="668"/>
                  </a:moveTo>
                  <a:cubicBezTo>
                    <a:pt x="0" y="556"/>
                    <a:pt x="0" y="556"/>
                    <a:pt x="0" y="556"/>
                  </a:cubicBezTo>
                  <a:cubicBezTo>
                    <a:pt x="0" y="556"/>
                    <a:pt x="1" y="515"/>
                    <a:pt x="30" y="486"/>
                  </a:cubicBezTo>
                  <a:cubicBezTo>
                    <a:pt x="59" y="457"/>
                    <a:pt x="164" y="344"/>
                    <a:pt x="164" y="344"/>
                  </a:cubicBezTo>
                  <a:cubicBezTo>
                    <a:pt x="164" y="344"/>
                    <a:pt x="192" y="314"/>
                    <a:pt x="164" y="286"/>
                  </a:cubicBezTo>
                  <a:cubicBezTo>
                    <a:pt x="136" y="258"/>
                    <a:pt x="22" y="130"/>
                    <a:pt x="22" y="130"/>
                  </a:cubicBezTo>
                  <a:cubicBezTo>
                    <a:pt x="22" y="130"/>
                    <a:pt x="0" y="96"/>
                    <a:pt x="0" y="70"/>
                  </a:cubicBezTo>
                  <a:cubicBezTo>
                    <a:pt x="0" y="44"/>
                    <a:pt x="0" y="0"/>
                    <a:pt x="0" y="0"/>
                  </a:cubicBezTo>
                </a:path>
              </a:pathLst>
            </a:custGeom>
            <a:noFill/>
            <a:ln w="12700" cap="flat">
              <a:solidFill>
                <a:schemeClr val="tx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lstStyle/>
            <a:p>
              <a:endParaRPr lang="en-US" sz="2400"/>
            </a:p>
          </p:txBody>
        </p:sp>
        <p:sp>
          <p:nvSpPr>
            <p:cNvPr id="153" name="Freeform 8"/>
            <p:cNvSpPr/>
            <p:nvPr/>
          </p:nvSpPr>
          <p:spPr bwMode="auto">
            <a:xfrm>
              <a:off x="2120" y="2439"/>
              <a:ext cx="1522" cy="156"/>
            </a:xfrm>
            <a:custGeom>
              <a:gdLst>
                <a:gd name="T0" fmla="*/ 0 w 586"/>
                <a:gd name="T1" fmla="*/ 20 h 66"/>
                <a:gd name="T2" fmla="*/ 20 w 586"/>
                <a:gd name="T3" fmla="*/ 0 h 66"/>
                <a:gd name="T4" fmla="*/ 566 w 586"/>
                <a:gd name="T5" fmla="*/ 0 h 66"/>
                <a:gd name="T6" fmla="*/ 586 w 586"/>
                <a:gd name="T7" fmla="*/ 20 h 66"/>
                <a:gd name="T8" fmla="*/ 586 w 586"/>
                <a:gd name="T9" fmla="*/ 46 h 66"/>
                <a:gd name="T10" fmla="*/ 566 w 586"/>
                <a:gd name="T11" fmla="*/ 66 h 66"/>
                <a:gd name="T12" fmla="*/ 20 w 586"/>
                <a:gd name="T13" fmla="*/ 66 h 66"/>
                <a:gd name="T14" fmla="*/ 0 w 586"/>
                <a:gd name="T15" fmla="*/ 46 h 66"/>
                <a:gd name="T16" fmla="*/ 0 w 586"/>
                <a:gd name="T17" fmla="*/ 20 h 6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6" h="66">
                  <a:moveTo>
                    <a:pt x="0" y="20"/>
                  </a:moveTo>
                  <a:cubicBezTo>
                    <a:pt x="0" y="9"/>
                    <a:pt x="9" y="0"/>
                    <a:pt x="20" y="0"/>
                  </a:cubicBezTo>
                  <a:cubicBezTo>
                    <a:pt x="566" y="0"/>
                    <a:pt x="566" y="0"/>
                    <a:pt x="566" y="0"/>
                  </a:cubicBezTo>
                  <a:cubicBezTo>
                    <a:pt x="577" y="0"/>
                    <a:pt x="586" y="9"/>
                    <a:pt x="586" y="20"/>
                  </a:cubicBezTo>
                  <a:cubicBezTo>
                    <a:pt x="586" y="46"/>
                    <a:pt x="586" y="46"/>
                    <a:pt x="586" y="46"/>
                  </a:cubicBezTo>
                  <a:cubicBezTo>
                    <a:pt x="586" y="57"/>
                    <a:pt x="577" y="66"/>
                    <a:pt x="566" y="66"/>
                  </a:cubicBezTo>
                  <a:cubicBezTo>
                    <a:pt x="20" y="66"/>
                    <a:pt x="20" y="66"/>
                    <a:pt x="20" y="66"/>
                  </a:cubicBezTo>
                  <a:cubicBezTo>
                    <a:pt x="9" y="66"/>
                    <a:pt x="0" y="57"/>
                    <a:pt x="0" y="46"/>
                  </a:cubicBezTo>
                  <a:lnTo>
                    <a:pt x="0" y="20"/>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sp>
          <p:nvSpPr>
            <p:cNvPr id="154" name="Freeform 9"/>
            <p:cNvSpPr/>
            <p:nvPr/>
          </p:nvSpPr>
          <p:spPr bwMode="auto">
            <a:xfrm>
              <a:off x="2189" y="689"/>
              <a:ext cx="1384" cy="72"/>
            </a:xfrm>
            <a:custGeom>
              <a:gdLst>
                <a:gd name="T0" fmla="*/ 0 w 586"/>
                <a:gd name="T1" fmla="*/ 20 h 66"/>
                <a:gd name="T2" fmla="*/ 20 w 586"/>
                <a:gd name="T3" fmla="*/ 0 h 66"/>
                <a:gd name="T4" fmla="*/ 566 w 586"/>
                <a:gd name="T5" fmla="*/ 0 h 66"/>
                <a:gd name="T6" fmla="*/ 586 w 586"/>
                <a:gd name="T7" fmla="*/ 20 h 66"/>
                <a:gd name="T8" fmla="*/ 586 w 586"/>
                <a:gd name="T9" fmla="*/ 46 h 66"/>
                <a:gd name="T10" fmla="*/ 566 w 586"/>
                <a:gd name="T11" fmla="*/ 66 h 66"/>
                <a:gd name="T12" fmla="*/ 20 w 586"/>
                <a:gd name="T13" fmla="*/ 66 h 66"/>
                <a:gd name="T14" fmla="*/ 0 w 586"/>
                <a:gd name="T15" fmla="*/ 46 h 66"/>
                <a:gd name="T16" fmla="*/ 0 w 586"/>
                <a:gd name="T17" fmla="*/ 20 h 6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6" h="66">
                  <a:moveTo>
                    <a:pt x="0" y="20"/>
                  </a:moveTo>
                  <a:cubicBezTo>
                    <a:pt x="0" y="9"/>
                    <a:pt x="9" y="0"/>
                    <a:pt x="20" y="0"/>
                  </a:cubicBezTo>
                  <a:cubicBezTo>
                    <a:pt x="566" y="0"/>
                    <a:pt x="566" y="0"/>
                    <a:pt x="566" y="0"/>
                  </a:cubicBezTo>
                  <a:cubicBezTo>
                    <a:pt x="577" y="0"/>
                    <a:pt x="586" y="9"/>
                    <a:pt x="586" y="20"/>
                  </a:cubicBezTo>
                  <a:cubicBezTo>
                    <a:pt x="586" y="46"/>
                    <a:pt x="586" y="46"/>
                    <a:pt x="586" y="46"/>
                  </a:cubicBezTo>
                  <a:cubicBezTo>
                    <a:pt x="586" y="57"/>
                    <a:pt x="577" y="66"/>
                    <a:pt x="566" y="66"/>
                  </a:cubicBezTo>
                  <a:cubicBezTo>
                    <a:pt x="20" y="66"/>
                    <a:pt x="20" y="66"/>
                    <a:pt x="20" y="66"/>
                  </a:cubicBezTo>
                  <a:cubicBezTo>
                    <a:pt x="9" y="66"/>
                    <a:pt x="0" y="57"/>
                    <a:pt x="0" y="46"/>
                  </a:cubicBezTo>
                  <a:lnTo>
                    <a:pt x="0" y="20"/>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sp>
          <p:nvSpPr>
            <p:cNvPr id="155" name="Freeform 10"/>
            <p:cNvSpPr/>
            <p:nvPr/>
          </p:nvSpPr>
          <p:spPr bwMode="auto">
            <a:xfrm>
              <a:off x="2406" y="2226"/>
              <a:ext cx="926" cy="185"/>
            </a:xfrm>
            <a:custGeom>
              <a:gdLst>
                <a:gd name="T0" fmla="*/ 0 w 392"/>
                <a:gd name="T1" fmla="*/ 156 h 156"/>
                <a:gd name="T2" fmla="*/ 392 w 392"/>
                <a:gd name="T3" fmla="*/ 156 h 156"/>
                <a:gd name="T4" fmla="*/ 392 w 392"/>
                <a:gd name="T5" fmla="*/ 46 h 156"/>
                <a:gd name="T6" fmla="*/ 372 w 392"/>
                <a:gd name="T7" fmla="*/ 0 h 156"/>
                <a:gd name="T8" fmla="*/ 14 w 392"/>
                <a:gd name="T9" fmla="*/ 0 h 156"/>
                <a:gd name="T10" fmla="*/ 0 w 392"/>
                <a:gd name="T11" fmla="*/ 38 h 156"/>
                <a:gd name="T12" fmla="*/ 0 w 392"/>
                <a:gd name="T13" fmla="*/ 156 h 156"/>
              </a:gdLst>
              <a:cxnLst>
                <a:cxn ang="0">
                  <a:pos x="T0" y="T1"/>
                </a:cxn>
                <a:cxn ang="0">
                  <a:pos x="T2" y="T3"/>
                </a:cxn>
                <a:cxn ang="0">
                  <a:pos x="T4" y="T5"/>
                </a:cxn>
                <a:cxn ang="0">
                  <a:pos x="T6" y="T7"/>
                </a:cxn>
                <a:cxn ang="0">
                  <a:pos x="T8" y="T9"/>
                </a:cxn>
                <a:cxn ang="0">
                  <a:pos x="T10" y="T11"/>
                </a:cxn>
                <a:cxn ang="0">
                  <a:pos x="T12" y="T13"/>
                </a:cxn>
              </a:cxnLst>
              <a:rect l="0" t="0" r="r" b="b"/>
              <a:pathLst>
                <a:path w="392" h="156">
                  <a:moveTo>
                    <a:pt x="0" y="156"/>
                  </a:moveTo>
                  <a:cubicBezTo>
                    <a:pt x="392" y="156"/>
                    <a:pt x="392" y="156"/>
                    <a:pt x="392" y="156"/>
                  </a:cubicBezTo>
                  <a:cubicBezTo>
                    <a:pt x="392" y="46"/>
                    <a:pt x="392" y="46"/>
                    <a:pt x="392" y="46"/>
                  </a:cubicBezTo>
                  <a:cubicBezTo>
                    <a:pt x="392" y="46"/>
                    <a:pt x="384" y="12"/>
                    <a:pt x="372" y="0"/>
                  </a:cubicBezTo>
                  <a:cubicBezTo>
                    <a:pt x="14" y="0"/>
                    <a:pt x="14" y="0"/>
                    <a:pt x="14" y="0"/>
                  </a:cubicBezTo>
                  <a:cubicBezTo>
                    <a:pt x="14" y="0"/>
                    <a:pt x="0" y="18"/>
                    <a:pt x="0" y="38"/>
                  </a:cubicBezTo>
                  <a:cubicBezTo>
                    <a:pt x="0" y="58"/>
                    <a:pt x="0" y="156"/>
                    <a:pt x="0" y="156"/>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grpSp>
      <p:grpSp>
        <p:nvGrpSpPr>
          <p:cNvPr id="11" name="Group 10"/>
          <p:cNvGrpSpPr/>
          <p:nvPr/>
        </p:nvGrpSpPr>
        <p:grpSpPr>
          <a:xfrm>
            <a:off x="3213396" y="2323995"/>
            <a:ext cx="708705" cy="378884"/>
            <a:chOff x="2408856" y="1742996"/>
            <a:chExt cx="531529" cy="284163"/>
          </a:xfrm>
        </p:grpSpPr>
        <p:sp>
          <p:nvSpPr>
            <p:cNvPr id="156" name="Freeform 1428"/>
            <p:cNvSpPr/>
            <p:nvPr/>
          </p:nvSpPr>
          <p:spPr bwMode="auto">
            <a:xfrm rot="10800000">
              <a:off x="2487296" y="1742996"/>
              <a:ext cx="374650" cy="284163"/>
            </a:xfrm>
            <a:custGeom>
              <a:gdLst>
                <a:gd name="T0" fmla="*/ 0 w 236"/>
                <a:gd name="T1" fmla="*/ 179 h 179"/>
                <a:gd name="T2" fmla="*/ 236 w 236"/>
                <a:gd name="T3" fmla="*/ 179 h 179"/>
                <a:gd name="T4" fmla="*/ 236 w 236"/>
                <a:gd name="T5" fmla="*/ 28 h 179"/>
                <a:gd name="T6" fmla="*/ 146 w 236"/>
                <a:gd name="T7" fmla="*/ 28 h 179"/>
                <a:gd name="T8" fmla="*/ 118 w 236"/>
                <a:gd name="T9" fmla="*/ 0 h 179"/>
                <a:gd name="T10" fmla="*/ 89 w 236"/>
                <a:gd name="T11" fmla="*/ 28 h 179"/>
                <a:gd name="T12" fmla="*/ 0 w 236"/>
                <a:gd name="T13" fmla="*/ 28 h 179"/>
                <a:gd name="T14" fmla="*/ 0 w 236"/>
                <a:gd name="T15" fmla="*/ 179 h 179"/>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6" h="179">
                  <a:moveTo>
                    <a:pt x="0" y="179"/>
                  </a:moveTo>
                  <a:lnTo>
                    <a:pt x="236" y="179"/>
                  </a:lnTo>
                  <a:lnTo>
                    <a:pt x="236" y="28"/>
                  </a:lnTo>
                  <a:lnTo>
                    <a:pt x="146" y="28"/>
                  </a:lnTo>
                  <a:lnTo>
                    <a:pt x="118" y="0"/>
                  </a:lnTo>
                  <a:lnTo>
                    <a:pt x="89" y="28"/>
                  </a:lnTo>
                  <a:lnTo>
                    <a:pt x="0" y="28"/>
                  </a:lnTo>
                  <a:lnTo>
                    <a:pt x="0" y="179"/>
                  </a:lnTo>
                  <a:close/>
                </a:path>
              </a:pathLst>
            </a:custGeom>
            <a:solidFill>
              <a:schemeClr val="accent2"/>
            </a:solidFill>
            <a:ln>
              <a:noFill/>
            </a:ln>
          </p:spPr>
          <p:txBody>
            <a:bodyPr vert="horz" wrap="square" lIns="121920" tIns="60960" rIns="121920" bIns="60960" numCol="1" anchor="t" anchorCtr="0" compatLnSpc="1"/>
            <a:lstStyle/>
            <a:p>
              <a:endParaRPr lang="en-US" sz="2400"/>
            </a:p>
          </p:txBody>
        </p:sp>
        <p:sp>
          <p:nvSpPr>
            <p:cNvPr id="157" name="Content Placeholder 2"/>
            <p:cNvSpPr txBox="1"/>
            <p:nvPr/>
          </p:nvSpPr>
          <p:spPr>
            <a:xfrm>
              <a:off x="2408856" y="1749469"/>
              <a:ext cx="531529" cy="229576"/>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335" b="1">
                  <a:solidFill>
                    <a:schemeClr val="bg1"/>
                  </a:solidFill>
                </a:rPr>
                <a:t>13%</a:t>
              </a:r>
              <a:endParaRPr lang="en-US" sz="665" b="1">
                <a:solidFill>
                  <a:schemeClr val="bg1"/>
                </a:solidFill>
              </a:endParaRPr>
            </a:p>
          </p:txBody>
        </p:sp>
      </p:grpSp>
      <p:sp>
        <p:nvSpPr>
          <p:cNvPr id="159" name="Freeform 11"/>
          <p:cNvSpPr/>
          <p:nvPr/>
        </p:nvSpPr>
        <p:spPr bwMode="auto">
          <a:xfrm>
            <a:off x="3405033" y="4011528"/>
            <a:ext cx="335631" cy="331873"/>
          </a:xfrm>
          <a:custGeom>
            <a:gdLst>
              <a:gd name="T0" fmla="*/ 358 w 378"/>
              <a:gd name="T1" fmla="*/ 116 h 374"/>
              <a:gd name="T2" fmla="*/ 192 w 378"/>
              <a:gd name="T3" fmla="*/ 351 h 374"/>
              <a:gd name="T4" fmla="*/ 116 w 378"/>
              <a:gd name="T5" fmla="*/ 319 h 374"/>
              <a:gd name="T6" fmla="*/ 55 w 378"/>
              <a:gd name="T7" fmla="*/ 133 h 374"/>
              <a:gd name="T8" fmla="*/ 14 w 378"/>
              <a:gd name="T9" fmla="*/ 146 h 374"/>
              <a:gd name="T10" fmla="*/ 0 w 378"/>
              <a:gd name="T11" fmla="*/ 126 h 374"/>
              <a:gd name="T12" fmla="*/ 108 w 378"/>
              <a:gd name="T13" fmla="*/ 42 h 374"/>
              <a:gd name="T14" fmla="*/ 169 w 378"/>
              <a:gd name="T15" fmla="*/ 168 h 374"/>
              <a:gd name="T16" fmla="*/ 198 w 378"/>
              <a:gd name="T17" fmla="*/ 241 h 374"/>
              <a:gd name="T18" fmla="*/ 248 w 378"/>
              <a:gd name="T19" fmla="*/ 175 h 374"/>
              <a:gd name="T20" fmla="*/ 206 w 378"/>
              <a:gd name="T21" fmla="*/ 125 h 374"/>
              <a:gd name="T22" fmla="*/ 358 w 378"/>
              <a:gd name="T23" fmla="*/ 116 h 37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8" h="374">
                <a:moveTo>
                  <a:pt x="358" y="116"/>
                </a:moveTo>
                <a:cubicBezTo>
                  <a:pt x="338" y="231"/>
                  <a:pt x="225" y="329"/>
                  <a:pt x="192" y="351"/>
                </a:cubicBezTo>
                <a:cubicBezTo>
                  <a:pt x="158" y="374"/>
                  <a:pt x="127" y="342"/>
                  <a:pt x="116" y="319"/>
                </a:cubicBezTo>
                <a:cubicBezTo>
                  <a:pt x="103" y="292"/>
                  <a:pt x="65" y="146"/>
                  <a:pt x="55" y="133"/>
                </a:cubicBezTo>
                <a:cubicBezTo>
                  <a:pt x="45" y="121"/>
                  <a:pt x="14" y="146"/>
                  <a:pt x="14" y="146"/>
                </a:cubicBezTo>
                <a:cubicBezTo>
                  <a:pt x="0" y="126"/>
                  <a:pt x="0" y="126"/>
                  <a:pt x="0" y="126"/>
                </a:cubicBezTo>
                <a:cubicBezTo>
                  <a:pt x="0" y="126"/>
                  <a:pt x="61" y="51"/>
                  <a:pt x="108" y="42"/>
                </a:cubicBezTo>
                <a:cubicBezTo>
                  <a:pt x="157" y="32"/>
                  <a:pt x="157" y="119"/>
                  <a:pt x="169" y="168"/>
                </a:cubicBezTo>
                <a:cubicBezTo>
                  <a:pt x="180" y="215"/>
                  <a:pt x="188" y="241"/>
                  <a:pt x="198" y="241"/>
                </a:cubicBezTo>
                <a:cubicBezTo>
                  <a:pt x="208" y="241"/>
                  <a:pt x="227" y="215"/>
                  <a:pt x="248" y="175"/>
                </a:cubicBezTo>
                <a:cubicBezTo>
                  <a:pt x="269" y="135"/>
                  <a:pt x="247" y="100"/>
                  <a:pt x="206" y="125"/>
                </a:cubicBezTo>
                <a:cubicBezTo>
                  <a:pt x="223" y="24"/>
                  <a:pt x="378" y="0"/>
                  <a:pt x="358" y="116"/>
                </a:cubicBezTo>
                <a:close/>
              </a:path>
            </a:pathLst>
          </a:custGeom>
          <a:solidFill>
            <a:schemeClr val="accent2"/>
          </a:solidFill>
          <a:ln>
            <a:noFill/>
          </a:ln>
        </p:spPr>
        <p:txBody>
          <a:bodyPr vert="horz" wrap="square" lIns="121920" tIns="60960" rIns="121920" bIns="60960" numCol="1" anchor="t" anchorCtr="0" compatLnSpc="1"/>
          <a:lstStyle/>
          <a:p>
            <a:endParaRPr lang="en-US" sz="2400"/>
          </a:p>
        </p:txBody>
      </p:sp>
      <p:sp>
        <p:nvSpPr>
          <p:cNvPr id="169" name="Freeform 6"/>
          <p:cNvSpPr>
            <a:spLocks noEditPoints="1"/>
          </p:cNvSpPr>
          <p:nvPr/>
        </p:nvSpPr>
        <p:spPr bwMode="auto">
          <a:xfrm>
            <a:off x="5095892" y="3990733"/>
            <a:ext cx="320055" cy="320055"/>
          </a:xfrm>
          <a:custGeom>
            <a:gdLst>
              <a:gd name="T0" fmla="*/ 176 w 352"/>
              <a:gd name="T1" fmla="*/ 0 h 352"/>
              <a:gd name="T2" fmla="*/ 0 w 352"/>
              <a:gd name="T3" fmla="*/ 176 h 352"/>
              <a:gd name="T4" fmla="*/ 44 w 352"/>
              <a:gd name="T5" fmla="*/ 292 h 352"/>
              <a:gd name="T6" fmla="*/ 152 w 352"/>
              <a:gd name="T7" fmla="*/ 250 h 352"/>
              <a:gd name="T8" fmla="*/ 276 w 352"/>
              <a:gd name="T9" fmla="*/ 321 h 352"/>
              <a:gd name="T10" fmla="*/ 352 w 352"/>
              <a:gd name="T11" fmla="*/ 176 h 352"/>
              <a:gd name="T12" fmla="*/ 176 w 352"/>
              <a:gd name="T13" fmla="*/ 0 h 352"/>
              <a:gd name="T14" fmla="*/ 262 w 352"/>
              <a:gd name="T15" fmla="*/ 239 h 352"/>
              <a:gd name="T16" fmla="*/ 247 w 352"/>
              <a:gd name="T17" fmla="*/ 242 h 352"/>
              <a:gd name="T18" fmla="*/ 95 w 352"/>
              <a:gd name="T19" fmla="*/ 226 h 352"/>
              <a:gd name="T20" fmla="*/ 82 w 352"/>
              <a:gd name="T21" fmla="*/ 217 h 352"/>
              <a:gd name="T22" fmla="*/ 90 w 352"/>
              <a:gd name="T23" fmla="*/ 204 h 352"/>
              <a:gd name="T24" fmla="*/ 259 w 352"/>
              <a:gd name="T25" fmla="*/ 224 h 352"/>
              <a:gd name="T26" fmla="*/ 262 w 352"/>
              <a:gd name="T27" fmla="*/ 239 h 352"/>
              <a:gd name="T28" fmla="*/ 283 w 352"/>
              <a:gd name="T29" fmla="*/ 189 h 352"/>
              <a:gd name="T30" fmla="*/ 265 w 352"/>
              <a:gd name="T31" fmla="*/ 193 h 352"/>
              <a:gd name="T32" fmla="*/ 92 w 352"/>
              <a:gd name="T33" fmla="*/ 173 h 352"/>
              <a:gd name="T34" fmla="*/ 75 w 352"/>
              <a:gd name="T35" fmla="*/ 164 h 352"/>
              <a:gd name="T36" fmla="*/ 84 w 352"/>
              <a:gd name="T37" fmla="*/ 147 h 352"/>
              <a:gd name="T38" fmla="*/ 279 w 352"/>
              <a:gd name="T39" fmla="*/ 170 h 352"/>
              <a:gd name="T40" fmla="*/ 283 w 352"/>
              <a:gd name="T41" fmla="*/ 189 h 352"/>
              <a:gd name="T42" fmla="*/ 285 w 352"/>
              <a:gd name="T43" fmla="*/ 137 h 352"/>
              <a:gd name="T44" fmla="*/ 84 w 352"/>
              <a:gd name="T45" fmla="*/ 117 h 352"/>
              <a:gd name="T46" fmla="*/ 64 w 352"/>
              <a:gd name="T47" fmla="*/ 106 h 352"/>
              <a:gd name="T48" fmla="*/ 74 w 352"/>
              <a:gd name="T49" fmla="*/ 86 h 352"/>
              <a:gd name="T50" fmla="*/ 302 w 352"/>
              <a:gd name="T51" fmla="*/ 109 h 352"/>
              <a:gd name="T52" fmla="*/ 308 w 352"/>
              <a:gd name="T53" fmla="*/ 131 h 352"/>
              <a:gd name="T54" fmla="*/ 285 w 352"/>
              <a:gd name="T55" fmla="*/ 137 h 352"/>
              <a:gd name="T56" fmla="*/ 151 w 352"/>
              <a:gd name="T57" fmla="*/ 303 h 352"/>
              <a:gd name="T58" fmla="*/ 91 w 352"/>
              <a:gd name="T59" fmla="*/ 330 h 352"/>
              <a:gd name="T60" fmla="*/ 176 w 352"/>
              <a:gd name="T61" fmla="*/ 352 h 352"/>
              <a:gd name="T62" fmla="*/ 220 w 352"/>
              <a:gd name="T63" fmla="*/ 347 h 352"/>
              <a:gd name="T64" fmla="*/ 151 w 352"/>
              <a:gd name="T65" fmla="*/ 303 h 35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2" h="352">
                <a:moveTo>
                  <a:pt x="176" y="0"/>
                </a:moveTo>
                <a:cubicBezTo>
                  <a:pt x="79" y="0"/>
                  <a:pt x="0" y="79"/>
                  <a:pt x="0" y="176"/>
                </a:cubicBezTo>
                <a:cubicBezTo>
                  <a:pt x="0" y="220"/>
                  <a:pt x="17" y="261"/>
                  <a:pt x="44" y="292"/>
                </a:cubicBezTo>
                <a:cubicBezTo>
                  <a:pt x="71" y="264"/>
                  <a:pt x="109" y="249"/>
                  <a:pt x="152" y="250"/>
                </a:cubicBezTo>
                <a:cubicBezTo>
                  <a:pt x="208" y="252"/>
                  <a:pt x="251" y="278"/>
                  <a:pt x="276" y="321"/>
                </a:cubicBezTo>
                <a:cubicBezTo>
                  <a:pt x="322" y="289"/>
                  <a:pt x="352" y="236"/>
                  <a:pt x="352" y="176"/>
                </a:cubicBezTo>
                <a:cubicBezTo>
                  <a:pt x="352" y="79"/>
                  <a:pt x="273" y="0"/>
                  <a:pt x="176" y="0"/>
                </a:cubicBezTo>
                <a:close/>
                <a:moveTo>
                  <a:pt x="262" y="239"/>
                </a:moveTo>
                <a:cubicBezTo>
                  <a:pt x="259" y="244"/>
                  <a:pt x="253" y="245"/>
                  <a:pt x="247" y="242"/>
                </a:cubicBezTo>
                <a:cubicBezTo>
                  <a:pt x="207" y="217"/>
                  <a:pt x="155" y="212"/>
                  <a:pt x="95" y="226"/>
                </a:cubicBezTo>
                <a:cubicBezTo>
                  <a:pt x="89" y="227"/>
                  <a:pt x="83" y="223"/>
                  <a:pt x="82" y="217"/>
                </a:cubicBezTo>
                <a:cubicBezTo>
                  <a:pt x="81" y="212"/>
                  <a:pt x="84" y="206"/>
                  <a:pt x="90" y="204"/>
                </a:cubicBezTo>
                <a:cubicBezTo>
                  <a:pt x="156" y="189"/>
                  <a:pt x="213" y="196"/>
                  <a:pt x="259" y="224"/>
                </a:cubicBezTo>
                <a:cubicBezTo>
                  <a:pt x="264" y="227"/>
                  <a:pt x="265" y="234"/>
                  <a:pt x="262" y="239"/>
                </a:cubicBezTo>
                <a:close/>
                <a:moveTo>
                  <a:pt x="283" y="189"/>
                </a:moveTo>
                <a:cubicBezTo>
                  <a:pt x="280" y="195"/>
                  <a:pt x="271" y="197"/>
                  <a:pt x="265" y="193"/>
                </a:cubicBezTo>
                <a:cubicBezTo>
                  <a:pt x="218" y="164"/>
                  <a:pt x="147" y="156"/>
                  <a:pt x="92" y="173"/>
                </a:cubicBezTo>
                <a:cubicBezTo>
                  <a:pt x="85" y="175"/>
                  <a:pt x="77" y="171"/>
                  <a:pt x="75" y="164"/>
                </a:cubicBezTo>
                <a:cubicBezTo>
                  <a:pt x="73" y="157"/>
                  <a:pt x="77" y="149"/>
                  <a:pt x="84" y="147"/>
                </a:cubicBezTo>
                <a:cubicBezTo>
                  <a:pt x="147" y="128"/>
                  <a:pt x="226" y="137"/>
                  <a:pt x="279" y="170"/>
                </a:cubicBezTo>
                <a:cubicBezTo>
                  <a:pt x="285" y="174"/>
                  <a:pt x="287" y="182"/>
                  <a:pt x="283" y="189"/>
                </a:cubicBezTo>
                <a:close/>
                <a:moveTo>
                  <a:pt x="285" y="137"/>
                </a:moveTo>
                <a:cubicBezTo>
                  <a:pt x="229" y="104"/>
                  <a:pt x="137" y="101"/>
                  <a:pt x="84" y="117"/>
                </a:cubicBezTo>
                <a:cubicBezTo>
                  <a:pt x="75" y="120"/>
                  <a:pt x="66" y="115"/>
                  <a:pt x="64" y="106"/>
                </a:cubicBezTo>
                <a:cubicBezTo>
                  <a:pt x="61" y="98"/>
                  <a:pt x="66" y="88"/>
                  <a:pt x="74" y="86"/>
                </a:cubicBezTo>
                <a:cubicBezTo>
                  <a:pt x="136" y="67"/>
                  <a:pt x="238" y="71"/>
                  <a:pt x="302" y="109"/>
                </a:cubicBezTo>
                <a:cubicBezTo>
                  <a:pt x="310" y="114"/>
                  <a:pt x="312" y="124"/>
                  <a:pt x="308" y="131"/>
                </a:cubicBezTo>
                <a:cubicBezTo>
                  <a:pt x="303" y="139"/>
                  <a:pt x="293" y="142"/>
                  <a:pt x="285" y="137"/>
                </a:cubicBezTo>
                <a:close/>
                <a:moveTo>
                  <a:pt x="151" y="303"/>
                </a:moveTo>
                <a:cubicBezTo>
                  <a:pt x="126" y="302"/>
                  <a:pt x="106" y="312"/>
                  <a:pt x="91" y="330"/>
                </a:cubicBezTo>
                <a:cubicBezTo>
                  <a:pt x="116" y="344"/>
                  <a:pt x="145" y="352"/>
                  <a:pt x="176" y="352"/>
                </a:cubicBezTo>
                <a:cubicBezTo>
                  <a:pt x="191" y="352"/>
                  <a:pt x="206" y="350"/>
                  <a:pt x="220" y="347"/>
                </a:cubicBezTo>
                <a:cubicBezTo>
                  <a:pt x="206" y="319"/>
                  <a:pt x="183" y="304"/>
                  <a:pt x="151" y="303"/>
                </a:cubicBezTo>
                <a:close/>
              </a:path>
            </a:pathLst>
          </a:custGeom>
          <a:solidFill>
            <a:schemeClr val="accent3"/>
          </a:solidFill>
          <a:ln>
            <a:noFill/>
          </a:ln>
        </p:spPr>
        <p:txBody>
          <a:bodyPr vert="horz" wrap="square" lIns="121920" tIns="60960" rIns="121920" bIns="60960" numCol="1" anchor="t" anchorCtr="0" compatLnSpc="1"/>
          <a:lstStyle/>
          <a:p>
            <a:endParaRPr lang="en-US" sz="2400"/>
          </a:p>
        </p:txBody>
      </p:sp>
      <p:grpSp>
        <p:nvGrpSpPr>
          <p:cNvPr id="12" name="Group 11"/>
          <p:cNvGrpSpPr/>
          <p:nvPr/>
        </p:nvGrpSpPr>
        <p:grpSpPr>
          <a:xfrm>
            <a:off x="4899956" y="2323995"/>
            <a:ext cx="708705" cy="378884"/>
            <a:chOff x="3673776" y="1742996"/>
            <a:chExt cx="531529" cy="284163"/>
          </a:xfrm>
        </p:grpSpPr>
        <p:sp>
          <p:nvSpPr>
            <p:cNvPr id="166" name="Freeform 1428"/>
            <p:cNvSpPr/>
            <p:nvPr/>
          </p:nvSpPr>
          <p:spPr bwMode="auto">
            <a:xfrm rot="10800000">
              <a:off x="3752216" y="1742996"/>
              <a:ext cx="374650" cy="284163"/>
            </a:xfrm>
            <a:custGeom>
              <a:gdLst>
                <a:gd name="T0" fmla="*/ 0 w 236"/>
                <a:gd name="T1" fmla="*/ 179 h 179"/>
                <a:gd name="T2" fmla="*/ 236 w 236"/>
                <a:gd name="T3" fmla="*/ 179 h 179"/>
                <a:gd name="T4" fmla="*/ 236 w 236"/>
                <a:gd name="T5" fmla="*/ 28 h 179"/>
                <a:gd name="T6" fmla="*/ 146 w 236"/>
                <a:gd name="T7" fmla="*/ 28 h 179"/>
                <a:gd name="T8" fmla="*/ 118 w 236"/>
                <a:gd name="T9" fmla="*/ 0 h 179"/>
                <a:gd name="T10" fmla="*/ 89 w 236"/>
                <a:gd name="T11" fmla="*/ 28 h 179"/>
                <a:gd name="T12" fmla="*/ 0 w 236"/>
                <a:gd name="T13" fmla="*/ 28 h 179"/>
                <a:gd name="T14" fmla="*/ 0 w 236"/>
                <a:gd name="T15" fmla="*/ 179 h 179"/>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6" h="179">
                  <a:moveTo>
                    <a:pt x="0" y="179"/>
                  </a:moveTo>
                  <a:lnTo>
                    <a:pt x="236" y="179"/>
                  </a:lnTo>
                  <a:lnTo>
                    <a:pt x="236" y="28"/>
                  </a:lnTo>
                  <a:lnTo>
                    <a:pt x="146" y="28"/>
                  </a:lnTo>
                  <a:lnTo>
                    <a:pt x="118" y="0"/>
                  </a:lnTo>
                  <a:lnTo>
                    <a:pt x="89" y="28"/>
                  </a:lnTo>
                  <a:lnTo>
                    <a:pt x="0" y="28"/>
                  </a:lnTo>
                  <a:lnTo>
                    <a:pt x="0" y="179"/>
                  </a:lnTo>
                  <a:close/>
                </a:path>
              </a:pathLst>
            </a:custGeom>
            <a:solidFill>
              <a:schemeClr val="accent3"/>
            </a:solidFill>
            <a:ln>
              <a:noFill/>
            </a:ln>
          </p:spPr>
          <p:txBody>
            <a:bodyPr vert="horz" wrap="square" lIns="121920" tIns="60960" rIns="121920" bIns="60960" numCol="1" anchor="t" anchorCtr="0" compatLnSpc="1"/>
            <a:lstStyle/>
            <a:p>
              <a:endParaRPr lang="en-US" sz="2400"/>
            </a:p>
          </p:txBody>
        </p:sp>
        <p:sp>
          <p:nvSpPr>
            <p:cNvPr id="167" name="Content Placeholder 2"/>
            <p:cNvSpPr txBox="1"/>
            <p:nvPr/>
          </p:nvSpPr>
          <p:spPr>
            <a:xfrm>
              <a:off x="3673776" y="1749469"/>
              <a:ext cx="531529" cy="229576"/>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335" b="1">
                  <a:solidFill>
                    <a:schemeClr val="bg1"/>
                  </a:solidFill>
                </a:rPr>
                <a:t>50%</a:t>
              </a:r>
              <a:endParaRPr lang="en-US" sz="665" b="1">
                <a:solidFill>
                  <a:schemeClr val="bg1"/>
                </a:solidFill>
              </a:endParaRPr>
            </a:p>
          </p:txBody>
        </p:sp>
      </p:grpSp>
      <p:grpSp>
        <p:nvGrpSpPr>
          <p:cNvPr id="17" name="Group 16"/>
          <p:cNvGrpSpPr/>
          <p:nvPr/>
        </p:nvGrpSpPr>
        <p:grpSpPr>
          <a:xfrm>
            <a:off x="4940484" y="2908413"/>
            <a:ext cx="637849" cy="898059"/>
            <a:chOff x="3704172" y="2181310"/>
            <a:chExt cx="478387" cy="673544"/>
          </a:xfrm>
        </p:grpSpPr>
        <p:sp>
          <p:nvSpPr>
            <p:cNvPr id="161" name="Freeform 6"/>
            <p:cNvSpPr/>
            <p:nvPr/>
          </p:nvSpPr>
          <p:spPr bwMode="auto">
            <a:xfrm>
              <a:off x="3970082" y="2232197"/>
              <a:ext cx="142699" cy="557635"/>
            </a:xfrm>
            <a:custGeom>
              <a:gdLst>
                <a:gd name="T0" fmla="*/ 192 w 192"/>
                <a:gd name="T1" fmla="*/ 668 h 668"/>
                <a:gd name="T2" fmla="*/ 192 w 192"/>
                <a:gd name="T3" fmla="*/ 556 h 668"/>
                <a:gd name="T4" fmla="*/ 162 w 192"/>
                <a:gd name="T5" fmla="*/ 486 h 668"/>
                <a:gd name="T6" fmla="*/ 28 w 192"/>
                <a:gd name="T7" fmla="*/ 344 h 668"/>
                <a:gd name="T8" fmla="*/ 28 w 192"/>
                <a:gd name="T9" fmla="*/ 286 h 668"/>
                <a:gd name="T10" fmla="*/ 170 w 192"/>
                <a:gd name="T11" fmla="*/ 130 h 668"/>
                <a:gd name="T12" fmla="*/ 192 w 192"/>
                <a:gd name="T13" fmla="*/ 70 h 668"/>
                <a:gd name="T14" fmla="*/ 192 w 192"/>
                <a:gd name="T15" fmla="*/ 0 h 668"/>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2" h="668">
                  <a:moveTo>
                    <a:pt x="192" y="668"/>
                  </a:moveTo>
                  <a:cubicBezTo>
                    <a:pt x="192" y="556"/>
                    <a:pt x="192" y="556"/>
                    <a:pt x="192" y="556"/>
                  </a:cubicBezTo>
                  <a:cubicBezTo>
                    <a:pt x="192" y="556"/>
                    <a:pt x="191" y="515"/>
                    <a:pt x="162" y="486"/>
                  </a:cubicBezTo>
                  <a:cubicBezTo>
                    <a:pt x="133" y="457"/>
                    <a:pt x="28" y="344"/>
                    <a:pt x="28" y="344"/>
                  </a:cubicBezTo>
                  <a:cubicBezTo>
                    <a:pt x="28" y="344"/>
                    <a:pt x="0" y="314"/>
                    <a:pt x="28" y="286"/>
                  </a:cubicBezTo>
                  <a:cubicBezTo>
                    <a:pt x="56" y="258"/>
                    <a:pt x="170" y="130"/>
                    <a:pt x="170" y="130"/>
                  </a:cubicBezTo>
                  <a:cubicBezTo>
                    <a:pt x="170" y="130"/>
                    <a:pt x="192" y="96"/>
                    <a:pt x="192" y="70"/>
                  </a:cubicBezTo>
                  <a:cubicBezTo>
                    <a:pt x="192" y="44"/>
                    <a:pt x="192" y="0"/>
                    <a:pt x="192" y="0"/>
                  </a:cubicBezTo>
                </a:path>
              </a:pathLst>
            </a:custGeom>
            <a:noFill/>
            <a:ln w="12700" cap="flat">
              <a:solidFill>
                <a:schemeClr val="tx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lstStyle/>
            <a:p>
              <a:endParaRPr lang="en-US" sz="2400"/>
            </a:p>
          </p:txBody>
        </p:sp>
        <p:sp>
          <p:nvSpPr>
            <p:cNvPr id="162" name="Freeform 7"/>
            <p:cNvSpPr/>
            <p:nvPr/>
          </p:nvSpPr>
          <p:spPr bwMode="auto">
            <a:xfrm>
              <a:off x="3766721" y="2232197"/>
              <a:ext cx="142385" cy="557635"/>
            </a:xfrm>
            <a:custGeom>
              <a:gdLst>
                <a:gd name="T0" fmla="*/ 0 w 192"/>
                <a:gd name="T1" fmla="*/ 668 h 668"/>
                <a:gd name="T2" fmla="*/ 0 w 192"/>
                <a:gd name="T3" fmla="*/ 556 h 668"/>
                <a:gd name="T4" fmla="*/ 30 w 192"/>
                <a:gd name="T5" fmla="*/ 486 h 668"/>
                <a:gd name="T6" fmla="*/ 164 w 192"/>
                <a:gd name="T7" fmla="*/ 344 h 668"/>
                <a:gd name="T8" fmla="*/ 164 w 192"/>
                <a:gd name="T9" fmla="*/ 286 h 668"/>
                <a:gd name="T10" fmla="*/ 22 w 192"/>
                <a:gd name="T11" fmla="*/ 130 h 668"/>
                <a:gd name="T12" fmla="*/ 0 w 192"/>
                <a:gd name="T13" fmla="*/ 70 h 668"/>
                <a:gd name="T14" fmla="*/ 0 w 192"/>
                <a:gd name="T15" fmla="*/ 0 h 668"/>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2" h="668">
                  <a:moveTo>
                    <a:pt x="0" y="668"/>
                  </a:moveTo>
                  <a:cubicBezTo>
                    <a:pt x="0" y="556"/>
                    <a:pt x="0" y="556"/>
                    <a:pt x="0" y="556"/>
                  </a:cubicBezTo>
                  <a:cubicBezTo>
                    <a:pt x="0" y="556"/>
                    <a:pt x="1" y="515"/>
                    <a:pt x="30" y="486"/>
                  </a:cubicBezTo>
                  <a:cubicBezTo>
                    <a:pt x="59" y="457"/>
                    <a:pt x="164" y="344"/>
                    <a:pt x="164" y="344"/>
                  </a:cubicBezTo>
                  <a:cubicBezTo>
                    <a:pt x="164" y="344"/>
                    <a:pt x="192" y="314"/>
                    <a:pt x="164" y="286"/>
                  </a:cubicBezTo>
                  <a:cubicBezTo>
                    <a:pt x="136" y="258"/>
                    <a:pt x="22" y="130"/>
                    <a:pt x="22" y="130"/>
                  </a:cubicBezTo>
                  <a:cubicBezTo>
                    <a:pt x="22" y="130"/>
                    <a:pt x="0" y="96"/>
                    <a:pt x="0" y="70"/>
                  </a:cubicBezTo>
                  <a:cubicBezTo>
                    <a:pt x="0" y="44"/>
                    <a:pt x="0" y="0"/>
                    <a:pt x="0" y="0"/>
                  </a:cubicBezTo>
                </a:path>
              </a:pathLst>
            </a:custGeom>
            <a:noFill/>
            <a:ln w="12700" cap="flat">
              <a:solidFill>
                <a:schemeClr val="tx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lstStyle/>
            <a:p>
              <a:endParaRPr lang="en-US" sz="2400"/>
            </a:p>
          </p:txBody>
        </p:sp>
        <p:sp>
          <p:nvSpPr>
            <p:cNvPr id="163" name="Freeform 8"/>
            <p:cNvSpPr/>
            <p:nvPr/>
          </p:nvSpPr>
          <p:spPr bwMode="auto">
            <a:xfrm>
              <a:off x="3704172" y="2799727"/>
              <a:ext cx="478387" cy="55127"/>
            </a:xfrm>
            <a:custGeom>
              <a:gdLst>
                <a:gd name="T0" fmla="*/ 0 w 586"/>
                <a:gd name="T1" fmla="*/ 20 h 66"/>
                <a:gd name="T2" fmla="*/ 20 w 586"/>
                <a:gd name="T3" fmla="*/ 0 h 66"/>
                <a:gd name="T4" fmla="*/ 566 w 586"/>
                <a:gd name="T5" fmla="*/ 0 h 66"/>
                <a:gd name="T6" fmla="*/ 586 w 586"/>
                <a:gd name="T7" fmla="*/ 20 h 66"/>
                <a:gd name="T8" fmla="*/ 586 w 586"/>
                <a:gd name="T9" fmla="*/ 46 h 66"/>
                <a:gd name="T10" fmla="*/ 566 w 586"/>
                <a:gd name="T11" fmla="*/ 66 h 66"/>
                <a:gd name="T12" fmla="*/ 20 w 586"/>
                <a:gd name="T13" fmla="*/ 66 h 66"/>
                <a:gd name="T14" fmla="*/ 0 w 586"/>
                <a:gd name="T15" fmla="*/ 46 h 66"/>
                <a:gd name="T16" fmla="*/ 0 w 586"/>
                <a:gd name="T17" fmla="*/ 20 h 6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6" h="66">
                  <a:moveTo>
                    <a:pt x="0" y="20"/>
                  </a:moveTo>
                  <a:cubicBezTo>
                    <a:pt x="0" y="9"/>
                    <a:pt x="9" y="0"/>
                    <a:pt x="20" y="0"/>
                  </a:cubicBezTo>
                  <a:cubicBezTo>
                    <a:pt x="566" y="0"/>
                    <a:pt x="566" y="0"/>
                    <a:pt x="566" y="0"/>
                  </a:cubicBezTo>
                  <a:cubicBezTo>
                    <a:pt x="577" y="0"/>
                    <a:pt x="586" y="9"/>
                    <a:pt x="586" y="20"/>
                  </a:cubicBezTo>
                  <a:cubicBezTo>
                    <a:pt x="586" y="46"/>
                    <a:pt x="586" y="46"/>
                    <a:pt x="586" y="46"/>
                  </a:cubicBezTo>
                  <a:cubicBezTo>
                    <a:pt x="586" y="57"/>
                    <a:pt x="577" y="66"/>
                    <a:pt x="566" y="66"/>
                  </a:cubicBezTo>
                  <a:cubicBezTo>
                    <a:pt x="20" y="66"/>
                    <a:pt x="20" y="66"/>
                    <a:pt x="20" y="66"/>
                  </a:cubicBezTo>
                  <a:cubicBezTo>
                    <a:pt x="9" y="66"/>
                    <a:pt x="0" y="57"/>
                    <a:pt x="0" y="46"/>
                  </a:cubicBezTo>
                  <a:lnTo>
                    <a:pt x="0" y="20"/>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sp>
          <p:nvSpPr>
            <p:cNvPr id="164" name="Freeform 9"/>
            <p:cNvSpPr/>
            <p:nvPr/>
          </p:nvSpPr>
          <p:spPr bwMode="auto">
            <a:xfrm>
              <a:off x="3725860" y="2181310"/>
              <a:ext cx="435012" cy="25443"/>
            </a:xfrm>
            <a:custGeom>
              <a:gdLst>
                <a:gd name="T0" fmla="*/ 0 w 586"/>
                <a:gd name="T1" fmla="*/ 20 h 66"/>
                <a:gd name="T2" fmla="*/ 20 w 586"/>
                <a:gd name="T3" fmla="*/ 0 h 66"/>
                <a:gd name="T4" fmla="*/ 566 w 586"/>
                <a:gd name="T5" fmla="*/ 0 h 66"/>
                <a:gd name="T6" fmla="*/ 586 w 586"/>
                <a:gd name="T7" fmla="*/ 20 h 66"/>
                <a:gd name="T8" fmla="*/ 586 w 586"/>
                <a:gd name="T9" fmla="*/ 46 h 66"/>
                <a:gd name="T10" fmla="*/ 566 w 586"/>
                <a:gd name="T11" fmla="*/ 66 h 66"/>
                <a:gd name="T12" fmla="*/ 20 w 586"/>
                <a:gd name="T13" fmla="*/ 66 h 66"/>
                <a:gd name="T14" fmla="*/ 0 w 586"/>
                <a:gd name="T15" fmla="*/ 46 h 66"/>
                <a:gd name="T16" fmla="*/ 0 w 586"/>
                <a:gd name="T17" fmla="*/ 20 h 6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6" h="66">
                  <a:moveTo>
                    <a:pt x="0" y="20"/>
                  </a:moveTo>
                  <a:cubicBezTo>
                    <a:pt x="0" y="9"/>
                    <a:pt x="9" y="0"/>
                    <a:pt x="20" y="0"/>
                  </a:cubicBezTo>
                  <a:cubicBezTo>
                    <a:pt x="566" y="0"/>
                    <a:pt x="566" y="0"/>
                    <a:pt x="566" y="0"/>
                  </a:cubicBezTo>
                  <a:cubicBezTo>
                    <a:pt x="577" y="0"/>
                    <a:pt x="586" y="9"/>
                    <a:pt x="586" y="20"/>
                  </a:cubicBezTo>
                  <a:cubicBezTo>
                    <a:pt x="586" y="46"/>
                    <a:pt x="586" y="46"/>
                    <a:pt x="586" y="46"/>
                  </a:cubicBezTo>
                  <a:cubicBezTo>
                    <a:pt x="586" y="57"/>
                    <a:pt x="577" y="66"/>
                    <a:pt x="566" y="66"/>
                  </a:cubicBezTo>
                  <a:cubicBezTo>
                    <a:pt x="20" y="66"/>
                    <a:pt x="20" y="66"/>
                    <a:pt x="20" y="66"/>
                  </a:cubicBezTo>
                  <a:cubicBezTo>
                    <a:pt x="9" y="66"/>
                    <a:pt x="0" y="57"/>
                    <a:pt x="0" y="46"/>
                  </a:cubicBezTo>
                  <a:lnTo>
                    <a:pt x="0" y="20"/>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sp>
          <p:nvSpPr>
            <p:cNvPr id="21" name="Freeform 15"/>
            <p:cNvSpPr/>
            <p:nvPr/>
          </p:nvSpPr>
          <p:spPr bwMode="auto">
            <a:xfrm>
              <a:off x="3800222" y="2497737"/>
              <a:ext cx="285751" cy="287194"/>
            </a:xfrm>
            <a:custGeom>
              <a:gdLst>
                <a:gd name="T0" fmla="*/ 372 w 392"/>
                <a:gd name="T1" fmla="*/ 210 h 366"/>
                <a:gd name="T2" fmla="*/ 347 w 392"/>
                <a:gd name="T3" fmla="*/ 180 h 366"/>
                <a:gd name="T4" fmla="*/ 230 w 392"/>
                <a:gd name="T5" fmla="*/ 55 h 366"/>
                <a:gd name="T6" fmla="*/ 191 w 392"/>
                <a:gd name="T7" fmla="*/ 0 h 366"/>
                <a:gd name="T8" fmla="*/ 133 w 392"/>
                <a:gd name="T9" fmla="*/ 89 h 366"/>
                <a:gd name="T10" fmla="*/ 14 w 392"/>
                <a:gd name="T11" fmla="*/ 210 h 366"/>
                <a:gd name="T12" fmla="*/ 0 w 392"/>
                <a:gd name="T13" fmla="*/ 248 h 366"/>
                <a:gd name="T14" fmla="*/ 0 w 392"/>
                <a:gd name="T15" fmla="*/ 366 h 366"/>
                <a:gd name="T16" fmla="*/ 392 w 392"/>
                <a:gd name="T17" fmla="*/ 366 h 366"/>
                <a:gd name="T18" fmla="*/ 392 w 392"/>
                <a:gd name="T19" fmla="*/ 256 h 366"/>
                <a:gd name="T20" fmla="*/ 372 w 392"/>
                <a:gd name="T21" fmla="*/ 210 h 36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2" h="366">
                  <a:moveTo>
                    <a:pt x="372" y="210"/>
                  </a:moveTo>
                  <a:cubicBezTo>
                    <a:pt x="347" y="180"/>
                    <a:pt x="347" y="180"/>
                    <a:pt x="347" y="180"/>
                  </a:cubicBezTo>
                  <a:cubicBezTo>
                    <a:pt x="347" y="180"/>
                    <a:pt x="259" y="84"/>
                    <a:pt x="230" y="55"/>
                  </a:cubicBezTo>
                  <a:cubicBezTo>
                    <a:pt x="201" y="25"/>
                    <a:pt x="191" y="0"/>
                    <a:pt x="191" y="0"/>
                  </a:cubicBezTo>
                  <a:cubicBezTo>
                    <a:pt x="191" y="21"/>
                    <a:pt x="166" y="56"/>
                    <a:pt x="133" y="89"/>
                  </a:cubicBezTo>
                  <a:cubicBezTo>
                    <a:pt x="101" y="121"/>
                    <a:pt x="14" y="210"/>
                    <a:pt x="14" y="210"/>
                  </a:cubicBezTo>
                  <a:cubicBezTo>
                    <a:pt x="14" y="210"/>
                    <a:pt x="0" y="228"/>
                    <a:pt x="0" y="248"/>
                  </a:cubicBezTo>
                  <a:cubicBezTo>
                    <a:pt x="0" y="268"/>
                    <a:pt x="0" y="366"/>
                    <a:pt x="0" y="366"/>
                  </a:cubicBezTo>
                  <a:cubicBezTo>
                    <a:pt x="392" y="366"/>
                    <a:pt x="392" y="366"/>
                    <a:pt x="392" y="366"/>
                  </a:cubicBezTo>
                  <a:cubicBezTo>
                    <a:pt x="392" y="256"/>
                    <a:pt x="392" y="256"/>
                    <a:pt x="392" y="256"/>
                  </a:cubicBezTo>
                  <a:cubicBezTo>
                    <a:pt x="392" y="256"/>
                    <a:pt x="384" y="222"/>
                    <a:pt x="372" y="210"/>
                  </a:cubicBezTo>
                  <a:close/>
                </a:path>
              </a:pathLst>
            </a:custGeom>
            <a:solidFill>
              <a:schemeClr val="accent3"/>
            </a:solidFill>
            <a:ln>
              <a:noFill/>
            </a:ln>
          </p:spPr>
          <p:txBody>
            <a:bodyPr vert="horz" wrap="square" lIns="121920" tIns="60960" rIns="121920" bIns="60960" numCol="1" anchor="t" anchorCtr="0" compatLnSpc="1"/>
            <a:lstStyle/>
            <a:p>
              <a:endParaRPr lang="en-US" sz="2400"/>
            </a:p>
          </p:txBody>
        </p:sp>
      </p:grpSp>
      <p:grpSp>
        <p:nvGrpSpPr>
          <p:cNvPr id="14" name="Group 13"/>
          <p:cNvGrpSpPr/>
          <p:nvPr/>
        </p:nvGrpSpPr>
        <p:grpSpPr>
          <a:xfrm>
            <a:off x="6586516" y="2323995"/>
            <a:ext cx="708705" cy="378884"/>
            <a:chOff x="4938696" y="1742996"/>
            <a:chExt cx="531529" cy="284163"/>
          </a:xfrm>
        </p:grpSpPr>
        <p:sp>
          <p:nvSpPr>
            <p:cNvPr id="175" name="Freeform 1428"/>
            <p:cNvSpPr/>
            <p:nvPr/>
          </p:nvSpPr>
          <p:spPr bwMode="auto">
            <a:xfrm rot="10800000">
              <a:off x="5017136" y="1742996"/>
              <a:ext cx="374650" cy="284163"/>
            </a:xfrm>
            <a:custGeom>
              <a:gdLst>
                <a:gd name="T0" fmla="*/ 0 w 236"/>
                <a:gd name="T1" fmla="*/ 179 h 179"/>
                <a:gd name="T2" fmla="*/ 236 w 236"/>
                <a:gd name="T3" fmla="*/ 179 h 179"/>
                <a:gd name="T4" fmla="*/ 236 w 236"/>
                <a:gd name="T5" fmla="*/ 28 h 179"/>
                <a:gd name="T6" fmla="*/ 146 w 236"/>
                <a:gd name="T7" fmla="*/ 28 h 179"/>
                <a:gd name="T8" fmla="*/ 118 w 236"/>
                <a:gd name="T9" fmla="*/ 0 h 179"/>
                <a:gd name="T10" fmla="*/ 89 w 236"/>
                <a:gd name="T11" fmla="*/ 28 h 179"/>
                <a:gd name="T12" fmla="*/ 0 w 236"/>
                <a:gd name="T13" fmla="*/ 28 h 179"/>
                <a:gd name="T14" fmla="*/ 0 w 236"/>
                <a:gd name="T15" fmla="*/ 179 h 179"/>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6" h="179">
                  <a:moveTo>
                    <a:pt x="0" y="179"/>
                  </a:moveTo>
                  <a:lnTo>
                    <a:pt x="236" y="179"/>
                  </a:lnTo>
                  <a:lnTo>
                    <a:pt x="236" y="28"/>
                  </a:lnTo>
                  <a:lnTo>
                    <a:pt x="146" y="28"/>
                  </a:lnTo>
                  <a:lnTo>
                    <a:pt x="118" y="0"/>
                  </a:lnTo>
                  <a:lnTo>
                    <a:pt x="89" y="28"/>
                  </a:lnTo>
                  <a:lnTo>
                    <a:pt x="0" y="28"/>
                  </a:lnTo>
                  <a:lnTo>
                    <a:pt x="0" y="179"/>
                  </a:lnTo>
                  <a:close/>
                </a:path>
              </a:pathLst>
            </a:custGeom>
            <a:solidFill>
              <a:schemeClr val="accent4"/>
            </a:solidFill>
            <a:ln>
              <a:noFill/>
            </a:ln>
          </p:spPr>
          <p:txBody>
            <a:bodyPr vert="horz" wrap="square" lIns="121920" tIns="60960" rIns="121920" bIns="60960" numCol="1" anchor="t" anchorCtr="0" compatLnSpc="1"/>
            <a:lstStyle/>
            <a:p>
              <a:endParaRPr lang="en-US" sz="2400"/>
            </a:p>
          </p:txBody>
        </p:sp>
        <p:sp>
          <p:nvSpPr>
            <p:cNvPr id="176" name="Content Placeholder 2"/>
            <p:cNvSpPr txBox="1"/>
            <p:nvPr/>
          </p:nvSpPr>
          <p:spPr>
            <a:xfrm>
              <a:off x="4938696" y="1749469"/>
              <a:ext cx="531529" cy="229576"/>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335" b="1">
                  <a:solidFill>
                    <a:schemeClr val="bg1"/>
                  </a:solidFill>
                </a:rPr>
                <a:t>100%</a:t>
              </a:r>
              <a:endParaRPr lang="en-US" sz="665" b="1">
                <a:solidFill>
                  <a:schemeClr val="bg1"/>
                </a:solidFill>
              </a:endParaRPr>
            </a:p>
          </p:txBody>
        </p:sp>
      </p:grpSp>
      <p:grpSp>
        <p:nvGrpSpPr>
          <p:cNvPr id="18" name="Group 17"/>
          <p:cNvGrpSpPr/>
          <p:nvPr/>
        </p:nvGrpSpPr>
        <p:grpSpPr>
          <a:xfrm>
            <a:off x="6627044" y="2908413"/>
            <a:ext cx="637849" cy="898059"/>
            <a:chOff x="4969092" y="2181310"/>
            <a:chExt cx="478387" cy="673544"/>
          </a:xfrm>
        </p:grpSpPr>
        <p:sp>
          <p:nvSpPr>
            <p:cNvPr id="171" name="Freeform 6"/>
            <p:cNvSpPr/>
            <p:nvPr/>
          </p:nvSpPr>
          <p:spPr bwMode="auto">
            <a:xfrm>
              <a:off x="5235002" y="2232197"/>
              <a:ext cx="142699" cy="557635"/>
            </a:xfrm>
            <a:custGeom>
              <a:gdLst>
                <a:gd name="T0" fmla="*/ 192 w 192"/>
                <a:gd name="T1" fmla="*/ 668 h 668"/>
                <a:gd name="T2" fmla="*/ 192 w 192"/>
                <a:gd name="T3" fmla="*/ 556 h 668"/>
                <a:gd name="T4" fmla="*/ 162 w 192"/>
                <a:gd name="T5" fmla="*/ 486 h 668"/>
                <a:gd name="T6" fmla="*/ 28 w 192"/>
                <a:gd name="T7" fmla="*/ 344 h 668"/>
                <a:gd name="T8" fmla="*/ 28 w 192"/>
                <a:gd name="T9" fmla="*/ 286 h 668"/>
                <a:gd name="T10" fmla="*/ 170 w 192"/>
                <a:gd name="T11" fmla="*/ 130 h 668"/>
                <a:gd name="T12" fmla="*/ 192 w 192"/>
                <a:gd name="T13" fmla="*/ 70 h 668"/>
                <a:gd name="T14" fmla="*/ 192 w 192"/>
                <a:gd name="T15" fmla="*/ 0 h 668"/>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2" h="668">
                  <a:moveTo>
                    <a:pt x="192" y="668"/>
                  </a:moveTo>
                  <a:cubicBezTo>
                    <a:pt x="192" y="556"/>
                    <a:pt x="192" y="556"/>
                    <a:pt x="192" y="556"/>
                  </a:cubicBezTo>
                  <a:cubicBezTo>
                    <a:pt x="192" y="556"/>
                    <a:pt x="191" y="515"/>
                    <a:pt x="162" y="486"/>
                  </a:cubicBezTo>
                  <a:cubicBezTo>
                    <a:pt x="133" y="457"/>
                    <a:pt x="28" y="344"/>
                    <a:pt x="28" y="344"/>
                  </a:cubicBezTo>
                  <a:cubicBezTo>
                    <a:pt x="28" y="344"/>
                    <a:pt x="0" y="314"/>
                    <a:pt x="28" y="286"/>
                  </a:cubicBezTo>
                  <a:cubicBezTo>
                    <a:pt x="56" y="258"/>
                    <a:pt x="170" y="130"/>
                    <a:pt x="170" y="130"/>
                  </a:cubicBezTo>
                  <a:cubicBezTo>
                    <a:pt x="170" y="130"/>
                    <a:pt x="192" y="96"/>
                    <a:pt x="192" y="70"/>
                  </a:cubicBezTo>
                  <a:cubicBezTo>
                    <a:pt x="192" y="44"/>
                    <a:pt x="192" y="0"/>
                    <a:pt x="192" y="0"/>
                  </a:cubicBezTo>
                </a:path>
              </a:pathLst>
            </a:custGeom>
            <a:noFill/>
            <a:ln w="12700" cap="flat">
              <a:solidFill>
                <a:schemeClr val="tx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lstStyle/>
            <a:p>
              <a:endParaRPr lang="en-US" sz="2400"/>
            </a:p>
          </p:txBody>
        </p:sp>
        <p:sp>
          <p:nvSpPr>
            <p:cNvPr id="172" name="Freeform 7"/>
            <p:cNvSpPr/>
            <p:nvPr/>
          </p:nvSpPr>
          <p:spPr bwMode="auto">
            <a:xfrm>
              <a:off x="5031641" y="2232197"/>
              <a:ext cx="142385" cy="557635"/>
            </a:xfrm>
            <a:custGeom>
              <a:gdLst>
                <a:gd name="T0" fmla="*/ 0 w 192"/>
                <a:gd name="T1" fmla="*/ 668 h 668"/>
                <a:gd name="T2" fmla="*/ 0 w 192"/>
                <a:gd name="T3" fmla="*/ 556 h 668"/>
                <a:gd name="T4" fmla="*/ 30 w 192"/>
                <a:gd name="T5" fmla="*/ 486 h 668"/>
                <a:gd name="T6" fmla="*/ 164 w 192"/>
                <a:gd name="T7" fmla="*/ 344 h 668"/>
                <a:gd name="T8" fmla="*/ 164 w 192"/>
                <a:gd name="T9" fmla="*/ 286 h 668"/>
                <a:gd name="T10" fmla="*/ 22 w 192"/>
                <a:gd name="T11" fmla="*/ 130 h 668"/>
                <a:gd name="T12" fmla="*/ 0 w 192"/>
                <a:gd name="T13" fmla="*/ 70 h 668"/>
                <a:gd name="T14" fmla="*/ 0 w 192"/>
                <a:gd name="T15" fmla="*/ 0 h 668"/>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2" h="668">
                  <a:moveTo>
                    <a:pt x="0" y="668"/>
                  </a:moveTo>
                  <a:cubicBezTo>
                    <a:pt x="0" y="556"/>
                    <a:pt x="0" y="556"/>
                    <a:pt x="0" y="556"/>
                  </a:cubicBezTo>
                  <a:cubicBezTo>
                    <a:pt x="0" y="556"/>
                    <a:pt x="1" y="515"/>
                    <a:pt x="30" y="486"/>
                  </a:cubicBezTo>
                  <a:cubicBezTo>
                    <a:pt x="59" y="457"/>
                    <a:pt x="164" y="344"/>
                    <a:pt x="164" y="344"/>
                  </a:cubicBezTo>
                  <a:cubicBezTo>
                    <a:pt x="164" y="344"/>
                    <a:pt x="192" y="314"/>
                    <a:pt x="164" y="286"/>
                  </a:cubicBezTo>
                  <a:cubicBezTo>
                    <a:pt x="136" y="258"/>
                    <a:pt x="22" y="130"/>
                    <a:pt x="22" y="130"/>
                  </a:cubicBezTo>
                  <a:cubicBezTo>
                    <a:pt x="22" y="130"/>
                    <a:pt x="0" y="96"/>
                    <a:pt x="0" y="70"/>
                  </a:cubicBezTo>
                  <a:cubicBezTo>
                    <a:pt x="0" y="44"/>
                    <a:pt x="0" y="0"/>
                    <a:pt x="0" y="0"/>
                  </a:cubicBezTo>
                </a:path>
              </a:pathLst>
            </a:custGeom>
            <a:noFill/>
            <a:ln w="12700" cap="flat">
              <a:solidFill>
                <a:schemeClr val="tx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lstStyle/>
            <a:p>
              <a:endParaRPr lang="en-US" sz="2400"/>
            </a:p>
          </p:txBody>
        </p:sp>
        <p:sp>
          <p:nvSpPr>
            <p:cNvPr id="173" name="Freeform 8"/>
            <p:cNvSpPr/>
            <p:nvPr/>
          </p:nvSpPr>
          <p:spPr bwMode="auto">
            <a:xfrm>
              <a:off x="4969092" y="2799727"/>
              <a:ext cx="478387" cy="55127"/>
            </a:xfrm>
            <a:custGeom>
              <a:gdLst>
                <a:gd name="T0" fmla="*/ 0 w 586"/>
                <a:gd name="T1" fmla="*/ 20 h 66"/>
                <a:gd name="T2" fmla="*/ 20 w 586"/>
                <a:gd name="T3" fmla="*/ 0 h 66"/>
                <a:gd name="T4" fmla="*/ 566 w 586"/>
                <a:gd name="T5" fmla="*/ 0 h 66"/>
                <a:gd name="T6" fmla="*/ 586 w 586"/>
                <a:gd name="T7" fmla="*/ 20 h 66"/>
                <a:gd name="T8" fmla="*/ 586 w 586"/>
                <a:gd name="T9" fmla="*/ 46 h 66"/>
                <a:gd name="T10" fmla="*/ 566 w 586"/>
                <a:gd name="T11" fmla="*/ 66 h 66"/>
                <a:gd name="T12" fmla="*/ 20 w 586"/>
                <a:gd name="T13" fmla="*/ 66 h 66"/>
                <a:gd name="T14" fmla="*/ 0 w 586"/>
                <a:gd name="T15" fmla="*/ 46 h 66"/>
                <a:gd name="T16" fmla="*/ 0 w 586"/>
                <a:gd name="T17" fmla="*/ 20 h 6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6" h="66">
                  <a:moveTo>
                    <a:pt x="0" y="20"/>
                  </a:moveTo>
                  <a:cubicBezTo>
                    <a:pt x="0" y="9"/>
                    <a:pt x="9" y="0"/>
                    <a:pt x="20" y="0"/>
                  </a:cubicBezTo>
                  <a:cubicBezTo>
                    <a:pt x="566" y="0"/>
                    <a:pt x="566" y="0"/>
                    <a:pt x="566" y="0"/>
                  </a:cubicBezTo>
                  <a:cubicBezTo>
                    <a:pt x="577" y="0"/>
                    <a:pt x="586" y="9"/>
                    <a:pt x="586" y="20"/>
                  </a:cubicBezTo>
                  <a:cubicBezTo>
                    <a:pt x="586" y="46"/>
                    <a:pt x="586" y="46"/>
                    <a:pt x="586" y="46"/>
                  </a:cubicBezTo>
                  <a:cubicBezTo>
                    <a:pt x="586" y="57"/>
                    <a:pt x="577" y="66"/>
                    <a:pt x="566" y="66"/>
                  </a:cubicBezTo>
                  <a:cubicBezTo>
                    <a:pt x="20" y="66"/>
                    <a:pt x="20" y="66"/>
                    <a:pt x="20" y="66"/>
                  </a:cubicBezTo>
                  <a:cubicBezTo>
                    <a:pt x="9" y="66"/>
                    <a:pt x="0" y="57"/>
                    <a:pt x="0" y="46"/>
                  </a:cubicBezTo>
                  <a:lnTo>
                    <a:pt x="0" y="20"/>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sp>
          <p:nvSpPr>
            <p:cNvPr id="174" name="Freeform 9"/>
            <p:cNvSpPr/>
            <p:nvPr/>
          </p:nvSpPr>
          <p:spPr bwMode="auto">
            <a:xfrm>
              <a:off x="4990780" y="2181310"/>
              <a:ext cx="435012" cy="25443"/>
            </a:xfrm>
            <a:custGeom>
              <a:gdLst>
                <a:gd name="T0" fmla="*/ 0 w 586"/>
                <a:gd name="T1" fmla="*/ 20 h 66"/>
                <a:gd name="T2" fmla="*/ 20 w 586"/>
                <a:gd name="T3" fmla="*/ 0 h 66"/>
                <a:gd name="T4" fmla="*/ 566 w 586"/>
                <a:gd name="T5" fmla="*/ 0 h 66"/>
                <a:gd name="T6" fmla="*/ 586 w 586"/>
                <a:gd name="T7" fmla="*/ 20 h 66"/>
                <a:gd name="T8" fmla="*/ 586 w 586"/>
                <a:gd name="T9" fmla="*/ 46 h 66"/>
                <a:gd name="T10" fmla="*/ 566 w 586"/>
                <a:gd name="T11" fmla="*/ 66 h 66"/>
                <a:gd name="T12" fmla="*/ 20 w 586"/>
                <a:gd name="T13" fmla="*/ 66 h 66"/>
                <a:gd name="T14" fmla="*/ 0 w 586"/>
                <a:gd name="T15" fmla="*/ 46 h 66"/>
                <a:gd name="T16" fmla="*/ 0 w 586"/>
                <a:gd name="T17" fmla="*/ 20 h 6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6" h="66">
                  <a:moveTo>
                    <a:pt x="0" y="20"/>
                  </a:moveTo>
                  <a:cubicBezTo>
                    <a:pt x="0" y="9"/>
                    <a:pt x="9" y="0"/>
                    <a:pt x="20" y="0"/>
                  </a:cubicBezTo>
                  <a:cubicBezTo>
                    <a:pt x="566" y="0"/>
                    <a:pt x="566" y="0"/>
                    <a:pt x="566" y="0"/>
                  </a:cubicBezTo>
                  <a:cubicBezTo>
                    <a:pt x="577" y="0"/>
                    <a:pt x="586" y="9"/>
                    <a:pt x="586" y="20"/>
                  </a:cubicBezTo>
                  <a:cubicBezTo>
                    <a:pt x="586" y="46"/>
                    <a:pt x="586" y="46"/>
                    <a:pt x="586" y="46"/>
                  </a:cubicBezTo>
                  <a:cubicBezTo>
                    <a:pt x="586" y="57"/>
                    <a:pt x="577" y="66"/>
                    <a:pt x="566" y="66"/>
                  </a:cubicBezTo>
                  <a:cubicBezTo>
                    <a:pt x="20" y="66"/>
                    <a:pt x="20" y="66"/>
                    <a:pt x="20" y="66"/>
                  </a:cubicBezTo>
                  <a:cubicBezTo>
                    <a:pt x="9" y="66"/>
                    <a:pt x="0" y="57"/>
                    <a:pt x="0" y="46"/>
                  </a:cubicBezTo>
                  <a:lnTo>
                    <a:pt x="0" y="20"/>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sp>
          <p:nvSpPr>
            <p:cNvPr id="177" name="Freeform 15"/>
            <p:cNvSpPr/>
            <p:nvPr/>
          </p:nvSpPr>
          <p:spPr bwMode="auto">
            <a:xfrm>
              <a:off x="5065142" y="2497737"/>
              <a:ext cx="285751" cy="287194"/>
            </a:xfrm>
            <a:custGeom>
              <a:gdLst>
                <a:gd name="T0" fmla="*/ 372 w 392"/>
                <a:gd name="T1" fmla="*/ 210 h 366"/>
                <a:gd name="T2" fmla="*/ 347 w 392"/>
                <a:gd name="T3" fmla="*/ 180 h 366"/>
                <a:gd name="T4" fmla="*/ 230 w 392"/>
                <a:gd name="T5" fmla="*/ 55 h 366"/>
                <a:gd name="T6" fmla="*/ 191 w 392"/>
                <a:gd name="T7" fmla="*/ 0 h 366"/>
                <a:gd name="T8" fmla="*/ 133 w 392"/>
                <a:gd name="T9" fmla="*/ 89 h 366"/>
                <a:gd name="T10" fmla="*/ 14 w 392"/>
                <a:gd name="T11" fmla="*/ 210 h 366"/>
                <a:gd name="T12" fmla="*/ 0 w 392"/>
                <a:gd name="T13" fmla="*/ 248 h 366"/>
                <a:gd name="T14" fmla="*/ 0 w 392"/>
                <a:gd name="T15" fmla="*/ 366 h 366"/>
                <a:gd name="T16" fmla="*/ 392 w 392"/>
                <a:gd name="T17" fmla="*/ 366 h 366"/>
                <a:gd name="T18" fmla="*/ 392 w 392"/>
                <a:gd name="T19" fmla="*/ 256 h 366"/>
                <a:gd name="T20" fmla="*/ 372 w 392"/>
                <a:gd name="T21" fmla="*/ 210 h 36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2" h="366">
                  <a:moveTo>
                    <a:pt x="372" y="210"/>
                  </a:moveTo>
                  <a:cubicBezTo>
                    <a:pt x="347" y="180"/>
                    <a:pt x="347" y="180"/>
                    <a:pt x="347" y="180"/>
                  </a:cubicBezTo>
                  <a:cubicBezTo>
                    <a:pt x="347" y="180"/>
                    <a:pt x="259" y="84"/>
                    <a:pt x="230" y="55"/>
                  </a:cubicBezTo>
                  <a:cubicBezTo>
                    <a:pt x="201" y="25"/>
                    <a:pt x="191" y="0"/>
                    <a:pt x="191" y="0"/>
                  </a:cubicBezTo>
                  <a:cubicBezTo>
                    <a:pt x="191" y="21"/>
                    <a:pt x="166" y="56"/>
                    <a:pt x="133" y="89"/>
                  </a:cubicBezTo>
                  <a:cubicBezTo>
                    <a:pt x="101" y="121"/>
                    <a:pt x="14" y="210"/>
                    <a:pt x="14" y="210"/>
                  </a:cubicBezTo>
                  <a:cubicBezTo>
                    <a:pt x="14" y="210"/>
                    <a:pt x="0" y="228"/>
                    <a:pt x="0" y="248"/>
                  </a:cubicBezTo>
                  <a:cubicBezTo>
                    <a:pt x="0" y="268"/>
                    <a:pt x="0" y="366"/>
                    <a:pt x="0" y="366"/>
                  </a:cubicBezTo>
                  <a:cubicBezTo>
                    <a:pt x="392" y="366"/>
                    <a:pt x="392" y="366"/>
                    <a:pt x="392" y="366"/>
                  </a:cubicBezTo>
                  <a:cubicBezTo>
                    <a:pt x="392" y="256"/>
                    <a:pt x="392" y="256"/>
                    <a:pt x="392" y="256"/>
                  </a:cubicBezTo>
                  <a:cubicBezTo>
                    <a:pt x="392" y="256"/>
                    <a:pt x="384" y="222"/>
                    <a:pt x="372" y="210"/>
                  </a:cubicBezTo>
                  <a:close/>
                </a:path>
              </a:pathLst>
            </a:custGeom>
            <a:solidFill>
              <a:schemeClr val="accent4"/>
            </a:solidFill>
            <a:ln>
              <a:noFill/>
            </a:ln>
          </p:spPr>
          <p:txBody>
            <a:bodyPr vert="horz" wrap="square" lIns="121920" tIns="60960" rIns="121920" bIns="60960" numCol="1" anchor="t" anchorCtr="0" compatLnSpc="1"/>
            <a:lstStyle/>
            <a:p>
              <a:endParaRPr lang="en-US" sz="2400"/>
            </a:p>
          </p:txBody>
        </p:sp>
        <p:sp>
          <p:nvSpPr>
            <p:cNvPr id="179" name="Freeform 15"/>
            <p:cNvSpPr/>
            <p:nvPr/>
          </p:nvSpPr>
          <p:spPr bwMode="auto">
            <a:xfrm rot="10800000">
              <a:off x="5074841" y="2235385"/>
              <a:ext cx="259774" cy="261085"/>
            </a:xfrm>
            <a:custGeom>
              <a:gdLst>
                <a:gd name="T0" fmla="*/ 372 w 392"/>
                <a:gd name="T1" fmla="*/ 210 h 366"/>
                <a:gd name="T2" fmla="*/ 347 w 392"/>
                <a:gd name="T3" fmla="*/ 180 h 366"/>
                <a:gd name="T4" fmla="*/ 230 w 392"/>
                <a:gd name="T5" fmla="*/ 55 h 366"/>
                <a:gd name="T6" fmla="*/ 191 w 392"/>
                <a:gd name="T7" fmla="*/ 0 h 366"/>
                <a:gd name="T8" fmla="*/ 133 w 392"/>
                <a:gd name="T9" fmla="*/ 89 h 366"/>
                <a:gd name="T10" fmla="*/ 14 w 392"/>
                <a:gd name="T11" fmla="*/ 210 h 366"/>
                <a:gd name="T12" fmla="*/ 0 w 392"/>
                <a:gd name="T13" fmla="*/ 248 h 366"/>
                <a:gd name="T14" fmla="*/ 0 w 392"/>
                <a:gd name="T15" fmla="*/ 366 h 366"/>
                <a:gd name="T16" fmla="*/ 392 w 392"/>
                <a:gd name="T17" fmla="*/ 366 h 366"/>
                <a:gd name="T18" fmla="*/ 392 w 392"/>
                <a:gd name="T19" fmla="*/ 256 h 366"/>
                <a:gd name="T20" fmla="*/ 372 w 392"/>
                <a:gd name="T21" fmla="*/ 210 h 36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2" h="366">
                  <a:moveTo>
                    <a:pt x="372" y="210"/>
                  </a:moveTo>
                  <a:cubicBezTo>
                    <a:pt x="347" y="180"/>
                    <a:pt x="347" y="180"/>
                    <a:pt x="347" y="180"/>
                  </a:cubicBezTo>
                  <a:cubicBezTo>
                    <a:pt x="347" y="180"/>
                    <a:pt x="259" y="84"/>
                    <a:pt x="230" y="55"/>
                  </a:cubicBezTo>
                  <a:cubicBezTo>
                    <a:pt x="201" y="25"/>
                    <a:pt x="191" y="0"/>
                    <a:pt x="191" y="0"/>
                  </a:cubicBezTo>
                  <a:cubicBezTo>
                    <a:pt x="191" y="21"/>
                    <a:pt x="166" y="56"/>
                    <a:pt x="133" y="89"/>
                  </a:cubicBezTo>
                  <a:cubicBezTo>
                    <a:pt x="101" y="121"/>
                    <a:pt x="14" y="210"/>
                    <a:pt x="14" y="210"/>
                  </a:cubicBezTo>
                  <a:cubicBezTo>
                    <a:pt x="14" y="210"/>
                    <a:pt x="0" y="228"/>
                    <a:pt x="0" y="248"/>
                  </a:cubicBezTo>
                  <a:cubicBezTo>
                    <a:pt x="0" y="268"/>
                    <a:pt x="0" y="366"/>
                    <a:pt x="0" y="366"/>
                  </a:cubicBezTo>
                  <a:cubicBezTo>
                    <a:pt x="392" y="366"/>
                    <a:pt x="392" y="366"/>
                    <a:pt x="392" y="366"/>
                  </a:cubicBezTo>
                  <a:cubicBezTo>
                    <a:pt x="392" y="256"/>
                    <a:pt x="392" y="256"/>
                    <a:pt x="392" y="256"/>
                  </a:cubicBezTo>
                  <a:cubicBezTo>
                    <a:pt x="392" y="256"/>
                    <a:pt x="384" y="222"/>
                    <a:pt x="372" y="210"/>
                  </a:cubicBezTo>
                  <a:close/>
                </a:path>
              </a:pathLst>
            </a:custGeom>
            <a:solidFill>
              <a:schemeClr val="accent4"/>
            </a:solidFill>
            <a:ln>
              <a:noFill/>
            </a:ln>
          </p:spPr>
          <p:txBody>
            <a:bodyPr vert="horz" wrap="square" lIns="121920" tIns="60960" rIns="121920" bIns="60960" numCol="1" anchor="t" anchorCtr="0" compatLnSpc="1"/>
            <a:lstStyle/>
            <a:p>
              <a:endParaRPr lang="en-US" sz="2400"/>
            </a:p>
          </p:txBody>
        </p:sp>
      </p:grpSp>
      <p:sp>
        <p:nvSpPr>
          <p:cNvPr id="29" name="Freeform 19"/>
          <p:cNvSpPr>
            <a:spLocks noEditPoints="1"/>
          </p:cNvSpPr>
          <p:nvPr/>
        </p:nvSpPr>
        <p:spPr bwMode="auto">
          <a:xfrm>
            <a:off x="6809635" y="4001206"/>
            <a:ext cx="323851" cy="317500"/>
          </a:xfrm>
          <a:custGeom>
            <a:gdLst>
              <a:gd name="T0" fmla="*/ 19 w 359"/>
              <a:gd name="T1" fmla="*/ 88 h 352"/>
              <a:gd name="T2" fmla="*/ 49 w 359"/>
              <a:gd name="T3" fmla="*/ 152 h 352"/>
              <a:gd name="T4" fmla="*/ 94 w 359"/>
              <a:gd name="T5" fmla="*/ 164 h 352"/>
              <a:gd name="T6" fmla="*/ 99 w 359"/>
              <a:gd name="T7" fmla="*/ 164 h 352"/>
              <a:gd name="T8" fmla="*/ 111 w 359"/>
              <a:gd name="T9" fmla="*/ 203 h 352"/>
              <a:gd name="T10" fmla="*/ 110 w 359"/>
              <a:gd name="T11" fmla="*/ 203 h 352"/>
              <a:gd name="T12" fmla="*/ 0 w 359"/>
              <a:gd name="T13" fmla="*/ 278 h 352"/>
              <a:gd name="T14" fmla="*/ 93 w 359"/>
              <a:gd name="T15" fmla="*/ 352 h 352"/>
              <a:gd name="T16" fmla="*/ 95 w 359"/>
              <a:gd name="T17" fmla="*/ 352 h 352"/>
              <a:gd name="T18" fmla="*/ 98 w 359"/>
              <a:gd name="T19" fmla="*/ 352 h 352"/>
              <a:gd name="T20" fmla="*/ 158 w 359"/>
              <a:gd name="T21" fmla="*/ 339 h 352"/>
              <a:gd name="T22" fmla="*/ 204 w 359"/>
              <a:gd name="T23" fmla="*/ 261 h 352"/>
              <a:gd name="T24" fmla="*/ 163 w 359"/>
              <a:gd name="T25" fmla="*/ 190 h 352"/>
              <a:gd name="T26" fmla="*/ 143 w 359"/>
              <a:gd name="T27" fmla="*/ 164 h 352"/>
              <a:gd name="T28" fmla="*/ 158 w 359"/>
              <a:gd name="T29" fmla="*/ 143 h 352"/>
              <a:gd name="T30" fmla="*/ 185 w 359"/>
              <a:gd name="T31" fmla="*/ 80 h 352"/>
              <a:gd name="T32" fmla="*/ 158 w 359"/>
              <a:gd name="T33" fmla="*/ 19 h 352"/>
              <a:gd name="T34" fmla="*/ 173 w 359"/>
              <a:gd name="T35" fmla="*/ 16 h 352"/>
              <a:gd name="T36" fmla="*/ 204 w 359"/>
              <a:gd name="T37" fmla="*/ 2 h 352"/>
              <a:gd name="T38" fmla="*/ 204 w 359"/>
              <a:gd name="T39" fmla="*/ 0 h 352"/>
              <a:gd name="T40" fmla="*/ 112 w 359"/>
              <a:gd name="T41" fmla="*/ 0 h 352"/>
              <a:gd name="T42" fmla="*/ 19 w 359"/>
              <a:gd name="T43" fmla="*/ 88 h 352"/>
              <a:gd name="T44" fmla="*/ 168 w 359"/>
              <a:gd name="T45" fmla="*/ 268 h 352"/>
              <a:gd name="T46" fmla="*/ 110 w 359"/>
              <a:gd name="T47" fmla="*/ 319 h 352"/>
              <a:gd name="T48" fmla="*/ 41 w 359"/>
              <a:gd name="T49" fmla="*/ 278 h 352"/>
              <a:gd name="T50" fmla="*/ 58 w 359"/>
              <a:gd name="T51" fmla="*/ 240 h 352"/>
              <a:gd name="T52" fmla="*/ 103 w 359"/>
              <a:gd name="T53" fmla="*/ 222 h 352"/>
              <a:gd name="T54" fmla="*/ 109 w 359"/>
              <a:gd name="T55" fmla="*/ 221 h 352"/>
              <a:gd name="T56" fmla="*/ 168 w 359"/>
              <a:gd name="T57" fmla="*/ 268 h 352"/>
              <a:gd name="T58" fmla="*/ 144 w 359"/>
              <a:gd name="T59" fmla="*/ 68 h 352"/>
              <a:gd name="T60" fmla="*/ 118 w 359"/>
              <a:gd name="T61" fmla="*/ 139 h 352"/>
              <a:gd name="T62" fmla="*/ 110 w 359"/>
              <a:gd name="T63" fmla="*/ 141 h 352"/>
              <a:gd name="T64" fmla="*/ 63 w 359"/>
              <a:gd name="T65" fmla="*/ 93 h 352"/>
              <a:gd name="T66" fmla="*/ 64 w 359"/>
              <a:gd name="T67" fmla="*/ 50 h 352"/>
              <a:gd name="T68" fmla="*/ 87 w 359"/>
              <a:gd name="T69" fmla="*/ 26 h 352"/>
              <a:gd name="T70" fmla="*/ 95 w 359"/>
              <a:gd name="T71" fmla="*/ 25 h 352"/>
              <a:gd name="T72" fmla="*/ 144 w 359"/>
              <a:gd name="T73" fmla="*/ 68 h 352"/>
              <a:gd name="T74" fmla="*/ 299 w 359"/>
              <a:gd name="T75" fmla="*/ 138 h 352"/>
              <a:gd name="T76" fmla="*/ 299 w 359"/>
              <a:gd name="T77" fmla="*/ 78 h 352"/>
              <a:gd name="T78" fmla="*/ 261 w 359"/>
              <a:gd name="T79" fmla="*/ 78 h 352"/>
              <a:gd name="T80" fmla="*/ 261 w 359"/>
              <a:gd name="T81" fmla="*/ 138 h 352"/>
              <a:gd name="T82" fmla="*/ 201 w 359"/>
              <a:gd name="T83" fmla="*/ 138 h 352"/>
              <a:gd name="T84" fmla="*/ 201 w 359"/>
              <a:gd name="T85" fmla="*/ 176 h 352"/>
              <a:gd name="T86" fmla="*/ 261 w 359"/>
              <a:gd name="T87" fmla="*/ 176 h 352"/>
              <a:gd name="T88" fmla="*/ 261 w 359"/>
              <a:gd name="T89" fmla="*/ 236 h 352"/>
              <a:gd name="T90" fmla="*/ 299 w 359"/>
              <a:gd name="T91" fmla="*/ 236 h 352"/>
              <a:gd name="T92" fmla="*/ 299 w 359"/>
              <a:gd name="T93" fmla="*/ 176 h 352"/>
              <a:gd name="T94" fmla="*/ 359 w 359"/>
              <a:gd name="T95" fmla="*/ 176 h 352"/>
              <a:gd name="T96" fmla="*/ 359 w 359"/>
              <a:gd name="T97" fmla="*/ 138 h 352"/>
              <a:gd name="T98" fmla="*/ 299 w 359"/>
              <a:gd name="T99" fmla="*/ 138 h 35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59" h="352">
                <a:moveTo>
                  <a:pt x="19" y="88"/>
                </a:moveTo>
                <a:cubicBezTo>
                  <a:pt x="19" y="118"/>
                  <a:pt x="29" y="139"/>
                  <a:pt x="49" y="152"/>
                </a:cubicBezTo>
                <a:cubicBezTo>
                  <a:pt x="65" y="162"/>
                  <a:pt x="84" y="164"/>
                  <a:pt x="94" y="164"/>
                </a:cubicBezTo>
                <a:cubicBezTo>
                  <a:pt x="96" y="164"/>
                  <a:pt x="98" y="164"/>
                  <a:pt x="99" y="164"/>
                </a:cubicBezTo>
                <a:cubicBezTo>
                  <a:pt x="99" y="164"/>
                  <a:pt x="96" y="184"/>
                  <a:pt x="111" y="203"/>
                </a:cubicBezTo>
                <a:cubicBezTo>
                  <a:pt x="110" y="203"/>
                  <a:pt x="110" y="203"/>
                  <a:pt x="110" y="203"/>
                </a:cubicBezTo>
                <a:cubicBezTo>
                  <a:pt x="85" y="203"/>
                  <a:pt x="0" y="209"/>
                  <a:pt x="0" y="278"/>
                </a:cubicBezTo>
                <a:cubicBezTo>
                  <a:pt x="0" y="348"/>
                  <a:pt x="78" y="352"/>
                  <a:pt x="93" y="352"/>
                </a:cubicBezTo>
                <a:cubicBezTo>
                  <a:pt x="94" y="352"/>
                  <a:pt x="95" y="352"/>
                  <a:pt x="95" y="352"/>
                </a:cubicBezTo>
                <a:cubicBezTo>
                  <a:pt x="95" y="352"/>
                  <a:pt x="96" y="352"/>
                  <a:pt x="98" y="352"/>
                </a:cubicBezTo>
                <a:cubicBezTo>
                  <a:pt x="108" y="352"/>
                  <a:pt x="134" y="351"/>
                  <a:pt x="158" y="339"/>
                </a:cubicBezTo>
                <a:cubicBezTo>
                  <a:pt x="189" y="324"/>
                  <a:pt x="204" y="298"/>
                  <a:pt x="204" y="261"/>
                </a:cubicBezTo>
                <a:cubicBezTo>
                  <a:pt x="204" y="226"/>
                  <a:pt x="181" y="205"/>
                  <a:pt x="163" y="190"/>
                </a:cubicBezTo>
                <a:cubicBezTo>
                  <a:pt x="152" y="180"/>
                  <a:pt x="143" y="172"/>
                  <a:pt x="143" y="164"/>
                </a:cubicBezTo>
                <a:cubicBezTo>
                  <a:pt x="143" y="156"/>
                  <a:pt x="150" y="150"/>
                  <a:pt x="158" y="143"/>
                </a:cubicBezTo>
                <a:cubicBezTo>
                  <a:pt x="172" y="130"/>
                  <a:pt x="185" y="113"/>
                  <a:pt x="185" y="80"/>
                </a:cubicBezTo>
                <a:cubicBezTo>
                  <a:pt x="185" y="51"/>
                  <a:pt x="181" y="31"/>
                  <a:pt x="158" y="19"/>
                </a:cubicBezTo>
                <a:cubicBezTo>
                  <a:pt x="161" y="17"/>
                  <a:pt x="169" y="16"/>
                  <a:pt x="173" y="16"/>
                </a:cubicBezTo>
                <a:cubicBezTo>
                  <a:pt x="186" y="14"/>
                  <a:pt x="204" y="12"/>
                  <a:pt x="204" y="2"/>
                </a:cubicBezTo>
                <a:cubicBezTo>
                  <a:pt x="204" y="0"/>
                  <a:pt x="204" y="0"/>
                  <a:pt x="204" y="0"/>
                </a:cubicBezTo>
                <a:cubicBezTo>
                  <a:pt x="112" y="0"/>
                  <a:pt x="112" y="0"/>
                  <a:pt x="112" y="0"/>
                </a:cubicBezTo>
                <a:cubicBezTo>
                  <a:pt x="112" y="0"/>
                  <a:pt x="19" y="3"/>
                  <a:pt x="19" y="88"/>
                </a:cubicBezTo>
                <a:close/>
                <a:moveTo>
                  <a:pt x="168" y="268"/>
                </a:moveTo>
                <a:cubicBezTo>
                  <a:pt x="170" y="296"/>
                  <a:pt x="146" y="317"/>
                  <a:pt x="110" y="319"/>
                </a:cubicBezTo>
                <a:cubicBezTo>
                  <a:pt x="73" y="322"/>
                  <a:pt x="43" y="306"/>
                  <a:pt x="41" y="278"/>
                </a:cubicBezTo>
                <a:cubicBezTo>
                  <a:pt x="40" y="264"/>
                  <a:pt x="46" y="251"/>
                  <a:pt x="58" y="240"/>
                </a:cubicBezTo>
                <a:cubicBezTo>
                  <a:pt x="69" y="230"/>
                  <a:pt x="86" y="223"/>
                  <a:pt x="103" y="222"/>
                </a:cubicBezTo>
                <a:cubicBezTo>
                  <a:pt x="105" y="222"/>
                  <a:pt x="107" y="221"/>
                  <a:pt x="109" y="221"/>
                </a:cubicBezTo>
                <a:cubicBezTo>
                  <a:pt x="143" y="221"/>
                  <a:pt x="166" y="241"/>
                  <a:pt x="168" y="268"/>
                </a:cubicBezTo>
                <a:close/>
                <a:moveTo>
                  <a:pt x="144" y="68"/>
                </a:moveTo>
                <a:cubicBezTo>
                  <a:pt x="153" y="100"/>
                  <a:pt x="139" y="133"/>
                  <a:pt x="118" y="139"/>
                </a:cubicBezTo>
                <a:cubicBezTo>
                  <a:pt x="115" y="140"/>
                  <a:pt x="113" y="141"/>
                  <a:pt x="110" y="141"/>
                </a:cubicBezTo>
                <a:cubicBezTo>
                  <a:pt x="90" y="141"/>
                  <a:pt x="70" y="120"/>
                  <a:pt x="63" y="93"/>
                </a:cubicBezTo>
                <a:cubicBezTo>
                  <a:pt x="59" y="77"/>
                  <a:pt x="59" y="63"/>
                  <a:pt x="64" y="50"/>
                </a:cubicBezTo>
                <a:cubicBezTo>
                  <a:pt x="69" y="38"/>
                  <a:pt x="77" y="29"/>
                  <a:pt x="87" y="26"/>
                </a:cubicBezTo>
                <a:cubicBezTo>
                  <a:pt x="90" y="25"/>
                  <a:pt x="92" y="25"/>
                  <a:pt x="95" y="25"/>
                </a:cubicBezTo>
                <a:cubicBezTo>
                  <a:pt x="119" y="25"/>
                  <a:pt x="134" y="35"/>
                  <a:pt x="144" y="68"/>
                </a:cubicBezTo>
                <a:close/>
                <a:moveTo>
                  <a:pt x="299" y="138"/>
                </a:moveTo>
                <a:cubicBezTo>
                  <a:pt x="299" y="78"/>
                  <a:pt x="299" y="78"/>
                  <a:pt x="299" y="78"/>
                </a:cubicBezTo>
                <a:cubicBezTo>
                  <a:pt x="261" y="78"/>
                  <a:pt x="261" y="78"/>
                  <a:pt x="261" y="78"/>
                </a:cubicBezTo>
                <a:cubicBezTo>
                  <a:pt x="261" y="138"/>
                  <a:pt x="261" y="138"/>
                  <a:pt x="261" y="138"/>
                </a:cubicBezTo>
                <a:cubicBezTo>
                  <a:pt x="201" y="138"/>
                  <a:pt x="201" y="138"/>
                  <a:pt x="201" y="138"/>
                </a:cubicBezTo>
                <a:cubicBezTo>
                  <a:pt x="201" y="176"/>
                  <a:pt x="201" y="176"/>
                  <a:pt x="201" y="176"/>
                </a:cubicBezTo>
                <a:cubicBezTo>
                  <a:pt x="261" y="176"/>
                  <a:pt x="261" y="176"/>
                  <a:pt x="261" y="176"/>
                </a:cubicBezTo>
                <a:cubicBezTo>
                  <a:pt x="261" y="236"/>
                  <a:pt x="261" y="236"/>
                  <a:pt x="261" y="236"/>
                </a:cubicBezTo>
                <a:cubicBezTo>
                  <a:pt x="299" y="236"/>
                  <a:pt x="299" y="236"/>
                  <a:pt x="299" y="236"/>
                </a:cubicBezTo>
                <a:cubicBezTo>
                  <a:pt x="299" y="176"/>
                  <a:pt x="299" y="176"/>
                  <a:pt x="299" y="176"/>
                </a:cubicBezTo>
                <a:cubicBezTo>
                  <a:pt x="359" y="176"/>
                  <a:pt x="359" y="176"/>
                  <a:pt x="359" y="176"/>
                </a:cubicBezTo>
                <a:cubicBezTo>
                  <a:pt x="359" y="138"/>
                  <a:pt x="359" y="138"/>
                  <a:pt x="359" y="138"/>
                </a:cubicBezTo>
                <a:lnTo>
                  <a:pt x="299" y="138"/>
                </a:lnTo>
                <a:close/>
              </a:path>
            </a:pathLst>
          </a:custGeom>
          <a:solidFill>
            <a:schemeClr val="accent4"/>
          </a:solidFill>
          <a:ln>
            <a:noFill/>
          </a:ln>
        </p:spPr>
        <p:txBody>
          <a:bodyPr vert="horz" wrap="square" lIns="121920" tIns="60960" rIns="121920" bIns="60960" numCol="1" anchor="t" anchorCtr="0" compatLnSpc="1"/>
          <a:lstStyle/>
          <a:p>
            <a:endParaRPr lang="en-US" sz="2400"/>
          </a:p>
        </p:txBody>
      </p:sp>
      <p:sp>
        <p:nvSpPr>
          <p:cNvPr id="199" name="Freeform 11"/>
          <p:cNvSpPr/>
          <p:nvPr/>
        </p:nvSpPr>
        <p:spPr bwMode="auto">
          <a:xfrm>
            <a:off x="8504587" y="3964587"/>
            <a:ext cx="271045" cy="342447"/>
          </a:xfrm>
          <a:custGeom>
            <a:gdLst>
              <a:gd name="T0" fmla="*/ 129 w 323"/>
              <a:gd name="T1" fmla="*/ 272 h 408"/>
              <a:gd name="T2" fmla="*/ 68 w 323"/>
              <a:gd name="T3" fmla="*/ 408 h 408"/>
              <a:gd name="T4" fmla="*/ 98 w 323"/>
              <a:gd name="T5" fmla="*/ 196 h 408"/>
              <a:gd name="T6" fmla="*/ 149 w 323"/>
              <a:gd name="T7" fmla="*/ 99 h 408"/>
              <a:gd name="T8" fmla="*/ 172 w 323"/>
              <a:gd name="T9" fmla="*/ 257 h 408"/>
              <a:gd name="T10" fmla="*/ 234 w 323"/>
              <a:gd name="T11" fmla="*/ 73 h 408"/>
              <a:gd name="T12" fmla="*/ 47 w 323"/>
              <a:gd name="T13" fmla="*/ 173 h 408"/>
              <a:gd name="T14" fmla="*/ 57 w 323"/>
              <a:gd name="T15" fmla="*/ 239 h 408"/>
              <a:gd name="T16" fmla="*/ 1 w 323"/>
              <a:gd name="T17" fmla="*/ 147 h 408"/>
              <a:gd name="T18" fmla="*/ 137 w 323"/>
              <a:gd name="T19" fmla="*/ 9 h 408"/>
              <a:gd name="T20" fmla="*/ 310 w 323"/>
              <a:gd name="T21" fmla="*/ 119 h 408"/>
              <a:gd name="T22" fmla="*/ 183 w 323"/>
              <a:gd name="T23" fmla="*/ 298 h 408"/>
              <a:gd name="T24" fmla="*/ 129 w 323"/>
              <a:gd name="T25" fmla="*/ 272 h 40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3" h="408">
                <a:moveTo>
                  <a:pt x="129" y="272"/>
                </a:moveTo>
                <a:cubicBezTo>
                  <a:pt x="118" y="328"/>
                  <a:pt x="106" y="380"/>
                  <a:pt x="68" y="408"/>
                </a:cubicBezTo>
                <a:cubicBezTo>
                  <a:pt x="56" y="325"/>
                  <a:pt x="85" y="262"/>
                  <a:pt x="98" y="196"/>
                </a:cubicBezTo>
                <a:cubicBezTo>
                  <a:pt x="75" y="157"/>
                  <a:pt x="101" y="80"/>
                  <a:pt x="149" y="99"/>
                </a:cubicBezTo>
                <a:cubicBezTo>
                  <a:pt x="209" y="122"/>
                  <a:pt x="98" y="242"/>
                  <a:pt x="172" y="257"/>
                </a:cubicBezTo>
                <a:cubicBezTo>
                  <a:pt x="250" y="273"/>
                  <a:pt x="282" y="122"/>
                  <a:pt x="234" y="73"/>
                </a:cubicBezTo>
                <a:cubicBezTo>
                  <a:pt x="164" y="2"/>
                  <a:pt x="31" y="72"/>
                  <a:pt x="47" y="173"/>
                </a:cubicBezTo>
                <a:cubicBezTo>
                  <a:pt x="51" y="198"/>
                  <a:pt x="77" y="205"/>
                  <a:pt x="57" y="239"/>
                </a:cubicBezTo>
                <a:cubicBezTo>
                  <a:pt x="13" y="229"/>
                  <a:pt x="0" y="194"/>
                  <a:pt x="1" y="147"/>
                </a:cubicBezTo>
                <a:cubicBezTo>
                  <a:pt x="4" y="70"/>
                  <a:pt x="70" y="17"/>
                  <a:pt x="137" y="9"/>
                </a:cubicBezTo>
                <a:cubicBezTo>
                  <a:pt x="221" y="0"/>
                  <a:pt x="300" y="40"/>
                  <a:pt x="310" y="119"/>
                </a:cubicBezTo>
                <a:cubicBezTo>
                  <a:pt x="323" y="208"/>
                  <a:pt x="273" y="305"/>
                  <a:pt x="183" y="298"/>
                </a:cubicBezTo>
                <a:cubicBezTo>
                  <a:pt x="158" y="296"/>
                  <a:pt x="148" y="284"/>
                  <a:pt x="129" y="272"/>
                </a:cubicBezTo>
                <a:close/>
              </a:path>
            </a:pathLst>
          </a:custGeom>
          <a:solidFill>
            <a:schemeClr val="accent5"/>
          </a:solidFill>
          <a:ln>
            <a:noFill/>
          </a:ln>
        </p:spPr>
        <p:txBody>
          <a:bodyPr vert="horz" wrap="square" lIns="121920" tIns="60960" rIns="121920" bIns="60960" numCol="1" anchor="t" anchorCtr="0" compatLnSpc="1"/>
          <a:lstStyle/>
          <a:p>
            <a:endParaRPr lang="en-US" sz="2400"/>
          </a:p>
        </p:txBody>
      </p:sp>
      <p:grpSp>
        <p:nvGrpSpPr>
          <p:cNvPr id="15" name="Group 14"/>
          <p:cNvGrpSpPr/>
          <p:nvPr/>
        </p:nvGrpSpPr>
        <p:grpSpPr>
          <a:xfrm>
            <a:off x="8273076" y="2323995"/>
            <a:ext cx="708705" cy="378884"/>
            <a:chOff x="6203616" y="1742996"/>
            <a:chExt cx="531529" cy="284163"/>
          </a:xfrm>
        </p:grpSpPr>
        <p:sp>
          <p:nvSpPr>
            <p:cNvPr id="196" name="Freeform 1428"/>
            <p:cNvSpPr/>
            <p:nvPr/>
          </p:nvSpPr>
          <p:spPr bwMode="auto">
            <a:xfrm rot="10800000">
              <a:off x="6282056" y="1742996"/>
              <a:ext cx="374650" cy="284163"/>
            </a:xfrm>
            <a:custGeom>
              <a:gdLst>
                <a:gd name="T0" fmla="*/ 0 w 236"/>
                <a:gd name="T1" fmla="*/ 179 h 179"/>
                <a:gd name="T2" fmla="*/ 236 w 236"/>
                <a:gd name="T3" fmla="*/ 179 h 179"/>
                <a:gd name="T4" fmla="*/ 236 w 236"/>
                <a:gd name="T5" fmla="*/ 28 h 179"/>
                <a:gd name="T6" fmla="*/ 146 w 236"/>
                <a:gd name="T7" fmla="*/ 28 h 179"/>
                <a:gd name="T8" fmla="*/ 118 w 236"/>
                <a:gd name="T9" fmla="*/ 0 h 179"/>
                <a:gd name="T10" fmla="*/ 89 w 236"/>
                <a:gd name="T11" fmla="*/ 28 h 179"/>
                <a:gd name="T12" fmla="*/ 0 w 236"/>
                <a:gd name="T13" fmla="*/ 28 h 179"/>
                <a:gd name="T14" fmla="*/ 0 w 236"/>
                <a:gd name="T15" fmla="*/ 179 h 179"/>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6" h="179">
                  <a:moveTo>
                    <a:pt x="0" y="179"/>
                  </a:moveTo>
                  <a:lnTo>
                    <a:pt x="236" y="179"/>
                  </a:lnTo>
                  <a:lnTo>
                    <a:pt x="236" y="28"/>
                  </a:lnTo>
                  <a:lnTo>
                    <a:pt x="146" y="28"/>
                  </a:lnTo>
                  <a:lnTo>
                    <a:pt x="118" y="0"/>
                  </a:lnTo>
                  <a:lnTo>
                    <a:pt x="89" y="28"/>
                  </a:lnTo>
                  <a:lnTo>
                    <a:pt x="0" y="28"/>
                  </a:lnTo>
                  <a:lnTo>
                    <a:pt x="0" y="179"/>
                  </a:lnTo>
                  <a:close/>
                </a:path>
              </a:pathLst>
            </a:custGeom>
            <a:solidFill>
              <a:schemeClr val="accent5"/>
            </a:solidFill>
            <a:ln>
              <a:noFill/>
            </a:ln>
          </p:spPr>
          <p:txBody>
            <a:bodyPr vert="horz" wrap="square" lIns="121920" tIns="60960" rIns="121920" bIns="60960" numCol="1" anchor="t" anchorCtr="0" compatLnSpc="1"/>
            <a:lstStyle/>
            <a:p>
              <a:endParaRPr lang="en-US" sz="2400"/>
            </a:p>
          </p:txBody>
        </p:sp>
        <p:sp>
          <p:nvSpPr>
            <p:cNvPr id="197" name="Content Placeholder 2"/>
            <p:cNvSpPr txBox="1"/>
            <p:nvPr/>
          </p:nvSpPr>
          <p:spPr>
            <a:xfrm>
              <a:off x="6203616" y="1749469"/>
              <a:ext cx="531529" cy="229576"/>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335" b="1">
                  <a:solidFill>
                    <a:schemeClr val="bg1"/>
                  </a:solidFill>
                </a:rPr>
                <a:t>45%</a:t>
              </a:r>
              <a:endParaRPr lang="en-US" sz="665" b="1">
                <a:solidFill>
                  <a:schemeClr val="bg1"/>
                </a:solidFill>
              </a:endParaRPr>
            </a:p>
          </p:txBody>
        </p:sp>
      </p:grpSp>
      <p:grpSp>
        <p:nvGrpSpPr>
          <p:cNvPr id="19" name="Group 18"/>
          <p:cNvGrpSpPr/>
          <p:nvPr/>
        </p:nvGrpSpPr>
        <p:grpSpPr>
          <a:xfrm>
            <a:off x="8313604" y="2908413"/>
            <a:ext cx="637849" cy="898059"/>
            <a:chOff x="6234012" y="2181310"/>
            <a:chExt cx="478387" cy="673544"/>
          </a:xfrm>
        </p:grpSpPr>
        <p:sp>
          <p:nvSpPr>
            <p:cNvPr id="34" name="Freeform 25"/>
            <p:cNvSpPr/>
            <p:nvPr/>
          </p:nvSpPr>
          <p:spPr bwMode="auto">
            <a:xfrm>
              <a:off x="6328094" y="2546795"/>
              <a:ext cx="288925" cy="238189"/>
            </a:xfrm>
            <a:custGeom>
              <a:gdLst>
                <a:gd name="T0" fmla="*/ 0 w 392"/>
                <a:gd name="T1" fmla="*/ 268 h 268"/>
                <a:gd name="T2" fmla="*/ 392 w 392"/>
                <a:gd name="T3" fmla="*/ 268 h 268"/>
                <a:gd name="T4" fmla="*/ 392 w 392"/>
                <a:gd name="T5" fmla="*/ 164 h 268"/>
                <a:gd name="T6" fmla="*/ 350 w 392"/>
                <a:gd name="T7" fmla="*/ 98 h 268"/>
                <a:gd name="T8" fmla="*/ 253 w 392"/>
                <a:gd name="T9" fmla="*/ 0 h 268"/>
                <a:gd name="T10" fmla="*/ 140 w 392"/>
                <a:gd name="T11" fmla="*/ 0 h 268"/>
                <a:gd name="T12" fmla="*/ 34 w 392"/>
                <a:gd name="T13" fmla="*/ 106 h 268"/>
                <a:gd name="T14" fmla="*/ 0 w 392"/>
                <a:gd name="T15" fmla="*/ 164 h 268"/>
                <a:gd name="T16" fmla="*/ 0 w 392"/>
                <a:gd name="T17" fmla="*/ 268 h 26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 h="268">
                  <a:moveTo>
                    <a:pt x="0" y="268"/>
                  </a:moveTo>
                  <a:cubicBezTo>
                    <a:pt x="392" y="268"/>
                    <a:pt x="392" y="268"/>
                    <a:pt x="392" y="268"/>
                  </a:cubicBezTo>
                  <a:cubicBezTo>
                    <a:pt x="392" y="164"/>
                    <a:pt x="392" y="164"/>
                    <a:pt x="392" y="164"/>
                  </a:cubicBezTo>
                  <a:cubicBezTo>
                    <a:pt x="392" y="164"/>
                    <a:pt x="387" y="135"/>
                    <a:pt x="350" y="98"/>
                  </a:cubicBezTo>
                  <a:cubicBezTo>
                    <a:pt x="313" y="61"/>
                    <a:pt x="253" y="0"/>
                    <a:pt x="253" y="0"/>
                  </a:cubicBezTo>
                  <a:cubicBezTo>
                    <a:pt x="140" y="0"/>
                    <a:pt x="140" y="0"/>
                    <a:pt x="140" y="0"/>
                  </a:cubicBezTo>
                  <a:cubicBezTo>
                    <a:pt x="34" y="106"/>
                    <a:pt x="34" y="106"/>
                    <a:pt x="34" y="106"/>
                  </a:cubicBezTo>
                  <a:cubicBezTo>
                    <a:pt x="34" y="106"/>
                    <a:pt x="0" y="126"/>
                    <a:pt x="0" y="164"/>
                  </a:cubicBezTo>
                  <a:cubicBezTo>
                    <a:pt x="0" y="202"/>
                    <a:pt x="0" y="268"/>
                    <a:pt x="0" y="268"/>
                  </a:cubicBezTo>
                  <a:close/>
                </a:path>
              </a:pathLst>
            </a:custGeom>
            <a:solidFill>
              <a:schemeClr val="accent5"/>
            </a:solidFill>
            <a:ln>
              <a:noFill/>
            </a:ln>
          </p:spPr>
          <p:txBody>
            <a:bodyPr vert="horz" wrap="square" lIns="121920" tIns="60960" rIns="121920" bIns="60960" numCol="1" anchor="t" anchorCtr="0" compatLnSpc="1"/>
            <a:lstStyle/>
            <a:p>
              <a:endParaRPr lang="en-US" sz="2400"/>
            </a:p>
          </p:txBody>
        </p:sp>
        <p:grpSp>
          <p:nvGrpSpPr>
            <p:cNvPr id="190" name="Group 5"/>
            <p:cNvGrpSpPr>
              <a:grpSpLocks noChangeAspect="1"/>
            </p:cNvGrpSpPr>
            <p:nvPr/>
          </p:nvGrpSpPr>
          <p:grpSpPr>
            <a:xfrm>
              <a:off x="6234012" y="2181310"/>
              <a:ext cx="478387" cy="673544"/>
              <a:chOff x="2120" y="689"/>
              <a:chExt cx="1522" cy="1906"/>
            </a:xfrm>
          </p:grpSpPr>
          <p:sp>
            <p:nvSpPr>
              <p:cNvPr id="191" name="Freeform 6"/>
              <p:cNvSpPr/>
              <p:nvPr/>
            </p:nvSpPr>
            <p:spPr bwMode="auto">
              <a:xfrm>
                <a:off x="2966" y="833"/>
                <a:ext cx="454" cy="1578"/>
              </a:xfrm>
              <a:custGeom>
                <a:gdLst>
                  <a:gd name="T0" fmla="*/ 192 w 192"/>
                  <a:gd name="T1" fmla="*/ 668 h 668"/>
                  <a:gd name="T2" fmla="*/ 192 w 192"/>
                  <a:gd name="T3" fmla="*/ 556 h 668"/>
                  <a:gd name="T4" fmla="*/ 162 w 192"/>
                  <a:gd name="T5" fmla="*/ 486 h 668"/>
                  <a:gd name="T6" fmla="*/ 28 w 192"/>
                  <a:gd name="T7" fmla="*/ 344 h 668"/>
                  <a:gd name="T8" fmla="*/ 28 w 192"/>
                  <a:gd name="T9" fmla="*/ 286 h 668"/>
                  <a:gd name="T10" fmla="*/ 170 w 192"/>
                  <a:gd name="T11" fmla="*/ 130 h 668"/>
                  <a:gd name="T12" fmla="*/ 192 w 192"/>
                  <a:gd name="T13" fmla="*/ 70 h 668"/>
                  <a:gd name="T14" fmla="*/ 192 w 192"/>
                  <a:gd name="T15" fmla="*/ 0 h 668"/>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2" h="668">
                    <a:moveTo>
                      <a:pt x="192" y="668"/>
                    </a:moveTo>
                    <a:cubicBezTo>
                      <a:pt x="192" y="556"/>
                      <a:pt x="192" y="556"/>
                      <a:pt x="192" y="556"/>
                    </a:cubicBezTo>
                    <a:cubicBezTo>
                      <a:pt x="192" y="556"/>
                      <a:pt x="191" y="515"/>
                      <a:pt x="162" y="486"/>
                    </a:cubicBezTo>
                    <a:cubicBezTo>
                      <a:pt x="133" y="457"/>
                      <a:pt x="28" y="344"/>
                      <a:pt x="28" y="344"/>
                    </a:cubicBezTo>
                    <a:cubicBezTo>
                      <a:pt x="28" y="344"/>
                      <a:pt x="0" y="314"/>
                      <a:pt x="28" y="286"/>
                    </a:cubicBezTo>
                    <a:cubicBezTo>
                      <a:pt x="56" y="258"/>
                      <a:pt x="170" y="130"/>
                      <a:pt x="170" y="130"/>
                    </a:cubicBezTo>
                    <a:cubicBezTo>
                      <a:pt x="170" y="130"/>
                      <a:pt x="192" y="96"/>
                      <a:pt x="192" y="70"/>
                    </a:cubicBezTo>
                    <a:cubicBezTo>
                      <a:pt x="192" y="44"/>
                      <a:pt x="192" y="0"/>
                      <a:pt x="192" y="0"/>
                    </a:cubicBezTo>
                  </a:path>
                </a:pathLst>
              </a:custGeom>
              <a:noFill/>
              <a:ln w="12700" cap="flat">
                <a:solidFill>
                  <a:schemeClr val="tx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lstStyle/>
              <a:p>
                <a:endParaRPr lang="en-US" sz="2400"/>
              </a:p>
            </p:txBody>
          </p:sp>
          <p:sp>
            <p:nvSpPr>
              <p:cNvPr id="192" name="Freeform 7"/>
              <p:cNvSpPr/>
              <p:nvPr/>
            </p:nvSpPr>
            <p:spPr bwMode="auto">
              <a:xfrm>
                <a:off x="2319" y="833"/>
                <a:ext cx="453" cy="1578"/>
              </a:xfrm>
              <a:custGeom>
                <a:gdLst>
                  <a:gd name="T0" fmla="*/ 0 w 192"/>
                  <a:gd name="T1" fmla="*/ 668 h 668"/>
                  <a:gd name="T2" fmla="*/ 0 w 192"/>
                  <a:gd name="T3" fmla="*/ 556 h 668"/>
                  <a:gd name="T4" fmla="*/ 30 w 192"/>
                  <a:gd name="T5" fmla="*/ 486 h 668"/>
                  <a:gd name="T6" fmla="*/ 164 w 192"/>
                  <a:gd name="T7" fmla="*/ 344 h 668"/>
                  <a:gd name="T8" fmla="*/ 164 w 192"/>
                  <a:gd name="T9" fmla="*/ 286 h 668"/>
                  <a:gd name="T10" fmla="*/ 22 w 192"/>
                  <a:gd name="T11" fmla="*/ 130 h 668"/>
                  <a:gd name="T12" fmla="*/ 0 w 192"/>
                  <a:gd name="T13" fmla="*/ 70 h 668"/>
                  <a:gd name="T14" fmla="*/ 0 w 192"/>
                  <a:gd name="T15" fmla="*/ 0 h 668"/>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2" h="668">
                    <a:moveTo>
                      <a:pt x="0" y="668"/>
                    </a:moveTo>
                    <a:cubicBezTo>
                      <a:pt x="0" y="556"/>
                      <a:pt x="0" y="556"/>
                      <a:pt x="0" y="556"/>
                    </a:cubicBezTo>
                    <a:cubicBezTo>
                      <a:pt x="0" y="556"/>
                      <a:pt x="1" y="515"/>
                      <a:pt x="30" y="486"/>
                    </a:cubicBezTo>
                    <a:cubicBezTo>
                      <a:pt x="59" y="457"/>
                      <a:pt x="164" y="344"/>
                      <a:pt x="164" y="344"/>
                    </a:cubicBezTo>
                    <a:cubicBezTo>
                      <a:pt x="164" y="344"/>
                      <a:pt x="192" y="314"/>
                      <a:pt x="164" y="286"/>
                    </a:cubicBezTo>
                    <a:cubicBezTo>
                      <a:pt x="136" y="258"/>
                      <a:pt x="22" y="130"/>
                      <a:pt x="22" y="130"/>
                    </a:cubicBezTo>
                    <a:cubicBezTo>
                      <a:pt x="22" y="130"/>
                      <a:pt x="0" y="96"/>
                      <a:pt x="0" y="70"/>
                    </a:cubicBezTo>
                    <a:cubicBezTo>
                      <a:pt x="0" y="44"/>
                      <a:pt x="0" y="0"/>
                      <a:pt x="0" y="0"/>
                    </a:cubicBezTo>
                  </a:path>
                </a:pathLst>
              </a:custGeom>
              <a:noFill/>
              <a:ln w="12700" cap="flat">
                <a:solidFill>
                  <a:schemeClr val="tx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lstStyle/>
              <a:p>
                <a:endParaRPr lang="en-US" sz="2400"/>
              </a:p>
            </p:txBody>
          </p:sp>
          <p:sp>
            <p:nvSpPr>
              <p:cNvPr id="193" name="Freeform 8"/>
              <p:cNvSpPr/>
              <p:nvPr/>
            </p:nvSpPr>
            <p:spPr bwMode="auto">
              <a:xfrm>
                <a:off x="2120" y="2439"/>
                <a:ext cx="1522" cy="156"/>
              </a:xfrm>
              <a:custGeom>
                <a:gdLst>
                  <a:gd name="T0" fmla="*/ 0 w 586"/>
                  <a:gd name="T1" fmla="*/ 20 h 66"/>
                  <a:gd name="T2" fmla="*/ 20 w 586"/>
                  <a:gd name="T3" fmla="*/ 0 h 66"/>
                  <a:gd name="T4" fmla="*/ 566 w 586"/>
                  <a:gd name="T5" fmla="*/ 0 h 66"/>
                  <a:gd name="T6" fmla="*/ 586 w 586"/>
                  <a:gd name="T7" fmla="*/ 20 h 66"/>
                  <a:gd name="T8" fmla="*/ 586 w 586"/>
                  <a:gd name="T9" fmla="*/ 46 h 66"/>
                  <a:gd name="T10" fmla="*/ 566 w 586"/>
                  <a:gd name="T11" fmla="*/ 66 h 66"/>
                  <a:gd name="T12" fmla="*/ 20 w 586"/>
                  <a:gd name="T13" fmla="*/ 66 h 66"/>
                  <a:gd name="T14" fmla="*/ 0 w 586"/>
                  <a:gd name="T15" fmla="*/ 46 h 66"/>
                  <a:gd name="T16" fmla="*/ 0 w 586"/>
                  <a:gd name="T17" fmla="*/ 20 h 6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6" h="66">
                    <a:moveTo>
                      <a:pt x="0" y="20"/>
                    </a:moveTo>
                    <a:cubicBezTo>
                      <a:pt x="0" y="9"/>
                      <a:pt x="9" y="0"/>
                      <a:pt x="20" y="0"/>
                    </a:cubicBezTo>
                    <a:cubicBezTo>
                      <a:pt x="566" y="0"/>
                      <a:pt x="566" y="0"/>
                      <a:pt x="566" y="0"/>
                    </a:cubicBezTo>
                    <a:cubicBezTo>
                      <a:pt x="577" y="0"/>
                      <a:pt x="586" y="9"/>
                      <a:pt x="586" y="20"/>
                    </a:cubicBezTo>
                    <a:cubicBezTo>
                      <a:pt x="586" y="46"/>
                      <a:pt x="586" y="46"/>
                      <a:pt x="586" y="46"/>
                    </a:cubicBezTo>
                    <a:cubicBezTo>
                      <a:pt x="586" y="57"/>
                      <a:pt x="577" y="66"/>
                      <a:pt x="566" y="66"/>
                    </a:cubicBezTo>
                    <a:cubicBezTo>
                      <a:pt x="20" y="66"/>
                      <a:pt x="20" y="66"/>
                      <a:pt x="20" y="66"/>
                    </a:cubicBezTo>
                    <a:cubicBezTo>
                      <a:pt x="9" y="66"/>
                      <a:pt x="0" y="57"/>
                      <a:pt x="0" y="46"/>
                    </a:cubicBezTo>
                    <a:lnTo>
                      <a:pt x="0" y="20"/>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sp>
            <p:nvSpPr>
              <p:cNvPr id="194" name="Freeform 9"/>
              <p:cNvSpPr/>
              <p:nvPr/>
            </p:nvSpPr>
            <p:spPr bwMode="auto">
              <a:xfrm>
                <a:off x="2189" y="689"/>
                <a:ext cx="1384" cy="72"/>
              </a:xfrm>
              <a:custGeom>
                <a:gdLst>
                  <a:gd name="T0" fmla="*/ 0 w 586"/>
                  <a:gd name="T1" fmla="*/ 20 h 66"/>
                  <a:gd name="T2" fmla="*/ 20 w 586"/>
                  <a:gd name="T3" fmla="*/ 0 h 66"/>
                  <a:gd name="T4" fmla="*/ 566 w 586"/>
                  <a:gd name="T5" fmla="*/ 0 h 66"/>
                  <a:gd name="T6" fmla="*/ 586 w 586"/>
                  <a:gd name="T7" fmla="*/ 20 h 66"/>
                  <a:gd name="T8" fmla="*/ 586 w 586"/>
                  <a:gd name="T9" fmla="*/ 46 h 66"/>
                  <a:gd name="T10" fmla="*/ 566 w 586"/>
                  <a:gd name="T11" fmla="*/ 66 h 66"/>
                  <a:gd name="T12" fmla="*/ 20 w 586"/>
                  <a:gd name="T13" fmla="*/ 66 h 66"/>
                  <a:gd name="T14" fmla="*/ 0 w 586"/>
                  <a:gd name="T15" fmla="*/ 46 h 66"/>
                  <a:gd name="T16" fmla="*/ 0 w 586"/>
                  <a:gd name="T17" fmla="*/ 20 h 6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6" h="66">
                    <a:moveTo>
                      <a:pt x="0" y="20"/>
                    </a:moveTo>
                    <a:cubicBezTo>
                      <a:pt x="0" y="9"/>
                      <a:pt x="9" y="0"/>
                      <a:pt x="20" y="0"/>
                    </a:cubicBezTo>
                    <a:cubicBezTo>
                      <a:pt x="566" y="0"/>
                      <a:pt x="566" y="0"/>
                      <a:pt x="566" y="0"/>
                    </a:cubicBezTo>
                    <a:cubicBezTo>
                      <a:pt x="577" y="0"/>
                      <a:pt x="586" y="9"/>
                      <a:pt x="586" y="20"/>
                    </a:cubicBezTo>
                    <a:cubicBezTo>
                      <a:pt x="586" y="46"/>
                      <a:pt x="586" y="46"/>
                      <a:pt x="586" y="46"/>
                    </a:cubicBezTo>
                    <a:cubicBezTo>
                      <a:pt x="586" y="57"/>
                      <a:pt x="577" y="66"/>
                      <a:pt x="566" y="66"/>
                    </a:cubicBezTo>
                    <a:cubicBezTo>
                      <a:pt x="20" y="66"/>
                      <a:pt x="20" y="66"/>
                      <a:pt x="20" y="66"/>
                    </a:cubicBezTo>
                    <a:cubicBezTo>
                      <a:pt x="9" y="66"/>
                      <a:pt x="0" y="57"/>
                      <a:pt x="0" y="46"/>
                    </a:cubicBezTo>
                    <a:lnTo>
                      <a:pt x="0" y="20"/>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grpSp>
      </p:grpSp>
      <p:grpSp>
        <p:nvGrpSpPr>
          <p:cNvPr id="16" name="Group 15"/>
          <p:cNvGrpSpPr/>
          <p:nvPr/>
        </p:nvGrpSpPr>
        <p:grpSpPr>
          <a:xfrm>
            <a:off x="9959636" y="2323995"/>
            <a:ext cx="708705" cy="378884"/>
            <a:chOff x="7468536" y="1742996"/>
            <a:chExt cx="531529" cy="284163"/>
          </a:xfrm>
        </p:grpSpPr>
        <p:sp>
          <p:nvSpPr>
            <p:cNvPr id="201" name="Freeform 1428"/>
            <p:cNvSpPr/>
            <p:nvPr/>
          </p:nvSpPr>
          <p:spPr bwMode="auto">
            <a:xfrm rot="10800000">
              <a:off x="7546976" y="1742996"/>
              <a:ext cx="374650" cy="284163"/>
            </a:xfrm>
            <a:custGeom>
              <a:gdLst>
                <a:gd name="T0" fmla="*/ 0 w 236"/>
                <a:gd name="T1" fmla="*/ 179 h 179"/>
                <a:gd name="T2" fmla="*/ 236 w 236"/>
                <a:gd name="T3" fmla="*/ 179 h 179"/>
                <a:gd name="T4" fmla="*/ 236 w 236"/>
                <a:gd name="T5" fmla="*/ 28 h 179"/>
                <a:gd name="T6" fmla="*/ 146 w 236"/>
                <a:gd name="T7" fmla="*/ 28 h 179"/>
                <a:gd name="T8" fmla="*/ 118 w 236"/>
                <a:gd name="T9" fmla="*/ 0 h 179"/>
                <a:gd name="T10" fmla="*/ 89 w 236"/>
                <a:gd name="T11" fmla="*/ 28 h 179"/>
                <a:gd name="T12" fmla="*/ 0 w 236"/>
                <a:gd name="T13" fmla="*/ 28 h 179"/>
                <a:gd name="T14" fmla="*/ 0 w 236"/>
                <a:gd name="T15" fmla="*/ 179 h 179"/>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6" h="179">
                  <a:moveTo>
                    <a:pt x="0" y="179"/>
                  </a:moveTo>
                  <a:lnTo>
                    <a:pt x="236" y="179"/>
                  </a:lnTo>
                  <a:lnTo>
                    <a:pt x="236" y="28"/>
                  </a:lnTo>
                  <a:lnTo>
                    <a:pt x="146" y="28"/>
                  </a:lnTo>
                  <a:lnTo>
                    <a:pt x="118" y="0"/>
                  </a:lnTo>
                  <a:lnTo>
                    <a:pt x="89" y="28"/>
                  </a:lnTo>
                  <a:lnTo>
                    <a:pt x="0" y="28"/>
                  </a:lnTo>
                  <a:lnTo>
                    <a:pt x="0" y="179"/>
                  </a:lnTo>
                  <a:close/>
                </a:path>
              </a:pathLst>
            </a:custGeom>
            <a:solidFill>
              <a:schemeClr val="accent6"/>
            </a:solidFill>
            <a:ln>
              <a:noFill/>
            </a:ln>
          </p:spPr>
          <p:txBody>
            <a:bodyPr vert="horz" wrap="square" lIns="121920" tIns="60960" rIns="121920" bIns="60960" numCol="1" anchor="t" anchorCtr="0" compatLnSpc="1"/>
            <a:lstStyle/>
            <a:p>
              <a:endParaRPr lang="en-US" sz="2400"/>
            </a:p>
          </p:txBody>
        </p:sp>
        <p:sp>
          <p:nvSpPr>
            <p:cNvPr id="202" name="Content Placeholder 2"/>
            <p:cNvSpPr txBox="1"/>
            <p:nvPr/>
          </p:nvSpPr>
          <p:spPr>
            <a:xfrm>
              <a:off x="7468536" y="1749469"/>
              <a:ext cx="531529" cy="229576"/>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335" b="1">
                  <a:solidFill>
                    <a:schemeClr val="bg1"/>
                  </a:solidFill>
                </a:rPr>
                <a:t>75%</a:t>
              </a:r>
              <a:endParaRPr lang="en-US" sz="665" b="1">
                <a:solidFill>
                  <a:schemeClr val="bg1"/>
                </a:solidFill>
              </a:endParaRPr>
            </a:p>
          </p:txBody>
        </p:sp>
      </p:grpSp>
      <p:sp>
        <p:nvSpPr>
          <p:cNvPr id="59" name="Freeform 30"/>
          <p:cNvSpPr>
            <a:spLocks noEditPoints="1"/>
          </p:cNvSpPr>
          <p:nvPr/>
        </p:nvSpPr>
        <p:spPr bwMode="auto">
          <a:xfrm>
            <a:off x="10156798" y="3990733"/>
            <a:ext cx="324580" cy="324580"/>
          </a:xfrm>
          <a:custGeom>
            <a:gdLst>
              <a:gd name="T0" fmla="*/ 175 w 368"/>
              <a:gd name="T1" fmla="*/ 132 h 368"/>
              <a:gd name="T2" fmla="*/ 117 w 368"/>
              <a:gd name="T3" fmla="*/ 42 h 368"/>
              <a:gd name="T4" fmla="*/ 30 w 368"/>
              <a:gd name="T5" fmla="*/ 151 h 368"/>
              <a:gd name="T6" fmla="*/ 175 w 368"/>
              <a:gd name="T7" fmla="*/ 132 h 368"/>
              <a:gd name="T8" fmla="*/ 195 w 368"/>
              <a:gd name="T9" fmla="*/ 185 h 368"/>
              <a:gd name="T10" fmla="*/ 201 w 368"/>
              <a:gd name="T11" fmla="*/ 183 h 368"/>
              <a:gd name="T12" fmla="*/ 188 w 368"/>
              <a:gd name="T13" fmla="*/ 157 h 368"/>
              <a:gd name="T14" fmla="*/ 27 w 368"/>
              <a:gd name="T15" fmla="*/ 179 h 368"/>
              <a:gd name="T16" fmla="*/ 27 w 368"/>
              <a:gd name="T17" fmla="*/ 184 h 368"/>
              <a:gd name="T18" fmla="*/ 67 w 368"/>
              <a:gd name="T19" fmla="*/ 289 h 368"/>
              <a:gd name="T20" fmla="*/ 67 w 368"/>
              <a:gd name="T21" fmla="*/ 289 h 368"/>
              <a:gd name="T22" fmla="*/ 195 w 368"/>
              <a:gd name="T23" fmla="*/ 185 h 368"/>
              <a:gd name="T24" fmla="*/ 87 w 368"/>
              <a:gd name="T25" fmla="*/ 308 h 368"/>
              <a:gd name="T26" fmla="*/ 87 w 368"/>
              <a:gd name="T27" fmla="*/ 308 h 368"/>
              <a:gd name="T28" fmla="*/ 84 w 368"/>
              <a:gd name="T29" fmla="*/ 305 h 368"/>
              <a:gd name="T30" fmla="*/ 87 w 368"/>
              <a:gd name="T31" fmla="*/ 308 h 368"/>
              <a:gd name="T32" fmla="*/ 146 w 368"/>
              <a:gd name="T33" fmla="*/ 31 h 368"/>
              <a:gd name="T34" fmla="*/ 146 w 368"/>
              <a:gd name="T35" fmla="*/ 31 h 368"/>
              <a:gd name="T36" fmla="*/ 146 w 368"/>
              <a:gd name="T37" fmla="*/ 31 h 368"/>
              <a:gd name="T38" fmla="*/ 288 w 368"/>
              <a:gd name="T39" fmla="*/ 66 h 368"/>
              <a:gd name="T40" fmla="*/ 184 w 368"/>
              <a:gd name="T41" fmla="*/ 27 h 368"/>
              <a:gd name="T42" fmla="*/ 147 w 368"/>
              <a:gd name="T43" fmla="*/ 31 h 368"/>
              <a:gd name="T44" fmla="*/ 205 w 368"/>
              <a:gd name="T45" fmla="*/ 123 h 368"/>
              <a:gd name="T46" fmla="*/ 288 w 368"/>
              <a:gd name="T47" fmla="*/ 66 h 368"/>
              <a:gd name="T48" fmla="*/ 184 w 368"/>
              <a:gd name="T49" fmla="*/ 368 h 368"/>
              <a:gd name="T50" fmla="*/ 0 w 368"/>
              <a:gd name="T51" fmla="*/ 184 h 368"/>
              <a:gd name="T52" fmla="*/ 184 w 368"/>
              <a:gd name="T53" fmla="*/ 0 h 368"/>
              <a:gd name="T54" fmla="*/ 368 w 368"/>
              <a:gd name="T55" fmla="*/ 184 h 368"/>
              <a:gd name="T56" fmla="*/ 184 w 368"/>
              <a:gd name="T57" fmla="*/ 368 h 368"/>
              <a:gd name="T58" fmla="*/ 210 w 368"/>
              <a:gd name="T59" fmla="*/ 210 h 368"/>
              <a:gd name="T60" fmla="*/ 87 w 368"/>
              <a:gd name="T61" fmla="*/ 308 h 368"/>
              <a:gd name="T62" fmla="*/ 184 w 368"/>
              <a:gd name="T63" fmla="*/ 341 h 368"/>
              <a:gd name="T64" fmla="*/ 245 w 368"/>
              <a:gd name="T65" fmla="*/ 329 h 368"/>
              <a:gd name="T66" fmla="*/ 212 w 368"/>
              <a:gd name="T67" fmla="*/ 209 h 368"/>
              <a:gd name="T68" fmla="*/ 210 w 368"/>
              <a:gd name="T69" fmla="*/ 210 h 368"/>
              <a:gd name="T70" fmla="*/ 218 w 368"/>
              <a:gd name="T71" fmla="*/ 146 h 368"/>
              <a:gd name="T72" fmla="*/ 228 w 368"/>
              <a:gd name="T73" fmla="*/ 169 h 368"/>
              <a:gd name="T74" fmla="*/ 231 w 368"/>
              <a:gd name="T75" fmla="*/ 177 h 368"/>
              <a:gd name="T76" fmla="*/ 341 w 368"/>
              <a:gd name="T77" fmla="*/ 182 h 368"/>
              <a:gd name="T78" fmla="*/ 305 w 368"/>
              <a:gd name="T79" fmla="*/ 84 h 368"/>
              <a:gd name="T80" fmla="*/ 218 w 368"/>
              <a:gd name="T81" fmla="*/ 146 h 368"/>
              <a:gd name="T82" fmla="*/ 241 w 368"/>
              <a:gd name="T83" fmla="*/ 202 h 368"/>
              <a:gd name="T84" fmla="*/ 272 w 368"/>
              <a:gd name="T85" fmla="*/ 314 h 368"/>
              <a:gd name="T86" fmla="*/ 339 w 368"/>
              <a:gd name="T87" fmla="*/ 209 h 368"/>
              <a:gd name="T88" fmla="*/ 241 w 368"/>
              <a:gd name="T89" fmla="*/ 202 h 36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68" h="368">
                <a:moveTo>
                  <a:pt x="175" y="132"/>
                </a:moveTo>
                <a:cubicBezTo>
                  <a:pt x="148" y="84"/>
                  <a:pt x="119" y="45"/>
                  <a:pt x="117" y="42"/>
                </a:cubicBezTo>
                <a:cubicBezTo>
                  <a:pt x="73" y="62"/>
                  <a:pt x="40" y="103"/>
                  <a:pt x="30" y="151"/>
                </a:cubicBezTo>
                <a:cubicBezTo>
                  <a:pt x="34" y="152"/>
                  <a:pt x="100" y="152"/>
                  <a:pt x="175" y="132"/>
                </a:cubicBezTo>
                <a:close/>
                <a:moveTo>
                  <a:pt x="195" y="185"/>
                </a:moveTo>
                <a:cubicBezTo>
                  <a:pt x="197" y="184"/>
                  <a:pt x="199" y="184"/>
                  <a:pt x="201" y="183"/>
                </a:cubicBezTo>
                <a:cubicBezTo>
                  <a:pt x="197" y="174"/>
                  <a:pt x="193" y="165"/>
                  <a:pt x="188" y="157"/>
                </a:cubicBezTo>
                <a:cubicBezTo>
                  <a:pt x="107" y="181"/>
                  <a:pt x="29" y="179"/>
                  <a:pt x="27" y="179"/>
                </a:cubicBezTo>
                <a:cubicBezTo>
                  <a:pt x="27" y="181"/>
                  <a:pt x="27" y="182"/>
                  <a:pt x="27" y="184"/>
                </a:cubicBezTo>
                <a:cubicBezTo>
                  <a:pt x="27" y="224"/>
                  <a:pt x="42" y="261"/>
                  <a:pt x="67" y="289"/>
                </a:cubicBezTo>
                <a:cubicBezTo>
                  <a:pt x="67" y="289"/>
                  <a:pt x="67" y="289"/>
                  <a:pt x="67" y="289"/>
                </a:cubicBezTo>
                <a:cubicBezTo>
                  <a:pt x="67" y="289"/>
                  <a:pt x="110" y="213"/>
                  <a:pt x="195" y="185"/>
                </a:cubicBezTo>
                <a:close/>
                <a:moveTo>
                  <a:pt x="87" y="308"/>
                </a:moveTo>
                <a:cubicBezTo>
                  <a:pt x="87" y="308"/>
                  <a:pt x="87" y="308"/>
                  <a:pt x="87" y="308"/>
                </a:cubicBezTo>
                <a:cubicBezTo>
                  <a:pt x="86" y="307"/>
                  <a:pt x="85" y="306"/>
                  <a:pt x="84" y="305"/>
                </a:cubicBezTo>
                <a:cubicBezTo>
                  <a:pt x="86" y="307"/>
                  <a:pt x="87" y="308"/>
                  <a:pt x="87" y="308"/>
                </a:cubicBezTo>
                <a:close/>
                <a:moveTo>
                  <a:pt x="146" y="31"/>
                </a:moveTo>
                <a:cubicBezTo>
                  <a:pt x="146" y="31"/>
                  <a:pt x="146" y="31"/>
                  <a:pt x="146" y="31"/>
                </a:cubicBezTo>
                <a:cubicBezTo>
                  <a:pt x="146" y="31"/>
                  <a:pt x="146" y="31"/>
                  <a:pt x="146" y="31"/>
                </a:cubicBezTo>
                <a:close/>
                <a:moveTo>
                  <a:pt x="288" y="66"/>
                </a:moveTo>
                <a:cubicBezTo>
                  <a:pt x="260" y="42"/>
                  <a:pt x="224" y="27"/>
                  <a:pt x="184" y="27"/>
                </a:cubicBezTo>
                <a:cubicBezTo>
                  <a:pt x="171" y="27"/>
                  <a:pt x="159" y="28"/>
                  <a:pt x="147" y="31"/>
                </a:cubicBezTo>
                <a:cubicBezTo>
                  <a:pt x="149" y="34"/>
                  <a:pt x="179" y="74"/>
                  <a:pt x="205" y="123"/>
                </a:cubicBezTo>
                <a:cubicBezTo>
                  <a:pt x="265" y="101"/>
                  <a:pt x="287" y="67"/>
                  <a:pt x="288" y="66"/>
                </a:cubicBezTo>
                <a:close/>
                <a:moveTo>
                  <a:pt x="184" y="368"/>
                </a:moveTo>
                <a:cubicBezTo>
                  <a:pt x="82" y="368"/>
                  <a:pt x="0" y="286"/>
                  <a:pt x="0" y="184"/>
                </a:cubicBezTo>
                <a:cubicBezTo>
                  <a:pt x="0" y="82"/>
                  <a:pt x="82" y="0"/>
                  <a:pt x="184" y="0"/>
                </a:cubicBezTo>
                <a:cubicBezTo>
                  <a:pt x="285" y="0"/>
                  <a:pt x="368" y="82"/>
                  <a:pt x="368" y="184"/>
                </a:cubicBezTo>
                <a:cubicBezTo>
                  <a:pt x="368" y="286"/>
                  <a:pt x="285" y="368"/>
                  <a:pt x="184" y="368"/>
                </a:cubicBezTo>
                <a:close/>
                <a:moveTo>
                  <a:pt x="210" y="210"/>
                </a:moveTo>
                <a:cubicBezTo>
                  <a:pt x="118" y="242"/>
                  <a:pt x="88" y="306"/>
                  <a:pt x="87" y="308"/>
                </a:cubicBezTo>
                <a:cubicBezTo>
                  <a:pt x="114" y="329"/>
                  <a:pt x="147" y="341"/>
                  <a:pt x="184" y="341"/>
                </a:cubicBezTo>
                <a:cubicBezTo>
                  <a:pt x="206" y="341"/>
                  <a:pt x="226" y="337"/>
                  <a:pt x="245" y="329"/>
                </a:cubicBezTo>
                <a:cubicBezTo>
                  <a:pt x="243" y="315"/>
                  <a:pt x="234" y="267"/>
                  <a:pt x="212" y="209"/>
                </a:cubicBezTo>
                <a:cubicBezTo>
                  <a:pt x="211" y="209"/>
                  <a:pt x="211" y="209"/>
                  <a:pt x="210" y="210"/>
                </a:cubicBezTo>
                <a:close/>
                <a:moveTo>
                  <a:pt x="218" y="146"/>
                </a:moveTo>
                <a:cubicBezTo>
                  <a:pt x="221" y="154"/>
                  <a:pt x="225" y="161"/>
                  <a:pt x="228" y="169"/>
                </a:cubicBezTo>
                <a:cubicBezTo>
                  <a:pt x="229" y="172"/>
                  <a:pt x="230" y="174"/>
                  <a:pt x="231" y="177"/>
                </a:cubicBezTo>
                <a:cubicBezTo>
                  <a:pt x="286" y="170"/>
                  <a:pt x="339" y="182"/>
                  <a:pt x="341" y="182"/>
                </a:cubicBezTo>
                <a:cubicBezTo>
                  <a:pt x="340" y="145"/>
                  <a:pt x="327" y="111"/>
                  <a:pt x="305" y="84"/>
                </a:cubicBezTo>
                <a:cubicBezTo>
                  <a:pt x="305" y="85"/>
                  <a:pt x="280" y="121"/>
                  <a:pt x="218" y="146"/>
                </a:cubicBezTo>
                <a:close/>
                <a:moveTo>
                  <a:pt x="241" y="202"/>
                </a:moveTo>
                <a:cubicBezTo>
                  <a:pt x="262" y="259"/>
                  <a:pt x="270" y="305"/>
                  <a:pt x="272" y="314"/>
                </a:cubicBezTo>
                <a:cubicBezTo>
                  <a:pt x="307" y="290"/>
                  <a:pt x="332" y="253"/>
                  <a:pt x="339" y="209"/>
                </a:cubicBezTo>
                <a:cubicBezTo>
                  <a:pt x="336" y="208"/>
                  <a:pt x="292" y="194"/>
                  <a:pt x="241" y="202"/>
                </a:cubicBezTo>
                <a:close/>
              </a:path>
            </a:pathLst>
          </a:custGeom>
          <a:solidFill>
            <a:schemeClr val="accent6"/>
          </a:solidFill>
          <a:ln>
            <a:noFill/>
          </a:ln>
        </p:spPr>
        <p:txBody>
          <a:bodyPr vert="horz" wrap="square" lIns="121920" tIns="60960" rIns="121920" bIns="60960" numCol="1" anchor="t" anchorCtr="0" compatLnSpc="1"/>
          <a:lstStyle/>
          <a:p>
            <a:endParaRPr lang="en-US" sz="2400"/>
          </a:p>
        </p:txBody>
      </p:sp>
      <p:grpSp>
        <p:nvGrpSpPr>
          <p:cNvPr id="20" name="Group 19"/>
          <p:cNvGrpSpPr/>
          <p:nvPr/>
        </p:nvGrpSpPr>
        <p:grpSpPr>
          <a:xfrm>
            <a:off x="10000164" y="2908413"/>
            <a:ext cx="637849" cy="898059"/>
            <a:chOff x="7498932" y="2181310"/>
            <a:chExt cx="478387" cy="673544"/>
          </a:xfrm>
        </p:grpSpPr>
        <p:grpSp>
          <p:nvGrpSpPr>
            <p:cNvPr id="204" name="Group 5"/>
            <p:cNvGrpSpPr>
              <a:grpSpLocks noChangeAspect="1"/>
            </p:cNvGrpSpPr>
            <p:nvPr/>
          </p:nvGrpSpPr>
          <p:grpSpPr>
            <a:xfrm>
              <a:off x="7498932" y="2181310"/>
              <a:ext cx="478387" cy="673544"/>
              <a:chOff x="2120" y="689"/>
              <a:chExt cx="1522" cy="1906"/>
            </a:xfrm>
          </p:grpSpPr>
          <p:sp>
            <p:nvSpPr>
              <p:cNvPr id="205" name="Freeform 6"/>
              <p:cNvSpPr/>
              <p:nvPr/>
            </p:nvSpPr>
            <p:spPr bwMode="auto">
              <a:xfrm>
                <a:off x="2966" y="833"/>
                <a:ext cx="454" cy="1578"/>
              </a:xfrm>
              <a:custGeom>
                <a:gdLst>
                  <a:gd name="T0" fmla="*/ 192 w 192"/>
                  <a:gd name="T1" fmla="*/ 668 h 668"/>
                  <a:gd name="T2" fmla="*/ 192 w 192"/>
                  <a:gd name="T3" fmla="*/ 556 h 668"/>
                  <a:gd name="T4" fmla="*/ 162 w 192"/>
                  <a:gd name="T5" fmla="*/ 486 h 668"/>
                  <a:gd name="T6" fmla="*/ 28 w 192"/>
                  <a:gd name="T7" fmla="*/ 344 h 668"/>
                  <a:gd name="T8" fmla="*/ 28 w 192"/>
                  <a:gd name="T9" fmla="*/ 286 h 668"/>
                  <a:gd name="T10" fmla="*/ 170 w 192"/>
                  <a:gd name="T11" fmla="*/ 130 h 668"/>
                  <a:gd name="T12" fmla="*/ 192 w 192"/>
                  <a:gd name="T13" fmla="*/ 70 h 668"/>
                  <a:gd name="T14" fmla="*/ 192 w 192"/>
                  <a:gd name="T15" fmla="*/ 0 h 668"/>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2" h="668">
                    <a:moveTo>
                      <a:pt x="192" y="668"/>
                    </a:moveTo>
                    <a:cubicBezTo>
                      <a:pt x="192" y="556"/>
                      <a:pt x="192" y="556"/>
                      <a:pt x="192" y="556"/>
                    </a:cubicBezTo>
                    <a:cubicBezTo>
                      <a:pt x="192" y="556"/>
                      <a:pt x="191" y="515"/>
                      <a:pt x="162" y="486"/>
                    </a:cubicBezTo>
                    <a:cubicBezTo>
                      <a:pt x="133" y="457"/>
                      <a:pt x="28" y="344"/>
                      <a:pt x="28" y="344"/>
                    </a:cubicBezTo>
                    <a:cubicBezTo>
                      <a:pt x="28" y="344"/>
                      <a:pt x="0" y="314"/>
                      <a:pt x="28" y="286"/>
                    </a:cubicBezTo>
                    <a:cubicBezTo>
                      <a:pt x="56" y="258"/>
                      <a:pt x="170" y="130"/>
                      <a:pt x="170" y="130"/>
                    </a:cubicBezTo>
                    <a:cubicBezTo>
                      <a:pt x="170" y="130"/>
                      <a:pt x="192" y="96"/>
                      <a:pt x="192" y="70"/>
                    </a:cubicBezTo>
                    <a:cubicBezTo>
                      <a:pt x="192" y="44"/>
                      <a:pt x="192" y="0"/>
                      <a:pt x="192" y="0"/>
                    </a:cubicBezTo>
                  </a:path>
                </a:pathLst>
              </a:custGeom>
              <a:noFill/>
              <a:ln w="12700" cap="flat">
                <a:solidFill>
                  <a:schemeClr val="tx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lstStyle/>
              <a:p>
                <a:endParaRPr lang="en-US" sz="2400"/>
              </a:p>
            </p:txBody>
          </p:sp>
          <p:sp>
            <p:nvSpPr>
              <p:cNvPr id="206" name="Freeform 7"/>
              <p:cNvSpPr/>
              <p:nvPr/>
            </p:nvSpPr>
            <p:spPr bwMode="auto">
              <a:xfrm>
                <a:off x="2319" y="833"/>
                <a:ext cx="453" cy="1578"/>
              </a:xfrm>
              <a:custGeom>
                <a:gdLst>
                  <a:gd name="T0" fmla="*/ 0 w 192"/>
                  <a:gd name="T1" fmla="*/ 668 h 668"/>
                  <a:gd name="T2" fmla="*/ 0 w 192"/>
                  <a:gd name="T3" fmla="*/ 556 h 668"/>
                  <a:gd name="T4" fmla="*/ 30 w 192"/>
                  <a:gd name="T5" fmla="*/ 486 h 668"/>
                  <a:gd name="T6" fmla="*/ 164 w 192"/>
                  <a:gd name="T7" fmla="*/ 344 h 668"/>
                  <a:gd name="T8" fmla="*/ 164 w 192"/>
                  <a:gd name="T9" fmla="*/ 286 h 668"/>
                  <a:gd name="T10" fmla="*/ 22 w 192"/>
                  <a:gd name="T11" fmla="*/ 130 h 668"/>
                  <a:gd name="T12" fmla="*/ 0 w 192"/>
                  <a:gd name="T13" fmla="*/ 70 h 668"/>
                  <a:gd name="T14" fmla="*/ 0 w 192"/>
                  <a:gd name="T15" fmla="*/ 0 h 668"/>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2" h="668">
                    <a:moveTo>
                      <a:pt x="0" y="668"/>
                    </a:moveTo>
                    <a:cubicBezTo>
                      <a:pt x="0" y="556"/>
                      <a:pt x="0" y="556"/>
                      <a:pt x="0" y="556"/>
                    </a:cubicBezTo>
                    <a:cubicBezTo>
                      <a:pt x="0" y="556"/>
                      <a:pt x="1" y="515"/>
                      <a:pt x="30" y="486"/>
                    </a:cubicBezTo>
                    <a:cubicBezTo>
                      <a:pt x="59" y="457"/>
                      <a:pt x="164" y="344"/>
                      <a:pt x="164" y="344"/>
                    </a:cubicBezTo>
                    <a:cubicBezTo>
                      <a:pt x="164" y="344"/>
                      <a:pt x="192" y="314"/>
                      <a:pt x="164" y="286"/>
                    </a:cubicBezTo>
                    <a:cubicBezTo>
                      <a:pt x="136" y="258"/>
                      <a:pt x="22" y="130"/>
                      <a:pt x="22" y="130"/>
                    </a:cubicBezTo>
                    <a:cubicBezTo>
                      <a:pt x="22" y="130"/>
                      <a:pt x="0" y="96"/>
                      <a:pt x="0" y="70"/>
                    </a:cubicBezTo>
                    <a:cubicBezTo>
                      <a:pt x="0" y="44"/>
                      <a:pt x="0" y="0"/>
                      <a:pt x="0" y="0"/>
                    </a:cubicBezTo>
                  </a:path>
                </a:pathLst>
              </a:custGeom>
              <a:noFill/>
              <a:ln w="12700" cap="flat">
                <a:solidFill>
                  <a:schemeClr val="tx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lstStyle/>
              <a:p>
                <a:endParaRPr lang="en-US" sz="2400"/>
              </a:p>
            </p:txBody>
          </p:sp>
          <p:sp>
            <p:nvSpPr>
              <p:cNvPr id="207" name="Freeform 8"/>
              <p:cNvSpPr/>
              <p:nvPr/>
            </p:nvSpPr>
            <p:spPr bwMode="auto">
              <a:xfrm>
                <a:off x="2120" y="2439"/>
                <a:ext cx="1522" cy="156"/>
              </a:xfrm>
              <a:custGeom>
                <a:gdLst>
                  <a:gd name="T0" fmla="*/ 0 w 586"/>
                  <a:gd name="T1" fmla="*/ 20 h 66"/>
                  <a:gd name="T2" fmla="*/ 20 w 586"/>
                  <a:gd name="T3" fmla="*/ 0 h 66"/>
                  <a:gd name="T4" fmla="*/ 566 w 586"/>
                  <a:gd name="T5" fmla="*/ 0 h 66"/>
                  <a:gd name="T6" fmla="*/ 586 w 586"/>
                  <a:gd name="T7" fmla="*/ 20 h 66"/>
                  <a:gd name="T8" fmla="*/ 586 w 586"/>
                  <a:gd name="T9" fmla="*/ 46 h 66"/>
                  <a:gd name="T10" fmla="*/ 566 w 586"/>
                  <a:gd name="T11" fmla="*/ 66 h 66"/>
                  <a:gd name="T12" fmla="*/ 20 w 586"/>
                  <a:gd name="T13" fmla="*/ 66 h 66"/>
                  <a:gd name="T14" fmla="*/ 0 w 586"/>
                  <a:gd name="T15" fmla="*/ 46 h 66"/>
                  <a:gd name="T16" fmla="*/ 0 w 586"/>
                  <a:gd name="T17" fmla="*/ 20 h 6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6" h="66">
                    <a:moveTo>
                      <a:pt x="0" y="20"/>
                    </a:moveTo>
                    <a:cubicBezTo>
                      <a:pt x="0" y="9"/>
                      <a:pt x="9" y="0"/>
                      <a:pt x="20" y="0"/>
                    </a:cubicBezTo>
                    <a:cubicBezTo>
                      <a:pt x="566" y="0"/>
                      <a:pt x="566" y="0"/>
                      <a:pt x="566" y="0"/>
                    </a:cubicBezTo>
                    <a:cubicBezTo>
                      <a:pt x="577" y="0"/>
                      <a:pt x="586" y="9"/>
                      <a:pt x="586" y="20"/>
                    </a:cubicBezTo>
                    <a:cubicBezTo>
                      <a:pt x="586" y="46"/>
                      <a:pt x="586" y="46"/>
                      <a:pt x="586" y="46"/>
                    </a:cubicBezTo>
                    <a:cubicBezTo>
                      <a:pt x="586" y="57"/>
                      <a:pt x="577" y="66"/>
                      <a:pt x="566" y="66"/>
                    </a:cubicBezTo>
                    <a:cubicBezTo>
                      <a:pt x="20" y="66"/>
                      <a:pt x="20" y="66"/>
                      <a:pt x="20" y="66"/>
                    </a:cubicBezTo>
                    <a:cubicBezTo>
                      <a:pt x="9" y="66"/>
                      <a:pt x="0" y="57"/>
                      <a:pt x="0" y="46"/>
                    </a:cubicBezTo>
                    <a:lnTo>
                      <a:pt x="0" y="20"/>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sp>
            <p:nvSpPr>
              <p:cNvPr id="208" name="Freeform 9"/>
              <p:cNvSpPr/>
              <p:nvPr/>
            </p:nvSpPr>
            <p:spPr bwMode="auto">
              <a:xfrm>
                <a:off x="2189" y="689"/>
                <a:ext cx="1384" cy="72"/>
              </a:xfrm>
              <a:custGeom>
                <a:gdLst>
                  <a:gd name="T0" fmla="*/ 0 w 586"/>
                  <a:gd name="T1" fmla="*/ 20 h 66"/>
                  <a:gd name="T2" fmla="*/ 20 w 586"/>
                  <a:gd name="T3" fmla="*/ 0 h 66"/>
                  <a:gd name="T4" fmla="*/ 566 w 586"/>
                  <a:gd name="T5" fmla="*/ 0 h 66"/>
                  <a:gd name="T6" fmla="*/ 586 w 586"/>
                  <a:gd name="T7" fmla="*/ 20 h 66"/>
                  <a:gd name="T8" fmla="*/ 586 w 586"/>
                  <a:gd name="T9" fmla="*/ 46 h 66"/>
                  <a:gd name="T10" fmla="*/ 566 w 586"/>
                  <a:gd name="T11" fmla="*/ 66 h 66"/>
                  <a:gd name="T12" fmla="*/ 20 w 586"/>
                  <a:gd name="T13" fmla="*/ 66 h 66"/>
                  <a:gd name="T14" fmla="*/ 0 w 586"/>
                  <a:gd name="T15" fmla="*/ 46 h 66"/>
                  <a:gd name="T16" fmla="*/ 0 w 586"/>
                  <a:gd name="T17" fmla="*/ 20 h 6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6" h="66">
                    <a:moveTo>
                      <a:pt x="0" y="20"/>
                    </a:moveTo>
                    <a:cubicBezTo>
                      <a:pt x="0" y="9"/>
                      <a:pt x="9" y="0"/>
                      <a:pt x="20" y="0"/>
                    </a:cubicBezTo>
                    <a:cubicBezTo>
                      <a:pt x="566" y="0"/>
                      <a:pt x="566" y="0"/>
                      <a:pt x="566" y="0"/>
                    </a:cubicBezTo>
                    <a:cubicBezTo>
                      <a:pt x="577" y="0"/>
                      <a:pt x="586" y="9"/>
                      <a:pt x="586" y="20"/>
                    </a:cubicBezTo>
                    <a:cubicBezTo>
                      <a:pt x="586" y="46"/>
                      <a:pt x="586" y="46"/>
                      <a:pt x="586" y="46"/>
                    </a:cubicBezTo>
                    <a:cubicBezTo>
                      <a:pt x="586" y="57"/>
                      <a:pt x="577" y="66"/>
                      <a:pt x="566" y="66"/>
                    </a:cubicBezTo>
                    <a:cubicBezTo>
                      <a:pt x="20" y="66"/>
                      <a:pt x="20" y="66"/>
                      <a:pt x="20" y="66"/>
                    </a:cubicBezTo>
                    <a:cubicBezTo>
                      <a:pt x="9" y="66"/>
                      <a:pt x="0" y="57"/>
                      <a:pt x="0" y="46"/>
                    </a:cubicBezTo>
                    <a:lnTo>
                      <a:pt x="0" y="20"/>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grpSp>
        <p:sp>
          <p:nvSpPr>
            <p:cNvPr id="210" name="Freeform 15"/>
            <p:cNvSpPr/>
            <p:nvPr/>
          </p:nvSpPr>
          <p:spPr bwMode="auto">
            <a:xfrm rot="10800000">
              <a:off x="7660164" y="2359524"/>
              <a:ext cx="150225" cy="128868"/>
            </a:xfrm>
            <a:custGeom>
              <a:gdLst>
                <a:gd name="T0" fmla="*/ 372 w 392"/>
                <a:gd name="T1" fmla="*/ 210 h 366"/>
                <a:gd name="T2" fmla="*/ 347 w 392"/>
                <a:gd name="T3" fmla="*/ 180 h 366"/>
                <a:gd name="T4" fmla="*/ 230 w 392"/>
                <a:gd name="T5" fmla="*/ 55 h 366"/>
                <a:gd name="T6" fmla="*/ 191 w 392"/>
                <a:gd name="T7" fmla="*/ 0 h 366"/>
                <a:gd name="T8" fmla="*/ 133 w 392"/>
                <a:gd name="T9" fmla="*/ 89 h 366"/>
                <a:gd name="T10" fmla="*/ 14 w 392"/>
                <a:gd name="T11" fmla="*/ 210 h 366"/>
                <a:gd name="T12" fmla="*/ 0 w 392"/>
                <a:gd name="T13" fmla="*/ 248 h 366"/>
                <a:gd name="T14" fmla="*/ 0 w 392"/>
                <a:gd name="T15" fmla="*/ 366 h 366"/>
                <a:gd name="T16" fmla="*/ 392 w 392"/>
                <a:gd name="T17" fmla="*/ 366 h 366"/>
                <a:gd name="T18" fmla="*/ 392 w 392"/>
                <a:gd name="T19" fmla="*/ 256 h 366"/>
                <a:gd name="T20" fmla="*/ 372 w 392"/>
                <a:gd name="T21" fmla="*/ 210 h 36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2" h="366">
                  <a:moveTo>
                    <a:pt x="372" y="210"/>
                  </a:moveTo>
                  <a:cubicBezTo>
                    <a:pt x="347" y="180"/>
                    <a:pt x="347" y="180"/>
                    <a:pt x="347" y="180"/>
                  </a:cubicBezTo>
                  <a:cubicBezTo>
                    <a:pt x="347" y="180"/>
                    <a:pt x="259" y="84"/>
                    <a:pt x="230" y="55"/>
                  </a:cubicBezTo>
                  <a:cubicBezTo>
                    <a:pt x="201" y="25"/>
                    <a:pt x="191" y="0"/>
                    <a:pt x="191" y="0"/>
                  </a:cubicBezTo>
                  <a:cubicBezTo>
                    <a:pt x="191" y="21"/>
                    <a:pt x="166" y="56"/>
                    <a:pt x="133" y="89"/>
                  </a:cubicBezTo>
                  <a:cubicBezTo>
                    <a:pt x="101" y="121"/>
                    <a:pt x="14" y="210"/>
                    <a:pt x="14" y="210"/>
                  </a:cubicBezTo>
                  <a:cubicBezTo>
                    <a:pt x="14" y="210"/>
                    <a:pt x="0" y="228"/>
                    <a:pt x="0" y="248"/>
                  </a:cubicBezTo>
                  <a:cubicBezTo>
                    <a:pt x="0" y="268"/>
                    <a:pt x="0" y="366"/>
                    <a:pt x="0" y="366"/>
                  </a:cubicBezTo>
                  <a:cubicBezTo>
                    <a:pt x="392" y="366"/>
                    <a:pt x="392" y="366"/>
                    <a:pt x="392" y="366"/>
                  </a:cubicBezTo>
                  <a:cubicBezTo>
                    <a:pt x="392" y="256"/>
                    <a:pt x="392" y="256"/>
                    <a:pt x="392" y="256"/>
                  </a:cubicBezTo>
                  <a:cubicBezTo>
                    <a:pt x="392" y="256"/>
                    <a:pt x="384" y="222"/>
                    <a:pt x="372" y="210"/>
                  </a:cubicBezTo>
                  <a:close/>
                </a:path>
              </a:pathLst>
            </a:custGeom>
            <a:solidFill>
              <a:schemeClr val="accent6"/>
            </a:solidFill>
            <a:ln>
              <a:noFill/>
            </a:ln>
          </p:spPr>
          <p:txBody>
            <a:bodyPr vert="horz" wrap="square" lIns="121920" tIns="60960" rIns="121920" bIns="60960" numCol="1" anchor="t" anchorCtr="0" compatLnSpc="1"/>
            <a:lstStyle/>
            <a:p>
              <a:endParaRPr lang="en-US" sz="2400"/>
            </a:p>
          </p:txBody>
        </p:sp>
        <p:sp>
          <p:nvSpPr>
            <p:cNvPr id="211" name="Freeform 15"/>
            <p:cNvSpPr/>
            <p:nvPr/>
          </p:nvSpPr>
          <p:spPr bwMode="auto">
            <a:xfrm>
              <a:off x="7594600" y="2497737"/>
              <a:ext cx="285751" cy="287194"/>
            </a:xfrm>
            <a:custGeom>
              <a:gdLst>
                <a:gd name="T0" fmla="*/ 372 w 392"/>
                <a:gd name="T1" fmla="*/ 210 h 366"/>
                <a:gd name="T2" fmla="*/ 347 w 392"/>
                <a:gd name="T3" fmla="*/ 180 h 366"/>
                <a:gd name="T4" fmla="*/ 230 w 392"/>
                <a:gd name="T5" fmla="*/ 55 h 366"/>
                <a:gd name="T6" fmla="*/ 191 w 392"/>
                <a:gd name="T7" fmla="*/ 0 h 366"/>
                <a:gd name="T8" fmla="*/ 133 w 392"/>
                <a:gd name="T9" fmla="*/ 89 h 366"/>
                <a:gd name="T10" fmla="*/ 14 w 392"/>
                <a:gd name="T11" fmla="*/ 210 h 366"/>
                <a:gd name="T12" fmla="*/ 0 w 392"/>
                <a:gd name="T13" fmla="*/ 248 h 366"/>
                <a:gd name="T14" fmla="*/ 0 w 392"/>
                <a:gd name="T15" fmla="*/ 366 h 366"/>
                <a:gd name="T16" fmla="*/ 392 w 392"/>
                <a:gd name="T17" fmla="*/ 366 h 366"/>
                <a:gd name="T18" fmla="*/ 392 w 392"/>
                <a:gd name="T19" fmla="*/ 256 h 366"/>
                <a:gd name="T20" fmla="*/ 372 w 392"/>
                <a:gd name="T21" fmla="*/ 210 h 36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2" h="366">
                  <a:moveTo>
                    <a:pt x="372" y="210"/>
                  </a:moveTo>
                  <a:cubicBezTo>
                    <a:pt x="347" y="180"/>
                    <a:pt x="347" y="180"/>
                    <a:pt x="347" y="180"/>
                  </a:cubicBezTo>
                  <a:cubicBezTo>
                    <a:pt x="347" y="180"/>
                    <a:pt x="259" y="84"/>
                    <a:pt x="230" y="55"/>
                  </a:cubicBezTo>
                  <a:cubicBezTo>
                    <a:pt x="201" y="25"/>
                    <a:pt x="191" y="0"/>
                    <a:pt x="191" y="0"/>
                  </a:cubicBezTo>
                  <a:cubicBezTo>
                    <a:pt x="191" y="21"/>
                    <a:pt x="166" y="56"/>
                    <a:pt x="133" y="89"/>
                  </a:cubicBezTo>
                  <a:cubicBezTo>
                    <a:pt x="101" y="121"/>
                    <a:pt x="14" y="210"/>
                    <a:pt x="14" y="210"/>
                  </a:cubicBezTo>
                  <a:cubicBezTo>
                    <a:pt x="14" y="210"/>
                    <a:pt x="0" y="228"/>
                    <a:pt x="0" y="248"/>
                  </a:cubicBezTo>
                  <a:cubicBezTo>
                    <a:pt x="0" y="268"/>
                    <a:pt x="0" y="366"/>
                    <a:pt x="0" y="366"/>
                  </a:cubicBezTo>
                  <a:cubicBezTo>
                    <a:pt x="392" y="366"/>
                    <a:pt x="392" y="366"/>
                    <a:pt x="392" y="366"/>
                  </a:cubicBezTo>
                  <a:cubicBezTo>
                    <a:pt x="392" y="256"/>
                    <a:pt x="392" y="256"/>
                    <a:pt x="392" y="256"/>
                  </a:cubicBezTo>
                  <a:cubicBezTo>
                    <a:pt x="392" y="256"/>
                    <a:pt x="384" y="222"/>
                    <a:pt x="372" y="210"/>
                  </a:cubicBezTo>
                  <a:close/>
                </a:path>
              </a:pathLst>
            </a:custGeom>
            <a:solidFill>
              <a:schemeClr val="accent6"/>
            </a:solidFill>
            <a:ln>
              <a:noFill/>
            </a:ln>
          </p:spPr>
          <p:txBody>
            <a:bodyPr vert="horz" wrap="square" lIns="121920" tIns="60960" rIns="121920" bIns="60960" numCol="1" anchor="t" anchorCtr="0" compatLnSpc="1"/>
            <a:lstStyle/>
            <a:p>
              <a:endParaRPr lang="en-US" sz="2400"/>
            </a:p>
          </p:txBody>
        </p:sp>
      </p:grpSp>
    </p:spTree>
  </p:cSld>
  <p:clrMapOvr>
    <a:masterClrMapping/>
  </p:clrMapOvr>
  <mc:AlternateContent>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9"/>
                                        </p:tgtEl>
                                        <p:attrNameLst>
                                          <p:attrName>style.visibility</p:attrName>
                                        </p:attrNameLst>
                                      </p:cBhvr>
                                      <p:to>
                                        <p:strVal val="visible"/>
                                      </p:to>
                                    </p:set>
                                    <p:animEffect transition="in" filter="fade">
                                      <p:cBhvr>
                                        <p:cTn id="7" dur="500"/>
                                        <p:tgtEl>
                                          <p:spTgt spid="149"/>
                                        </p:tgtEl>
                                      </p:cBhvr>
                                    </p:animEffect>
                                  </p:childTnLst>
                                </p:cTn>
                              </p:par>
                            </p:childTnLst>
                          </p:cTn>
                        </p:par>
                        <p:par>
                          <p:cTn id="8" fill="hold" nodeType="afterGroup">
                            <p:stCondLst>
                              <p:cond delay="500"/>
                            </p:stCondLst>
                            <p:childTnLst>
                              <p:par>
                                <p:cTn id="9" presetID="2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nodeType="afterGroup">
                            <p:stCondLst>
                              <p:cond delay="1000"/>
                            </p:stCondLst>
                            <p:childTnLst>
                              <p:par>
                                <p:cTn id="13" presetID="47"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anim calcmode="lin" valueType="num">
                                      <p:cBhvr>
                                        <p:cTn id="16" dur="500" fill="hold"/>
                                        <p:tgtEl>
                                          <p:spTgt spid="3"/>
                                        </p:tgtEl>
                                        <p:attrNameLst>
                                          <p:attrName>ppt_x</p:attrName>
                                        </p:attrNameLst>
                                      </p:cBhvr>
                                      <p:tavLst>
                                        <p:tav tm="0">
                                          <p:val>
                                            <p:strVal val="#ppt_x"/>
                                          </p:val>
                                        </p:tav>
                                        <p:tav tm="100000">
                                          <p:val>
                                            <p:strVal val="#ppt_x"/>
                                          </p:val>
                                        </p:tav>
                                      </p:tavLst>
                                    </p:anim>
                                    <p:anim calcmode="lin" valueType="num">
                                      <p:cBhvr>
                                        <p:cTn id="17" dur="500" fill="hold"/>
                                        <p:tgtEl>
                                          <p:spTgt spid="3"/>
                                        </p:tgtEl>
                                        <p:attrNameLst>
                                          <p:attrName>ppt_y</p:attrName>
                                        </p:attrNameLst>
                                      </p:cBhvr>
                                      <p:tavLst>
                                        <p:tav tm="0">
                                          <p:val>
                                            <p:strVal val="#ppt_y-.1"/>
                                          </p:val>
                                        </p:tav>
                                        <p:tav tm="100000">
                                          <p:val>
                                            <p:strVal val="#ppt_y"/>
                                          </p:val>
                                        </p:tav>
                                      </p:tavLst>
                                    </p:anim>
                                  </p:childTnLst>
                                </p:cTn>
                              </p:par>
                            </p:childTnLst>
                          </p:cTn>
                        </p:par>
                        <p:par>
                          <p:cTn id="18" fill="hold" nodeType="afterGroup">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159"/>
                                        </p:tgtEl>
                                        <p:attrNameLst>
                                          <p:attrName>style.visibility</p:attrName>
                                        </p:attrNameLst>
                                      </p:cBhvr>
                                      <p:to>
                                        <p:strVal val="visible"/>
                                      </p:to>
                                    </p:set>
                                    <p:animEffect transition="in" filter="fade">
                                      <p:cBhvr>
                                        <p:cTn id="21" dur="500"/>
                                        <p:tgtEl>
                                          <p:spTgt spid="159"/>
                                        </p:tgtEl>
                                      </p:cBhvr>
                                    </p:animEffect>
                                  </p:childTnLst>
                                </p:cTn>
                              </p:par>
                            </p:childTnLst>
                          </p:cTn>
                        </p:par>
                        <p:par>
                          <p:cTn id="22" fill="hold" nodeType="afterGroup">
                            <p:stCondLst>
                              <p:cond delay="2000"/>
                            </p:stCondLst>
                            <p:childTnLst>
                              <p:par>
                                <p:cTn id="23" presetID="22" presetClass="entr" presetSubtype="4" fill="hold" nodeType="afterEffect">
                                  <p:stCondLst>
                                    <p:cond delay="0"/>
                                  </p:stCondLst>
                                  <p:childTnLst>
                                    <p:set>
                                      <p:cBhvr>
                                        <p:cTn id="24" dur="1" fill="hold">
                                          <p:stCondLst>
                                            <p:cond delay="0"/>
                                          </p:stCondLst>
                                        </p:cTn>
                                        <p:tgtEl>
                                          <p:spTgt spid="150"/>
                                        </p:tgtEl>
                                        <p:attrNameLst>
                                          <p:attrName>style.visibility</p:attrName>
                                        </p:attrNameLst>
                                      </p:cBhvr>
                                      <p:to>
                                        <p:strVal val="visible"/>
                                      </p:to>
                                    </p:set>
                                    <p:animEffect transition="in" filter="wipe(down)">
                                      <p:cBhvr>
                                        <p:cTn id="25" dur="500"/>
                                        <p:tgtEl>
                                          <p:spTgt spid="150"/>
                                        </p:tgtEl>
                                      </p:cBhvr>
                                    </p:animEffect>
                                  </p:childTnLst>
                                </p:cTn>
                              </p:par>
                            </p:childTnLst>
                          </p:cTn>
                        </p:par>
                        <p:par>
                          <p:cTn id="26" fill="hold" nodeType="afterGroup">
                            <p:stCondLst>
                              <p:cond delay="2500"/>
                            </p:stCondLst>
                            <p:childTnLst>
                              <p:par>
                                <p:cTn id="27" presetID="47"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anim calcmode="lin" valueType="num">
                                      <p:cBhvr>
                                        <p:cTn id="30" dur="500" fill="hold"/>
                                        <p:tgtEl>
                                          <p:spTgt spid="11"/>
                                        </p:tgtEl>
                                        <p:attrNameLst>
                                          <p:attrName>ppt_x</p:attrName>
                                        </p:attrNameLst>
                                      </p:cBhvr>
                                      <p:tavLst>
                                        <p:tav tm="0">
                                          <p:val>
                                            <p:strVal val="#ppt_x"/>
                                          </p:val>
                                        </p:tav>
                                        <p:tav tm="100000">
                                          <p:val>
                                            <p:strVal val="#ppt_x"/>
                                          </p:val>
                                        </p:tav>
                                      </p:tavLst>
                                    </p:anim>
                                    <p:anim calcmode="lin" valueType="num">
                                      <p:cBhvr>
                                        <p:cTn id="31" dur="500" fill="hold"/>
                                        <p:tgtEl>
                                          <p:spTgt spid="11"/>
                                        </p:tgtEl>
                                        <p:attrNameLst>
                                          <p:attrName>ppt_y</p:attrName>
                                        </p:attrNameLst>
                                      </p:cBhvr>
                                      <p:tavLst>
                                        <p:tav tm="0">
                                          <p:val>
                                            <p:strVal val="#ppt_y-.1"/>
                                          </p:val>
                                        </p:tav>
                                        <p:tav tm="100000">
                                          <p:val>
                                            <p:strVal val="#ppt_y"/>
                                          </p:val>
                                        </p:tav>
                                      </p:tavLst>
                                    </p:anim>
                                  </p:childTnLst>
                                </p:cTn>
                              </p:par>
                            </p:childTnLst>
                          </p:cTn>
                        </p:par>
                        <p:par>
                          <p:cTn id="32" fill="hold" nodeType="afterGroup">
                            <p:stCondLst>
                              <p:cond delay="3000"/>
                            </p:stCondLst>
                            <p:childTnLst>
                              <p:par>
                                <p:cTn id="33" presetID="10" presetClass="entr" presetSubtype="0" fill="hold" grpId="0" nodeType="afterEffect">
                                  <p:stCondLst>
                                    <p:cond delay="0"/>
                                  </p:stCondLst>
                                  <p:childTnLst>
                                    <p:set>
                                      <p:cBhvr>
                                        <p:cTn id="34" dur="1" fill="hold">
                                          <p:stCondLst>
                                            <p:cond delay="0"/>
                                          </p:stCondLst>
                                        </p:cTn>
                                        <p:tgtEl>
                                          <p:spTgt spid="169"/>
                                        </p:tgtEl>
                                        <p:attrNameLst>
                                          <p:attrName>style.visibility</p:attrName>
                                        </p:attrNameLst>
                                      </p:cBhvr>
                                      <p:to>
                                        <p:strVal val="visible"/>
                                      </p:to>
                                    </p:set>
                                    <p:animEffect transition="in" filter="fade">
                                      <p:cBhvr>
                                        <p:cTn id="35" dur="500"/>
                                        <p:tgtEl>
                                          <p:spTgt spid="169"/>
                                        </p:tgtEl>
                                      </p:cBhvr>
                                    </p:animEffect>
                                  </p:childTnLst>
                                </p:cTn>
                              </p:par>
                            </p:childTnLst>
                          </p:cTn>
                        </p:par>
                        <p:par>
                          <p:cTn id="36" fill="hold" nodeType="afterGroup">
                            <p:stCondLst>
                              <p:cond delay="3500"/>
                            </p:stCondLst>
                            <p:childTnLst>
                              <p:par>
                                <p:cTn id="37" presetID="22" presetClass="entr" presetSubtype="4"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down)">
                                      <p:cBhvr>
                                        <p:cTn id="39" dur="500"/>
                                        <p:tgtEl>
                                          <p:spTgt spid="17"/>
                                        </p:tgtEl>
                                      </p:cBhvr>
                                    </p:animEffect>
                                  </p:childTnLst>
                                </p:cTn>
                              </p:par>
                            </p:childTnLst>
                          </p:cTn>
                        </p:par>
                        <p:par>
                          <p:cTn id="40" fill="hold" nodeType="afterGroup">
                            <p:stCondLst>
                              <p:cond delay="4000"/>
                            </p:stCondLst>
                            <p:childTnLst>
                              <p:par>
                                <p:cTn id="41" presetID="47" presetClass="entr" presetSubtype="0" fill="hold"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500"/>
                                        <p:tgtEl>
                                          <p:spTgt spid="12"/>
                                        </p:tgtEl>
                                      </p:cBhvr>
                                    </p:animEffect>
                                    <p:anim calcmode="lin" valueType="num">
                                      <p:cBhvr>
                                        <p:cTn id="44" dur="500" fill="hold"/>
                                        <p:tgtEl>
                                          <p:spTgt spid="12"/>
                                        </p:tgtEl>
                                        <p:attrNameLst>
                                          <p:attrName>ppt_x</p:attrName>
                                        </p:attrNameLst>
                                      </p:cBhvr>
                                      <p:tavLst>
                                        <p:tav tm="0">
                                          <p:val>
                                            <p:strVal val="#ppt_x"/>
                                          </p:val>
                                        </p:tav>
                                        <p:tav tm="100000">
                                          <p:val>
                                            <p:strVal val="#ppt_x"/>
                                          </p:val>
                                        </p:tav>
                                      </p:tavLst>
                                    </p:anim>
                                    <p:anim calcmode="lin" valueType="num">
                                      <p:cBhvr>
                                        <p:cTn id="45" dur="500" fill="hold"/>
                                        <p:tgtEl>
                                          <p:spTgt spid="12"/>
                                        </p:tgtEl>
                                        <p:attrNameLst>
                                          <p:attrName>ppt_y</p:attrName>
                                        </p:attrNameLst>
                                      </p:cBhvr>
                                      <p:tavLst>
                                        <p:tav tm="0">
                                          <p:val>
                                            <p:strVal val="#ppt_y-.1"/>
                                          </p:val>
                                        </p:tav>
                                        <p:tav tm="100000">
                                          <p:val>
                                            <p:strVal val="#ppt_y"/>
                                          </p:val>
                                        </p:tav>
                                      </p:tavLst>
                                    </p:anim>
                                  </p:childTnLst>
                                </p:cTn>
                              </p:par>
                            </p:childTnLst>
                          </p:cTn>
                        </p:par>
                        <p:par>
                          <p:cTn id="46" fill="hold" nodeType="afterGroup">
                            <p:stCondLst>
                              <p:cond delay="4500"/>
                            </p:stCondLst>
                            <p:childTnLst>
                              <p:par>
                                <p:cTn id="47" presetID="10" presetClass="entr" presetSubtype="0" fill="hold" grpId="0" nodeType="after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fade">
                                      <p:cBhvr>
                                        <p:cTn id="49" dur="500"/>
                                        <p:tgtEl>
                                          <p:spTgt spid="29"/>
                                        </p:tgtEl>
                                      </p:cBhvr>
                                    </p:animEffect>
                                  </p:childTnLst>
                                </p:cTn>
                              </p:par>
                            </p:childTnLst>
                          </p:cTn>
                        </p:par>
                        <p:par>
                          <p:cTn id="50" fill="hold" nodeType="afterGroup">
                            <p:stCondLst>
                              <p:cond delay="5000"/>
                            </p:stCondLst>
                            <p:childTnLst>
                              <p:par>
                                <p:cTn id="51" presetID="22" presetClass="entr" presetSubtype="4" fill="hold"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down)">
                                      <p:cBhvr>
                                        <p:cTn id="53" dur="500"/>
                                        <p:tgtEl>
                                          <p:spTgt spid="18"/>
                                        </p:tgtEl>
                                      </p:cBhvr>
                                    </p:animEffect>
                                  </p:childTnLst>
                                </p:cTn>
                              </p:par>
                            </p:childTnLst>
                          </p:cTn>
                        </p:par>
                        <p:par>
                          <p:cTn id="54" fill="hold" nodeType="afterGroup">
                            <p:stCondLst>
                              <p:cond delay="5500"/>
                            </p:stCondLst>
                            <p:childTnLst>
                              <p:par>
                                <p:cTn id="55" presetID="47" presetClass="entr" presetSubtype="0" fill="hold"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500"/>
                                        <p:tgtEl>
                                          <p:spTgt spid="14"/>
                                        </p:tgtEl>
                                      </p:cBhvr>
                                    </p:animEffect>
                                    <p:anim calcmode="lin" valueType="num">
                                      <p:cBhvr>
                                        <p:cTn id="58" dur="500" fill="hold"/>
                                        <p:tgtEl>
                                          <p:spTgt spid="14"/>
                                        </p:tgtEl>
                                        <p:attrNameLst>
                                          <p:attrName>ppt_x</p:attrName>
                                        </p:attrNameLst>
                                      </p:cBhvr>
                                      <p:tavLst>
                                        <p:tav tm="0">
                                          <p:val>
                                            <p:strVal val="#ppt_x"/>
                                          </p:val>
                                        </p:tav>
                                        <p:tav tm="100000">
                                          <p:val>
                                            <p:strVal val="#ppt_x"/>
                                          </p:val>
                                        </p:tav>
                                      </p:tavLst>
                                    </p:anim>
                                    <p:anim calcmode="lin" valueType="num">
                                      <p:cBhvr>
                                        <p:cTn id="59" dur="500" fill="hold"/>
                                        <p:tgtEl>
                                          <p:spTgt spid="14"/>
                                        </p:tgtEl>
                                        <p:attrNameLst>
                                          <p:attrName>ppt_y</p:attrName>
                                        </p:attrNameLst>
                                      </p:cBhvr>
                                      <p:tavLst>
                                        <p:tav tm="0">
                                          <p:val>
                                            <p:strVal val="#ppt_y-.1"/>
                                          </p:val>
                                        </p:tav>
                                        <p:tav tm="100000">
                                          <p:val>
                                            <p:strVal val="#ppt_y"/>
                                          </p:val>
                                        </p:tav>
                                      </p:tavLst>
                                    </p:anim>
                                  </p:childTnLst>
                                </p:cTn>
                              </p:par>
                            </p:childTnLst>
                          </p:cTn>
                        </p:par>
                        <p:par>
                          <p:cTn id="60" fill="hold" nodeType="afterGroup">
                            <p:stCondLst>
                              <p:cond delay="6000"/>
                            </p:stCondLst>
                            <p:childTnLst>
                              <p:par>
                                <p:cTn id="61" presetID="10" presetClass="entr" presetSubtype="0" fill="hold" grpId="0" nodeType="afterEffect">
                                  <p:stCondLst>
                                    <p:cond delay="0"/>
                                  </p:stCondLst>
                                  <p:childTnLst>
                                    <p:set>
                                      <p:cBhvr>
                                        <p:cTn id="62" dur="1" fill="hold">
                                          <p:stCondLst>
                                            <p:cond delay="0"/>
                                          </p:stCondLst>
                                        </p:cTn>
                                        <p:tgtEl>
                                          <p:spTgt spid="199"/>
                                        </p:tgtEl>
                                        <p:attrNameLst>
                                          <p:attrName>style.visibility</p:attrName>
                                        </p:attrNameLst>
                                      </p:cBhvr>
                                      <p:to>
                                        <p:strVal val="visible"/>
                                      </p:to>
                                    </p:set>
                                    <p:animEffect transition="in" filter="fade">
                                      <p:cBhvr>
                                        <p:cTn id="63" dur="500"/>
                                        <p:tgtEl>
                                          <p:spTgt spid="199"/>
                                        </p:tgtEl>
                                      </p:cBhvr>
                                    </p:animEffect>
                                  </p:childTnLst>
                                </p:cTn>
                              </p:par>
                            </p:childTnLst>
                          </p:cTn>
                        </p:par>
                        <p:par>
                          <p:cTn id="64" fill="hold" nodeType="afterGroup">
                            <p:stCondLst>
                              <p:cond delay="6500"/>
                            </p:stCondLst>
                            <p:childTnLst>
                              <p:par>
                                <p:cTn id="65" presetID="22" presetClass="entr" presetSubtype="4" fill="hold"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ipe(down)">
                                      <p:cBhvr>
                                        <p:cTn id="67" dur="500"/>
                                        <p:tgtEl>
                                          <p:spTgt spid="19"/>
                                        </p:tgtEl>
                                      </p:cBhvr>
                                    </p:animEffect>
                                  </p:childTnLst>
                                </p:cTn>
                              </p:par>
                            </p:childTnLst>
                          </p:cTn>
                        </p:par>
                        <p:par>
                          <p:cTn id="68" fill="hold" nodeType="afterGroup">
                            <p:stCondLst>
                              <p:cond delay="7000"/>
                            </p:stCondLst>
                            <p:childTnLst>
                              <p:par>
                                <p:cTn id="69" presetID="47" presetClass="entr" presetSubtype="0" fill="hold"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fade">
                                      <p:cBhvr>
                                        <p:cTn id="71" dur="500"/>
                                        <p:tgtEl>
                                          <p:spTgt spid="15"/>
                                        </p:tgtEl>
                                      </p:cBhvr>
                                    </p:animEffect>
                                    <p:anim calcmode="lin" valueType="num">
                                      <p:cBhvr>
                                        <p:cTn id="72" dur="500" fill="hold"/>
                                        <p:tgtEl>
                                          <p:spTgt spid="15"/>
                                        </p:tgtEl>
                                        <p:attrNameLst>
                                          <p:attrName>ppt_x</p:attrName>
                                        </p:attrNameLst>
                                      </p:cBhvr>
                                      <p:tavLst>
                                        <p:tav tm="0">
                                          <p:val>
                                            <p:strVal val="#ppt_x"/>
                                          </p:val>
                                        </p:tav>
                                        <p:tav tm="100000">
                                          <p:val>
                                            <p:strVal val="#ppt_x"/>
                                          </p:val>
                                        </p:tav>
                                      </p:tavLst>
                                    </p:anim>
                                    <p:anim calcmode="lin" valueType="num">
                                      <p:cBhvr>
                                        <p:cTn id="73" dur="500" fill="hold"/>
                                        <p:tgtEl>
                                          <p:spTgt spid="15"/>
                                        </p:tgtEl>
                                        <p:attrNameLst>
                                          <p:attrName>ppt_y</p:attrName>
                                        </p:attrNameLst>
                                      </p:cBhvr>
                                      <p:tavLst>
                                        <p:tav tm="0">
                                          <p:val>
                                            <p:strVal val="#ppt_y-.1"/>
                                          </p:val>
                                        </p:tav>
                                        <p:tav tm="100000">
                                          <p:val>
                                            <p:strVal val="#ppt_y"/>
                                          </p:val>
                                        </p:tav>
                                      </p:tavLst>
                                    </p:anim>
                                  </p:childTnLst>
                                </p:cTn>
                              </p:par>
                            </p:childTnLst>
                          </p:cTn>
                        </p:par>
                        <p:par>
                          <p:cTn id="74" fill="hold" nodeType="afterGroup">
                            <p:stCondLst>
                              <p:cond delay="7500"/>
                            </p:stCondLst>
                            <p:childTnLst>
                              <p:par>
                                <p:cTn id="75" presetID="10" presetClass="entr" presetSubtype="0" fill="hold" grpId="0" nodeType="afterEffect">
                                  <p:stCondLst>
                                    <p:cond delay="0"/>
                                  </p:stCondLst>
                                  <p:childTnLst>
                                    <p:set>
                                      <p:cBhvr>
                                        <p:cTn id="76" dur="1" fill="hold">
                                          <p:stCondLst>
                                            <p:cond delay="0"/>
                                          </p:stCondLst>
                                        </p:cTn>
                                        <p:tgtEl>
                                          <p:spTgt spid="59"/>
                                        </p:tgtEl>
                                        <p:attrNameLst>
                                          <p:attrName>style.visibility</p:attrName>
                                        </p:attrNameLst>
                                      </p:cBhvr>
                                      <p:to>
                                        <p:strVal val="visible"/>
                                      </p:to>
                                    </p:set>
                                    <p:animEffect transition="in" filter="fade">
                                      <p:cBhvr>
                                        <p:cTn id="77" dur="500"/>
                                        <p:tgtEl>
                                          <p:spTgt spid="59"/>
                                        </p:tgtEl>
                                      </p:cBhvr>
                                    </p:animEffect>
                                  </p:childTnLst>
                                </p:cTn>
                              </p:par>
                            </p:childTnLst>
                          </p:cTn>
                        </p:par>
                        <p:par>
                          <p:cTn id="78" fill="hold" nodeType="afterGroup">
                            <p:stCondLst>
                              <p:cond delay="8000"/>
                            </p:stCondLst>
                            <p:childTnLst>
                              <p:par>
                                <p:cTn id="79" presetID="22" presetClass="entr" presetSubtype="4" fill="hold" nodeType="afterEffect">
                                  <p:stCondLst>
                                    <p:cond delay="0"/>
                                  </p:stCondLst>
                                  <p:childTnLst>
                                    <p:set>
                                      <p:cBhvr>
                                        <p:cTn id="80" dur="1" fill="hold">
                                          <p:stCondLst>
                                            <p:cond delay="0"/>
                                          </p:stCondLst>
                                        </p:cTn>
                                        <p:tgtEl>
                                          <p:spTgt spid="20"/>
                                        </p:tgtEl>
                                        <p:attrNameLst>
                                          <p:attrName>style.visibility</p:attrName>
                                        </p:attrNameLst>
                                      </p:cBhvr>
                                      <p:to>
                                        <p:strVal val="visible"/>
                                      </p:to>
                                    </p:set>
                                    <p:animEffect transition="in" filter="wipe(down)">
                                      <p:cBhvr>
                                        <p:cTn id="81" dur="500"/>
                                        <p:tgtEl>
                                          <p:spTgt spid="20"/>
                                        </p:tgtEl>
                                      </p:cBhvr>
                                    </p:animEffect>
                                  </p:childTnLst>
                                </p:cTn>
                              </p:par>
                            </p:childTnLst>
                          </p:cTn>
                        </p:par>
                        <p:par>
                          <p:cTn id="82" fill="hold" nodeType="afterGroup">
                            <p:stCondLst>
                              <p:cond delay="8500"/>
                            </p:stCondLst>
                            <p:childTnLst>
                              <p:par>
                                <p:cTn id="83" presetID="47" presetClass="entr" presetSubtype="0" fill="hold" nodeType="afterEffect">
                                  <p:stCondLst>
                                    <p:cond delay="0"/>
                                  </p:stCondLst>
                                  <p:childTnLst>
                                    <p:set>
                                      <p:cBhvr>
                                        <p:cTn id="84" dur="1" fill="hold">
                                          <p:stCondLst>
                                            <p:cond delay="0"/>
                                          </p:stCondLst>
                                        </p:cTn>
                                        <p:tgtEl>
                                          <p:spTgt spid="16"/>
                                        </p:tgtEl>
                                        <p:attrNameLst>
                                          <p:attrName>style.visibility</p:attrName>
                                        </p:attrNameLst>
                                      </p:cBhvr>
                                      <p:to>
                                        <p:strVal val="visible"/>
                                      </p:to>
                                    </p:set>
                                    <p:animEffect transition="in" filter="fade">
                                      <p:cBhvr>
                                        <p:cTn id="85" dur="500"/>
                                        <p:tgtEl>
                                          <p:spTgt spid="16"/>
                                        </p:tgtEl>
                                      </p:cBhvr>
                                    </p:animEffect>
                                    <p:anim calcmode="lin" valueType="num">
                                      <p:cBhvr>
                                        <p:cTn id="86" dur="500" fill="hold"/>
                                        <p:tgtEl>
                                          <p:spTgt spid="16"/>
                                        </p:tgtEl>
                                        <p:attrNameLst>
                                          <p:attrName>ppt_x</p:attrName>
                                        </p:attrNameLst>
                                      </p:cBhvr>
                                      <p:tavLst>
                                        <p:tav tm="0">
                                          <p:val>
                                            <p:strVal val="#ppt_x"/>
                                          </p:val>
                                        </p:tav>
                                        <p:tav tm="100000">
                                          <p:val>
                                            <p:strVal val="#ppt_x"/>
                                          </p:val>
                                        </p:tav>
                                      </p:tavLst>
                                    </p:anim>
                                    <p:anim calcmode="lin" valueType="num">
                                      <p:cBhvr>
                                        <p:cTn id="87" dur="500" fill="hold"/>
                                        <p:tgtEl>
                                          <p:spTgt spid="16"/>
                                        </p:tgtEl>
                                        <p:attrNameLst>
                                          <p:attrName>ppt_y</p:attrName>
                                        </p:attrNameLst>
                                      </p:cBhvr>
                                      <p:tavLst>
                                        <p:tav tm="0">
                                          <p:val>
                                            <p:strVal val="#ppt_y-.1"/>
                                          </p:val>
                                        </p:tav>
                                        <p:tav tm="100000">
                                          <p:val>
                                            <p:strVal val="#ppt_y"/>
                                          </p:val>
                                        </p:tav>
                                      </p:tavLst>
                                    </p:anim>
                                  </p:childTnLst>
                                </p:cTn>
                              </p:par>
                            </p:childTnLst>
                          </p:cTn>
                        </p:par>
                        <p:par>
                          <p:cTn id="88" fill="hold" nodeType="afterGroup">
                            <p:stCondLst>
                              <p:cond delay="9000"/>
                            </p:stCondLst>
                            <p:childTnLst>
                              <p:par>
                                <p:cTn id="89" presetID="16" presetClass="entr" presetSubtype="37" fill="hold" nodeType="afterEffect">
                                  <p:stCondLst>
                                    <p:cond delay="0"/>
                                  </p:stCondLst>
                                  <p:childTnLst>
                                    <p:set>
                                      <p:cBhvr>
                                        <p:cTn id="90" dur="1" fill="hold">
                                          <p:stCondLst>
                                            <p:cond delay="0"/>
                                          </p:stCondLst>
                                        </p:cTn>
                                        <p:tgtEl>
                                          <p:spTgt spid="148"/>
                                        </p:tgtEl>
                                        <p:attrNameLst>
                                          <p:attrName>style.visibility</p:attrName>
                                        </p:attrNameLst>
                                      </p:cBhvr>
                                      <p:to>
                                        <p:strVal val="visible"/>
                                      </p:to>
                                    </p:set>
                                    <p:animEffect transition="in" filter="barn(outVertical)">
                                      <p:cBhvr>
                                        <p:cTn id="91" dur="500"/>
                                        <p:tgtEl>
                                          <p:spTgt spid="148"/>
                                        </p:tgtEl>
                                      </p:cBhvr>
                                    </p:animEffect>
                                  </p:childTnLst>
                                </p:cTn>
                              </p:par>
                            </p:childTnLst>
                          </p:cTn>
                        </p:par>
                        <p:par>
                          <p:cTn id="92" fill="hold" nodeType="afterGroup">
                            <p:stCondLst>
                              <p:cond delay="9500"/>
                            </p:stCondLst>
                            <p:childTnLst>
                              <p:par>
                                <p:cTn id="93" presetID="10" presetClass="entr" presetSubtype="0" fill="hold" grpId="0" nodeType="afterEffect">
                                  <p:stCondLst>
                                    <p:cond delay="0"/>
                                  </p:stCondLst>
                                  <p:childTnLst>
                                    <p:set>
                                      <p:cBhvr>
                                        <p:cTn id="94" dur="1" fill="hold">
                                          <p:stCondLst>
                                            <p:cond delay="0"/>
                                          </p:stCondLst>
                                        </p:cTn>
                                        <p:tgtEl>
                                          <p:spTgt spid="147"/>
                                        </p:tgtEl>
                                        <p:attrNameLst>
                                          <p:attrName>style.visibility</p:attrName>
                                        </p:attrNameLst>
                                      </p:cBhvr>
                                      <p:to>
                                        <p:strVal val="visible"/>
                                      </p:to>
                                    </p:set>
                                    <p:animEffect transition="in" filter="fade">
                                      <p:cBhvr>
                                        <p:cTn id="95"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 grpId="0"/>
      <p:bldP spid="149" grpId="0" animBg="1"/>
      <p:bldP spid="159" grpId="0" animBg="1"/>
      <p:bldP spid="169" grpId="0" animBg="1"/>
      <p:bldP spid="29" grpId="0" animBg="1"/>
      <p:bldP spid="199" grpId="0" animBg="1"/>
      <p:bldP spid="59" grpId="0" animBg="1"/>
    </p:bldLst>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15" name="Group 14"/>
          <p:cNvGrpSpPr/>
          <p:nvPr/>
        </p:nvGrpSpPr>
        <p:grpSpPr>
          <a:xfrm>
            <a:off x="8434387" y="2008115"/>
            <a:ext cx="2032000" cy="2032000"/>
            <a:chOff x="6324600" y="1506086"/>
            <a:chExt cx="1524000" cy="1524000"/>
          </a:xfrm>
        </p:grpSpPr>
        <p:sp>
          <p:nvSpPr>
            <p:cNvPr id="56" name="Oval 55"/>
            <p:cNvSpPr/>
            <p:nvPr/>
          </p:nvSpPr>
          <p:spPr>
            <a:xfrm>
              <a:off x="6324600" y="1506086"/>
              <a:ext cx="1524000" cy="1524000"/>
            </a:xfrm>
            <a:prstGeom prst="ellipse">
              <a:avLst/>
            </a:prstGeom>
            <a:solidFill>
              <a:schemeClr val="accent5">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Freeform 11"/>
            <p:cNvSpPr/>
            <p:nvPr/>
          </p:nvSpPr>
          <p:spPr bwMode="auto">
            <a:xfrm>
              <a:off x="6914218" y="2050291"/>
              <a:ext cx="344764" cy="435587"/>
            </a:xfrm>
            <a:custGeom>
              <a:gdLst>
                <a:gd name="T0" fmla="*/ 129 w 323"/>
                <a:gd name="T1" fmla="*/ 272 h 408"/>
                <a:gd name="T2" fmla="*/ 68 w 323"/>
                <a:gd name="T3" fmla="*/ 408 h 408"/>
                <a:gd name="T4" fmla="*/ 98 w 323"/>
                <a:gd name="T5" fmla="*/ 196 h 408"/>
                <a:gd name="T6" fmla="*/ 149 w 323"/>
                <a:gd name="T7" fmla="*/ 99 h 408"/>
                <a:gd name="T8" fmla="*/ 172 w 323"/>
                <a:gd name="T9" fmla="*/ 257 h 408"/>
                <a:gd name="T10" fmla="*/ 234 w 323"/>
                <a:gd name="T11" fmla="*/ 73 h 408"/>
                <a:gd name="T12" fmla="*/ 47 w 323"/>
                <a:gd name="T13" fmla="*/ 173 h 408"/>
                <a:gd name="T14" fmla="*/ 57 w 323"/>
                <a:gd name="T15" fmla="*/ 239 h 408"/>
                <a:gd name="T16" fmla="*/ 1 w 323"/>
                <a:gd name="T17" fmla="*/ 147 h 408"/>
                <a:gd name="T18" fmla="*/ 137 w 323"/>
                <a:gd name="T19" fmla="*/ 9 h 408"/>
                <a:gd name="T20" fmla="*/ 310 w 323"/>
                <a:gd name="T21" fmla="*/ 119 h 408"/>
                <a:gd name="T22" fmla="*/ 183 w 323"/>
                <a:gd name="T23" fmla="*/ 298 h 408"/>
                <a:gd name="T24" fmla="*/ 129 w 323"/>
                <a:gd name="T25" fmla="*/ 272 h 40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3" h="408">
                  <a:moveTo>
                    <a:pt x="129" y="272"/>
                  </a:moveTo>
                  <a:cubicBezTo>
                    <a:pt x="118" y="328"/>
                    <a:pt x="106" y="380"/>
                    <a:pt x="68" y="408"/>
                  </a:cubicBezTo>
                  <a:cubicBezTo>
                    <a:pt x="56" y="325"/>
                    <a:pt x="85" y="262"/>
                    <a:pt x="98" y="196"/>
                  </a:cubicBezTo>
                  <a:cubicBezTo>
                    <a:pt x="75" y="157"/>
                    <a:pt x="101" y="80"/>
                    <a:pt x="149" y="99"/>
                  </a:cubicBezTo>
                  <a:cubicBezTo>
                    <a:pt x="209" y="122"/>
                    <a:pt x="98" y="242"/>
                    <a:pt x="172" y="257"/>
                  </a:cubicBezTo>
                  <a:cubicBezTo>
                    <a:pt x="250" y="273"/>
                    <a:pt x="282" y="122"/>
                    <a:pt x="234" y="73"/>
                  </a:cubicBezTo>
                  <a:cubicBezTo>
                    <a:pt x="164" y="2"/>
                    <a:pt x="31" y="72"/>
                    <a:pt x="47" y="173"/>
                  </a:cubicBezTo>
                  <a:cubicBezTo>
                    <a:pt x="51" y="198"/>
                    <a:pt x="77" y="205"/>
                    <a:pt x="57" y="239"/>
                  </a:cubicBezTo>
                  <a:cubicBezTo>
                    <a:pt x="13" y="229"/>
                    <a:pt x="0" y="194"/>
                    <a:pt x="1" y="147"/>
                  </a:cubicBezTo>
                  <a:cubicBezTo>
                    <a:pt x="4" y="70"/>
                    <a:pt x="70" y="17"/>
                    <a:pt x="137" y="9"/>
                  </a:cubicBezTo>
                  <a:cubicBezTo>
                    <a:pt x="221" y="0"/>
                    <a:pt x="300" y="40"/>
                    <a:pt x="310" y="119"/>
                  </a:cubicBezTo>
                  <a:cubicBezTo>
                    <a:pt x="323" y="208"/>
                    <a:pt x="273" y="305"/>
                    <a:pt x="183" y="298"/>
                  </a:cubicBezTo>
                  <a:cubicBezTo>
                    <a:pt x="158" y="296"/>
                    <a:pt x="148" y="284"/>
                    <a:pt x="129" y="272"/>
                  </a:cubicBezTo>
                  <a:close/>
                </a:path>
              </a:pathLst>
            </a:custGeom>
            <a:solidFill>
              <a:schemeClr val="bg1"/>
            </a:solidFill>
            <a:ln>
              <a:noFill/>
            </a:ln>
          </p:spPr>
          <p:txBody>
            <a:bodyPr vert="horz" wrap="square" lIns="121920" tIns="60960" rIns="121920" bIns="60960" numCol="1" anchor="t" anchorCtr="0" compatLnSpc="1"/>
            <a:lstStyle/>
            <a:p>
              <a:endParaRPr lang="en-US" sz="2400"/>
            </a:p>
          </p:txBody>
        </p:sp>
      </p:grpSp>
      <p:grpSp>
        <p:nvGrpSpPr>
          <p:cNvPr id="13" name="Group 12"/>
          <p:cNvGrpSpPr/>
          <p:nvPr/>
        </p:nvGrpSpPr>
        <p:grpSpPr>
          <a:xfrm>
            <a:off x="6660178" y="2008115"/>
            <a:ext cx="2032000" cy="2032000"/>
            <a:chOff x="4993943" y="1506086"/>
            <a:chExt cx="1524000" cy="1524000"/>
          </a:xfrm>
        </p:grpSpPr>
        <p:sp>
          <p:nvSpPr>
            <p:cNvPr id="51" name="Oval 50"/>
            <p:cNvSpPr/>
            <p:nvPr/>
          </p:nvSpPr>
          <p:spPr>
            <a:xfrm>
              <a:off x="4993943" y="1506086"/>
              <a:ext cx="1524000" cy="1524000"/>
            </a:xfrm>
            <a:prstGeom prst="ellipse">
              <a:avLst/>
            </a:prstGeom>
            <a:solidFill>
              <a:schemeClr val="accent4">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Freeform 6"/>
            <p:cNvSpPr>
              <a:spLocks noEditPoints="1"/>
            </p:cNvSpPr>
            <p:nvPr/>
          </p:nvSpPr>
          <p:spPr bwMode="auto">
            <a:xfrm>
              <a:off x="5546215" y="2070172"/>
              <a:ext cx="419456" cy="419456"/>
            </a:xfrm>
            <a:custGeom>
              <a:gdLst>
                <a:gd name="T0" fmla="*/ 276 w 344"/>
                <a:gd name="T1" fmla="*/ 172 h 344"/>
                <a:gd name="T2" fmla="*/ 172 w 344"/>
                <a:gd name="T3" fmla="*/ 276 h 344"/>
                <a:gd name="T4" fmla="*/ 68 w 344"/>
                <a:gd name="T5" fmla="*/ 172 h 344"/>
                <a:gd name="T6" fmla="*/ 70 w 344"/>
                <a:gd name="T7" fmla="*/ 152 h 344"/>
                <a:gd name="T8" fmla="*/ 0 w 344"/>
                <a:gd name="T9" fmla="*/ 152 h 344"/>
                <a:gd name="T10" fmla="*/ 0 w 344"/>
                <a:gd name="T11" fmla="*/ 290 h 344"/>
                <a:gd name="T12" fmla="*/ 54 w 344"/>
                <a:gd name="T13" fmla="*/ 344 h 344"/>
                <a:gd name="T14" fmla="*/ 290 w 344"/>
                <a:gd name="T15" fmla="*/ 344 h 344"/>
                <a:gd name="T16" fmla="*/ 344 w 344"/>
                <a:gd name="T17" fmla="*/ 290 h 344"/>
                <a:gd name="T18" fmla="*/ 344 w 344"/>
                <a:gd name="T19" fmla="*/ 152 h 344"/>
                <a:gd name="T20" fmla="*/ 274 w 344"/>
                <a:gd name="T21" fmla="*/ 152 h 344"/>
                <a:gd name="T22" fmla="*/ 276 w 344"/>
                <a:gd name="T23" fmla="*/ 172 h 344"/>
                <a:gd name="T24" fmla="*/ 290 w 344"/>
                <a:gd name="T25" fmla="*/ 0 h 344"/>
                <a:gd name="T26" fmla="*/ 54 w 344"/>
                <a:gd name="T27" fmla="*/ 0 h 344"/>
                <a:gd name="T28" fmla="*/ 0 w 344"/>
                <a:gd name="T29" fmla="*/ 54 h 344"/>
                <a:gd name="T30" fmla="*/ 0 w 344"/>
                <a:gd name="T31" fmla="*/ 112 h 344"/>
                <a:gd name="T32" fmla="*/ 87 w 344"/>
                <a:gd name="T33" fmla="*/ 112 h 344"/>
                <a:gd name="T34" fmla="*/ 172 w 344"/>
                <a:gd name="T35" fmla="*/ 68 h 344"/>
                <a:gd name="T36" fmla="*/ 257 w 344"/>
                <a:gd name="T37" fmla="*/ 112 h 344"/>
                <a:gd name="T38" fmla="*/ 344 w 344"/>
                <a:gd name="T39" fmla="*/ 112 h 344"/>
                <a:gd name="T40" fmla="*/ 344 w 344"/>
                <a:gd name="T41" fmla="*/ 54 h 344"/>
                <a:gd name="T42" fmla="*/ 290 w 344"/>
                <a:gd name="T43" fmla="*/ 0 h 344"/>
                <a:gd name="T44" fmla="*/ 317 w 344"/>
                <a:gd name="T45" fmla="*/ 66 h 344"/>
                <a:gd name="T46" fmla="*/ 307 w 344"/>
                <a:gd name="T47" fmla="*/ 76 h 344"/>
                <a:gd name="T48" fmla="*/ 278 w 344"/>
                <a:gd name="T49" fmla="*/ 76 h 344"/>
                <a:gd name="T50" fmla="*/ 269 w 344"/>
                <a:gd name="T51" fmla="*/ 66 h 344"/>
                <a:gd name="T52" fmla="*/ 269 w 344"/>
                <a:gd name="T53" fmla="*/ 37 h 344"/>
                <a:gd name="T54" fmla="*/ 278 w 344"/>
                <a:gd name="T55" fmla="*/ 28 h 344"/>
                <a:gd name="T56" fmla="*/ 307 w 344"/>
                <a:gd name="T57" fmla="*/ 28 h 344"/>
                <a:gd name="T58" fmla="*/ 317 w 344"/>
                <a:gd name="T59" fmla="*/ 37 h 344"/>
                <a:gd name="T60" fmla="*/ 317 w 344"/>
                <a:gd name="T61" fmla="*/ 66 h 344"/>
                <a:gd name="T62" fmla="*/ 236 w 344"/>
                <a:gd name="T63" fmla="*/ 172 h 344"/>
                <a:gd name="T64" fmla="*/ 172 w 344"/>
                <a:gd name="T65" fmla="*/ 108 h 344"/>
                <a:gd name="T66" fmla="*/ 108 w 344"/>
                <a:gd name="T67" fmla="*/ 172 h 344"/>
                <a:gd name="T68" fmla="*/ 172 w 344"/>
                <a:gd name="T69" fmla="*/ 236 h 344"/>
                <a:gd name="T70" fmla="*/ 236 w 344"/>
                <a:gd name="T71" fmla="*/ 172 h 34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44" h="344">
                  <a:moveTo>
                    <a:pt x="276" y="172"/>
                  </a:moveTo>
                  <a:cubicBezTo>
                    <a:pt x="276" y="229"/>
                    <a:pt x="230" y="276"/>
                    <a:pt x="172" y="276"/>
                  </a:cubicBezTo>
                  <a:cubicBezTo>
                    <a:pt x="115" y="276"/>
                    <a:pt x="68" y="229"/>
                    <a:pt x="68" y="172"/>
                  </a:cubicBezTo>
                  <a:cubicBezTo>
                    <a:pt x="68" y="165"/>
                    <a:pt x="69" y="158"/>
                    <a:pt x="70" y="152"/>
                  </a:cubicBezTo>
                  <a:cubicBezTo>
                    <a:pt x="0" y="152"/>
                    <a:pt x="0" y="152"/>
                    <a:pt x="0" y="152"/>
                  </a:cubicBezTo>
                  <a:cubicBezTo>
                    <a:pt x="0" y="290"/>
                    <a:pt x="0" y="290"/>
                    <a:pt x="0" y="290"/>
                  </a:cubicBezTo>
                  <a:cubicBezTo>
                    <a:pt x="0" y="320"/>
                    <a:pt x="24" y="344"/>
                    <a:pt x="54" y="344"/>
                  </a:cubicBezTo>
                  <a:cubicBezTo>
                    <a:pt x="290" y="344"/>
                    <a:pt x="290" y="344"/>
                    <a:pt x="290" y="344"/>
                  </a:cubicBezTo>
                  <a:cubicBezTo>
                    <a:pt x="320" y="344"/>
                    <a:pt x="344" y="320"/>
                    <a:pt x="344" y="290"/>
                  </a:cubicBezTo>
                  <a:cubicBezTo>
                    <a:pt x="344" y="152"/>
                    <a:pt x="344" y="152"/>
                    <a:pt x="344" y="152"/>
                  </a:cubicBezTo>
                  <a:cubicBezTo>
                    <a:pt x="274" y="152"/>
                    <a:pt x="274" y="152"/>
                    <a:pt x="274" y="152"/>
                  </a:cubicBezTo>
                  <a:cubicBezTo>
                    <a:pt x="276" y="158"/>
                    <a:pt x="276" y="165"/>
                    <a:pt x="276" y="172"/>
                  </a:cubicBezTo>
                  <a:close/>
                  <a:moveTo>
                    <a:pt x="290" y="0"/>
                  </a:moveTo>
                  <a:cubicBezTo>
                    <a:pt x="54" y="0"/>
                    <a:pt x="54" y="0"/>
                    <a:pt x="54" y="0"/>
                  </a:cubicBezTo>
                  <a:cubicBezTo>
                    <a:pt x="24" y="0"/>
                    <a:pt x="0" y="24"/>
                    <a:pt x="0" y="54"/>
                  </a:cubicBezTo>
                  <a:cubicBezTo>
                    <a:pt x="0" y="112"/>
                    <a:pt x="0" y="112"/>
                    <a:pt x="0" y="112"/>
                  </a:cubicBezTo>
                  <a:cubicBezTo>
                    <a:pt x="87" y="112"/>
                    <a:pt x="87" y="112"/>
                    <a:pt x="87" y="112"/>
                  </a:cubicBezTo>
                  <a:cubicBezTo>
                    <a:pt x="106" y="85"/>
                    <a:pt x="137" y="68"/>
                    <a:pt x="172" y="68"/>
                  </a:cubicBezTo>
                  <a:cubicBezTo>
                    <a:pt x="207" y="68"/>
                    <a:pt x="238" y="85"/>
                    <a:pt x="257" y="112"/>
                  </a:cubicBezTo>
                  <a:cubicBezTo>
                    <a:pt x="344" y="112"/>
                    <a:pt x="344" y="112"/>
                    <a:pt x="344" y="112"/>
                  </a:cubicBezTo>
                  <a:cubicBezTo>
                    <a:pt x="344" y="54"/>
                    <a:pt x="344" y="54"/>
                    <a:pt x="344" y="54"/>
                  </a:cubicBezTo>
                  <a:cubicBezTo>
                    <a:pt x="344" y="24"/>
                    <a:pt x="320" y="0"/>
                    <a:pt x="290" y="0"/>
                  </a:cubicBezTo>
                  <a:close/>
                  <a:moveTo>
                    <a:pt x="317" y="66"/>
                  </a:moveTo>
                  <a:cubicBezTo>
                    <a:pt x="317" y="72"/>
                    <a:pt x="312" y="76"/>
                    <a:pt x="307" y="76"/>
                  </a:cubicBezTo>
                  <a:cubicBezTo>
                    <a:pt x="278" y="76"/>
                    <a:pt x="278" y="76"/>
                    <a:pt x="278" y="76"/>
                  </a:cubicBezTo>
                  <a:cubicBezTo>
                    <a:pt x="273" y="76"/>
                    <a:pt x="269" y="72"/>
                    <a:pt x="269" y="66"/>
                  </a:cubicBezTo>
                  <a:cubicBezTo>
                    <a:pt x="269" y="37"/>
                    <a:pt x="269" y="37"/>
                    <a:pt x="269" y="37"/>
                  </a:cubicBezTo>
                  <a:cubicBezTo>
                    <a:pt x="269" y="32"/>
                    <a:pt x="273" y="28"/>
                    <a:pt x="278" y="28"/>
                  </a:cubicBezTo>
                  <a:cubicBezTo>
                    <a:pt x="307" y="28"/>
                    <a:pt x="307" y="28"/>
                    <a:pt x="307" y="28"/>
                  </a:cubicBezTo>
                  <a:cubicBezTo>
                    <a:pt x="312" y="28"/>
                    <a:pt x="317" y="32"/>
                    <a:pt x="317" y="37"/>
                  </a:cubicBezTo>
                  <a:lnTo>
                    <a:pt x="317" y="66"/>
                  </a:lnTo>
                  <a:close/>
                  <a:moveTo>
                    <a:pt x="236" y="172"/>
                  </a:moveTo>
                  <a:cubicBezTo>
                    <a:pt x="236" y="137"/>
                    <a:pt x="208" y="108"/>
                    <a:pt x="172" y="108"/>
                  </a:cubicBezTo>
                  <a:cubicBezTo>
                    <a:pt x="137" y="108"/>
                    <a:pt x="108" y="137"/>
                    <a:pt x="108" y="172"/>
                  </a:cubicBezTo>
                  <a:cubicBezTo>
                    <a:pt x="108" y="207"/>
                    <a:pt x="137" y="236"/>
                    <a:pt x="172" y="236"/>
                  </a:cubicBezTo>
                  <a:cubicBezTo>
                    <a:pt x="208" y="236"/>
                    <a:pt x="236" y="207"/>
                    <a:pt x="236" y="172"/>
                  </a:cubicBezTo>
                  <a:close/>
                </a:path>
              </a:pathLst>
            </a:custGeom>
            <a:solidFill>
              <a:schemeClr val="bg1"/>
            </a:solidFill>
            <a:ln>
              <a:noFill/>
            </a:ln>
          </p:spPr>
          <p:txBody>
            <a:bodyPr vert="horz" wrap="square" lIns="121920" tIns="60960" rIns="121920" bIns="60960" numCol="1" anchor="t" anchorCtr="0" compatLnSpc="1"/>
            <a:lstStyle/>
            <a:p>
              <a:endParaRPr lang="en-US" sz="2400"/>
            </a:p>
          </p:txBody>
        </p:sp>
      </p:grpSp>
      <p:grpSp>
        <p:nvGrpSpPr>
          <p:cNvPr id="11" name="Group 10"/>
          <p:cNvGrpSpPr/>
          <p:nvPr/>
        </p:nvGrpSpPr>
        <p:grpSpPr>
          <a:xfrm>
            <a:off x="4979987" y="2008115"/>
            <a:ext cx="2032000" cy="2032000"/>
            <a:chOff x="3733800" y="1506086"/>
            <a:chExt cx="1524000" cy="1524000"/>
          </a:xfrm>
        </p:grpSpPr>
        <p:sp>
          <p:nvSpPr>
            <p:cNvPr id="50" name="Oval 49"/>
            <p:cNvSpPr/>
            <p:nvPr/>
          </p:nvSpPr>
          <p:spPr>
            <a:xfrm>
              <a:off x="3733800" y="1506086"/>
              <a:ext cx="1524000" cy="1524000"/>
            </a:xfrm>
            <a:prstGeom prst="ellipse">
              <a:avLst/>
            </a:prstGeom>
            <a:solidFill>
              <a:schemeClr val="accent3">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5" name="Freeform 6"/>
            <p:cNvSpPr>
              <a:spLocks noEditPoints="1"/>
            </p:cNvSpPr>
            <p:nvPr/>
          </p:nvSpPr>
          <p:spPr bwMode="auto">
            <a:xfrm>
              <a:off x="4270787" y="2055736"/>
              <a:ext cx="450025" cy="450025"/>
            </a:xfrm>
            <a:custGeom>
              <a:gdLst>
                <a:gd name="T0" fmla="*/ 176 w 352"/>
                <a:gd name="T1" fmla="*/ 0 h 352"/>
                <a:gd name="T2" fmla="*/ 0 w 352"/>
                <a:gd name="T3" fmla="*/ 176 h 352"/>
                <a:gd name="T4" fmla="*/ 44 w 352"/>
                <a:gd name="T5" fmla="*/ 292 h 352"/>
                <a:gd name="T6" fmla="*/ 152 w 352"/>
                <a:gd name="T7" fmla="*/ 250 h 352"/>
                <a:gd name="T8" fmla="*/ 276 w 352"/>
                <a:gd name="T9" fmla="*/ 321 h 352"/>
                <a:gd name="T10" fmla="*/ 352 w 352"/>
                <a:gd name="T11" fmla="*/ 176 h 352"/>
                <a:gd name="T12" fmla="*/ 176 w 352"/>
                <a:gd name="T13" fmla="*/ 0 h 352"/>
                <a:gd name="T14" fmla="*/ 262 w 352"/>
                <a:gd name="T15" fmla="*/ 239 h 352"/>
                <a:gd name="T16" fmla="*/ 247 w 352"/>
                <a:gd name="T17" fmla="*/ 242 h 352"/>
                <a:gd name="T18" fmla="*/ 95 w 352"/>
                <a:gd name="T19" fmla="*/ 226 h 352"/>
                <a:gd name="T20" fmla="*/ 82 w 352"/>
                <a:gd name="T21" fmla="*/ 217 h 352"/>
                <a:gd name="T22" fmla="*/ 90 w 352"/>
                <a:gd name="T23" fmla="*/ 204 h 352"/>
                <a:gd name="T24" fmla="*/ 259 w 352"/>
                <a:gd name="T25" fmla="*/ 224 h 352"/>
                <a:gd name="T26" fmla="*/ 262 w 352"/>
                <a:gd name="T27" fmla="*/ 239 h 352"/>
                <a:gd name="T28" fmla="*/ 283 w 352"/>
                <a:gd name="T29" fmla="*/ 189 h 352"/>
                <a:gd name="T30" fmla="*/ 265 w 352"/>
                <a:gd name="T31" fmla="*/ 193 h 352"/>
                <a:gd name="T32" fmla="*/ 92 w 352"/>
                <a:gd name="T33" fmla="*/ 173 h 352"/>
                <a:gd name="T34" fmla="*/ 75 w 352"/>
                <a:gd name="T35" fmla="*/ 164 h 352"/>
                <a:gd name="T36" fmla="*/ 84 w 352"/>
                <a:gd name="T37" fmla="*/ 147 h 352"/>
                <a:gd name="T38" fmla="*/ 279 w 352"/>
                <a:gd name="T39" fmla="*/ 170 h 352"/>
                <a:gd name="T40" fmla="*/ 283 w 352"/>
                <a:gd name="T41" fmla="*/ 189 h 352"/>
                <a:gd name="T42" fmla="*/ 285 w 352"/>
                <a:gd name="T43" fmla="*/ 137 h 352"/>
                <a:gd name="T44" fmla="*/ 84 w 352"/>
                <a:gd name="T45" fmla="*/ 117 h 352"/>
                <a:gd name="T46" fmla="*/ 64 w 352"/>
                <a:gd name="T47" fmla="*/ 106 h 352"/>
                <a:gd name="T48" fmla="*/ 74 w 352"/>
                <a:gd name="T49" fmla="*/ 86 h 352"/>
                <a:gd name="T50" fmla="*/ 302 w 352"/>
                <a:gd name="T51" fmla="*/ 109 h 352"/>
                <a:gd name="T52" fmla="*/ 308 w 352"/>
                <a:gd name="T53" fmla="*/ 131 h 352"/>
                <a:gd name="T54" fmla="*/ 285 w 352"/>
                <a:gd name="T55" fmla="*/ 137 h 352"/>
                <a:gd name="T56" fmla="*/ 151 w 352"/>
                <a:gd name="T57" fmla="*/ 303 h 352"/>
                <a:gd name="T58" fmla="*/ 91 w 352"/>
                <a:gd name="T59" fmla="*/ 330 h 352"/>
                <a:gd name="T60" fmla="*/ 176 w 352"/>
                <a:gd name="T61" fmla="*/ 352 h 352"/>
                <a:gd name="T62" fmla="*/ 220 w 352"/>
                <a:gd name="T63" fmla="*/ 347 h 352"/>
                <a:gd name="T64" fmla="*/ 151 w 352"/>
                <a:gd name="T65" fmla="*/ 303 h 35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2" h="352">
                  <a:moveTo>
                    <a:pt x="176" y="0"/>
                  </a:moveTo>
                  <a:cubicBezTo>
                    <a:pt x="79" y="0"/>
                    <a:pt x="0" y="79"/>
                    <a:pt x="0" y="176"/>
                  </a:cubicBezTo>
                  <a:cubicBezTo>
                    <a:pt x="0" y="220"/>
                    <a:pt x="17" y="261"/>
                    <a:pt x="44" y="292"/>
                  </a:cubicBezTo>
                  <a:cubicBezTo>
                    <a:pt x="71" y="264"/>
                    <a:pt x="109" y="249"/>
                    <a:pt x="152" y="250"/>
                  </a:cubicBezTo>
                  <a:cubicBezTo>
                    <a:pt x="208" y="252"/>
                    <a:pt x="251" y="278"/>
                    <a:pt x="276" y="321"/>
                  </a:cubicBezTo>
                  <a:cubicBezTo>
                    <a:pt x="322" y="289"/>
                    <a:pt x="352" y="236"/>
                    <a:pt x="352" y="176"/>
                  </a:cubicBezTo>
                  <a:cubicBezTo>
                    <a:pt x="352" y="79"/>
                    <a:pt x="273" y="0"/>
                    <a:pt x="176" y="0"/>
                  </a:cubicBezTo>
                  <a:close/>
                  <a:moveTo>
                    <a:pt x="262" y="239"/>
                  </a:moveTo>
                  <a:cubicBezTo>
                    <a:pt x="259" y="244"/>
                    <a:pt x="253" y="245"/>
                    <a:pt x="247" y="242"/>
                  </a:cubicBezTo>
                  <a:cubicBezTo>
                    <a:pt x="207" y="217"/>
                    <a:pt x="155" y="212"/>
                    <a:pt x="95" y="226"/>
                  </a:cubicBezTo>
                  <a:cubicBezTo>
                    <a:pt x="89" y="227"/>
                    <a:pt x="83" y="223"/>
                    <a:pt x="82" y="217"/>
                  </a:cubicBezTo>
                  <a:cubicBezTo>
                    <a:pt x="81" y="212"/>
                    <a:pt x="84" y="206"/>
                    <a:pt x="90" y="204"/>
                  </a:cubicBezTo>
                  <a:cubicBezTo>
                    <a:pt x="156" y="189"/>
                    <a:pt x="213" y="196"/>
                    <a:pt x="259" y="224"/>
                  </a:cubicBezTo>
                  <a:cubicBezTo>
                    <a:pt x="264" y="227"/>
                    <a:pt x="265" y="234"/>
                    <a:pt x="262" y="239"/>
                  </a:cubicBezTo>
                  <a:close/>
                  <a:moveTo>
                    <a:pt x="283" y="189"/>
                  </a:moveTo>
                  <a:cubicBezTo>
                    <a:pt x="280" y="195"/>
                    <a:pt x="271" y="197"/>
                    <a:pt x="265" y="193"/>
                  </a:cubicBezTo>
                  <a:cubicBezTo>
                    <a:pt x="218" y="164"/>
                    <a:pt x="147" y="156"/>
                    <a:pt x="92" y="173"/>
                  </a:cubicBezTo>
                  <a:cubicBezTo>
                    <a:pt x="85" y="175"/>
                    <a:pt x="77" y="171"/>
                    <a:pt x="75" y="164"/>
                  </a:cubicBezTo>
                  <a:cubicBezTo>
                    <a:pt x="73" y="157"/>
                    <a:pt x="77" y="149"/>
                    <a:pt x="84" y="147"/>
                  </a:cubicBezTo>
                  <a:cubicBezTo>
                    <a:pt x="147" y="128"/>
                    <a:pt x="226" y="137"/>
                    <a:pt x="279" y="170"/>
                  </a:cubicBezTo>
                  <a:cubicBezTo>
                    <a:pt x="285" y="174"/>
                    <a:pt x="287" y="182"/>
                    <a:pt x="283" y="189"/>
                  </a:cubicBezTo>
                  <a:close/>
                  <a:moveTo>
                    <a:pt x="285" y="137"/>
                  </a:moveTo>
                  <a:cubicBezTo>
                    <a:pt x="229" y="104"/>
                    <a:pt x="137" y="101"/>
                    <a:pt x="84" y="117"/>
                  </a:cubicBezTo>
                  <a:cubicBezTo>
                    <a:pt x="75" y="120"/>
                    <a:pt x="66" y="115"/>
                    <a:pt x="64" y="106"/>
                  </a:cubicBezTo>
                  <a:cubicBezTo>
                    <a:pt x="61" y="98"/>
                    <a:pt x="66" y="88"/>
                    <a:pt x="74" y="86"/>
                  </a:cubicBezTo>
                  <a:cubicBezTo>
                    <a:pt x="136" y="67"/>
                    <a:pt x="238" y="71"/>
                    <a:pt x="302" y="109"/>
                  </a:cubicBezTo>
                  <a:cubicBezTo>
                    <a:pt x="310" y="114"/>
                    <a:pt x="312" y="124"/>
                    <a:pt x="308" y="131"/>
                  </a:cubicBezTo>
                  <a:cubicBezTo>
                    <a:pt x="303" y="139"/>
                    <a:pt x="293" y="142"/>
                    <a:pt x="285" y="137"/>
                  </a:cubicBezTo>
                  <a:close/>
                  <a:moveTo>
                    <a:pt x="151" y="303"/>
                  </a:moveTo>
                  <a:cubicBezTo>
                    <a:pt x="126" y="302"/>
                    <a:pt x="106" y="312"/>
                    <a:pt x="91" y="330"/>
                  </a:cubicBezTo>
                  <a:cubicBezTo>
                    <a:pt x="116" y="344"/>
                    <a:pt x="145" y="352"/>
                    <a:pt x="176" y="352"/>
                  </a:cubicBezTo>
                  <a:cubicBezTo>
                    <a:pt x="191" y="352"/>
                    <a:pt x="206" y="350"/>
                    <a:pt x="220" y="347"/>
                  </a:cubicBezTo>
                  <a:cubicBezTo>
                    <a:pt x="206" y="319"/>
                    <a:pt x="183" y="304"/>
                    <a:pt x="151" y="303"/>
                  </a:cubicBezTo>
                  <a:close/>
                </a:path>
              </a:pathLst>
            </a:custGeom>
            <a:solidFill>
              <a:schemeClr val="bg1"/>
            </a:solidFill>
            <a:ln>
              <a:noFill/>
            </a:ln>
          </p:spPr>
          <p:txBody>
            <a:bodyPr vert="horz" wrap="square" lIns="121920" tIns="60960" rIns="121920" bIns="60960" numCol="1" anchor="t" anchorCtr="0" compatLnSpc="1"/>
            <a:lstStyle/>
            <a:p>
              <a:endParaRPr lang="en-US" sz="2400"/>
            </a:p>
          </p:txBody>
        </p:sp>
      </p:grpSp>
      <p:grpSp>
        <p:nvGrpSpPr>
          <p:cNvPr id="5" name="Group 4"/>
          <p:cNvGrpSpPr/>
          <p:nvPr/>
        </p:nvGrpSpPr>
        <p:grpSpPr>
          <a:xfrm>
            <a:off x="3252787" y="2008115"/>
            <a:ext cx="2032000" cy="2032000"/>
            <a:chOff x="2438400" y="1506086"/>
            <a:chExt cx="1524000" cy="1524000"/>
          </a:xfrm>
        </p:grpSpPr>
        <p:sp>
          <p:nvSpPr>
            <p:cNvPr id="48" name="Oval 47"/>
            <p:cNvSpPr/>
            <p:nvPr/>
          </p:nvSpPr>
          <p:spPr>
            <a:xfrm>
              <a:off x="2438400" y="1506086"/>
              <a:ext cx="1524000" cy="1524000"/>
            </a:xfrm>
            <a:prstGeom prst="ellipse">
              <a:avLst/>
            </a:prstGeom>
            <a:solidFill>
              <a:schemeClr val="accent2">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Freeform 11"/>
            <p:cNvSpPr/>
            <p:nvPr/>
          </p:nvSpPr>
          <p:spPr bwMode="auto">
            <a:xfrm>
              <a:off x="2980545" y="2050291"/>
              <a:ext cx="439709" cy="434787"/>
            </a:xfrm>
            <a:custGeom>
              <a:gdLst>
                <a:gd name="T0" fmla="*/ 358 w 378"/>
                <a:gd name="T1" fmla="*/ 116 h 374"/>
                <a:gd name="T2" fmla="*/ 192 w 378"/>
                <a:gd name="T3" fmla="*/ 351 h 374"/>
                <a:gd name="T4" fmla="*/ 116 w 378"/>
                <a:gd name="T5" fmla="*/ 319 h 374"/>
                <a:gd name="T6" fmla="*/ 55 w 378"/>
                <a:gd name="T7" fmla="*/ 133 h 374"/>
                <a:gd name="T8" fmla="*/ 14 w 378"/>
                <a:gd name="T9" fmla="*/ 146 h 374"/>
                <a:gd name="T10" fmla="*/ 0 w 378"/>
                <a:gd name="T11" fmla="*/ 126 h 374"/>
                <a:gd name="T12" fmla="*/ 108 w 378"/>
                <a:gd name="T13" fmla="*/ 42 h 374"/>
                <a:gd name="T14" fmla="*/ 169 w 378"/>
                <a:gd name="T15" fmla="*/ 168 h 374"/>
                <a:gd name="T16" fmla="*/ 198 w 378"/>
                <a:gd name="T17" fmla="*/ 241 h 374"/>
                <a:gd name="T18" fmla="*/ 248 w 378"/>
                <a:gd name="T19" fmla="*/ 175 h 374"/>
                <a:gd name="T20" fmla="*/ 206 w 378"/>
                <a:gd name="T21" fmla="*/ 125 h 374"/>
                <a:gd name="T22" fmla="*/ 358 w 378"/>
                <a:gd name="T23" fmla="*/ 116 h 37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8" h="374">
                  <a:moveTo>
                    <a:pt x="358" y="116"/>
                  </a:moveTo>
                  <a:cubicBezTo>
                    <a:pt x="338" y="231"/>
                    <a:pt x="225" y="329"/>
                    <a:pt x="192" y="351"/>
                  </a:cubicBezTo>
                  <a:cubicBezTo>
                    <a:pt x="158" y="374"/>
                    <a:pt x="127" y="342"/>
                    <a:pt x="116" y="319"/>
                  </a:cubicBezTo>
                  <a:cubicBezTo>
                    <a:pt x="103" y="292"/>
                    <a:pt x="65" y="146"/>
                    <a:pt x="55" y="133"/>
                  </a:cubicBezTo>
                  <a:cubicBezTo>
                    <a:pt x="45" y="121"/>
                    <a:pt x="14" y="146"/>
                    <a:pt x="14" y="146"/>
                  </a:cubicBezTo>
                  <a:cubicBezTo>
                    <a:pt x="0" y="126"/>
                    <a:pt x="0" y="126"/>
                    <a:pt x="0" y="126"/>
                  </a:cubicBezTo>
                  <a:cubicBezTo>
                    <a:pt x="0" y="126"/>
                    <a:pt x="61" y="51"/>
                    <a:pt x="108" y="42"/>
                  </a:cubicBezTo>
                  <a:cubicBezTo>
                    <a:pt x="157" y="32"/>
                    <a:pt x="157" y="119"/>
                    <a:pt x="169" y="168"/>
                  </a:cubicBezTo>
                  <a:cubicBezTo>
                    <a:pt x="180" y="215"/>
                    <a:pt x="188" y="241"/>
                    <a:pt x="198" y="241"/>
                  </a:cubicBezTo>
                  <a:cubicBezTo>
                    <a:pt x="208" y="241"/>
                    <a:pt x="227" y="215"/>
                    <a:pt x="248" y="175"/>
                  </a:cubicBezTo>
                  <a:cubicBezTo>
                    <a:pt x="269" y="135"/>
                    <a:pt x="247" y="100"/>
                    <a:pt x="206" y="125"/>
                  </a:cubicBezTo>
                  <a:cubicBezTo>
                    <a:pt x="223" y="24"/>
                    <a:pt x="378" y="0"/>
                    <a:pt x="358" y="116"/>
                  </a:cubicBezTo>
                  <a:close/>
                </a:path>
              </a:pathLst>
            </a:custGeom>
            <a:solidFill>
              <a:schemeClr val="bg1"/>
            </a:solidFill>
            <a:ln>
              <a:noFill/>
            </a:ln>
          </p:spPr>
          <p:txBody>
            <a:bodyPr vert="horz" wrap="square" lIns="121920" tIns="60960" rIns="121920" bIns="60960" numCol="1" anchor="t" anchorCtr="0" compatLnSpc="1"/>
            <a:lstStyle/>
            <a:p>
              <a:endParaRPr lang="en-US" sz="2400"/>
            </a:p>
          </p:txBody>
        </p:sp>
      </p:grpSp>
      <p:grpSp>
        <p:nvGrpSpPr>
          <p:cNvPr id="2" name="Group 1"/>
          <p:cNvGrpSpPr/>
          <p:nvPr/>
        </p:nvGrpSpPr>
        <p:grpSpPr>
          <a:xfrm>
            <a:off x="1728787" y="2008115"/>
            <a:ext cx="2032000" cy="2032000"/>
            <a:chOff x="1295400" y="1506086"/>
            <a:chExt cx="1524000" cy="1524000"/>
          </a:xfrm>
        </p:grpSpPr>
        <p:sp>
          <p:nvSpPr>
            <p:cNvPr id="3" name="Oval 2"/>
            <p:cNvSpPr/>
            <p:nvPr/>
          </p:nvSpPr>
          <p:spPr>
            <a:xfrm>
              <a:off x="1295400" y="1506086"/>
              <a:ext cx="1524000" cy="1524000"/>
            </a:xfrm>
            <a:prstGeom prst="ellipse">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Freeform 16"/>
            <p:cNvSpPr/>
            <p:nvPr/>
          </p:nvSpPr>
          <p:spPr bwMode="auto">
            <a:xfrm>
              <a:off x="1830245" y="2096153"/>
              <a:ext cx="454310" cy="369190"/>
            </a:xfrm>
            <a:custGeom>
              <a:gdLst>
                <a:gd name="T0" fmla="*/ 368 w 368"/>
                <a:gd name="T1" fmla="*/ 36 h 299"/>
                <a:gd name="T2" fmla="*/ 324 w 368"/>
                <a:gd name="T3" fmla="*/ 48 h 299"/>
                <a:gd name="T4" fmla="*/ 358 w 368"/>
                <a:gd name="T5" fmla="*/ 6 h 299"/>
                <a:gd name="T6" fmla="*/ 310 w 368"/>
                <a:gd name="T7" fmla="*/ 24 h 299"/>
                <a:gd name="T8" fmla="*/ 255 w 368"/>
                <a:gd name="T9" fmla="*/ 0 h 299"/>
                <a:gd name="T10" fmla="*/ 179 w 368"/>
                <a:gd name="T11" fmla="*/ 76 h 299"/>
                <a:gd name="T12" fmla="*/ 181 w 368"/>
                <a:gd name="T13" fmla="*/ 93 h 299"/>
                <a:gd name="T14" fmla="*/ 25 w 368"/>
                <a:gd name="T15" fmla="*/ 14 h 299"/>
                <a:gd name="T16" fmla="*/ 15 w 368"/>
                <a:gd name="T17" fmla="*/ 52 h 299"/>
                <a:gd name="T18" fmla="*/ 49 w 368"/>
                <a:gd name="T19" fmla="*/ 115 h 299"/>
                <a:gd name="T20" fmla="*/ 15 w 368"/>
                <a:gd name="T21" fmla="*/ 106 h 299"/>
                <a:gd name="T22" fmla="*/ 14 w 368"/>
                <a:gd name="T23" fmla="*/ 106 h 299"/>
                <a:gd name="T24" fmla="*/ 75 w 368"/>
                <a:gd name="T25" fmla="*/ 181 h 299"/>
                <a:gd name="T26" fmla="*/ 55 w 368"/>
                <a:gd name="T27" fmla="*/ 183 h 299"/>
                <a:gd name="T28" fmla="*/ 41 w 368"/>
                <a:gd name="T29" fmla="*/ 182 h 299"/>
                <a:gd name="T30" fmla="*/ 111 w 368"/>
                <a:gd name="T31" fmla="*/ 234 h 299"/>
                <a:gd name="T32" fmla="*/ 18 w 368"/>
                <a:gd name="T33" fmla="*/ 267 h 299"/>
                <a:gd name="T34" fmla="*/ 0 w 368"/>
                <a:gd name="T35" fmla="*/ 265 h 299"/>
                <a:gd name="T36" fmla="*/ 115 w 368"/>
                <a:gd name="T37" fmla="*/ 299 h 299"/>
                <a:gd name="T38" fmla="*/ 330 w 368"/>
                <a:gd name="T39" fmla="*/ 85 h 299"/>
                <a:gd name="T40" fmla="*/ 330 w 368"/>
                <a:gd name="T41" fmla="*/ 75 h 299"/>
                <a:gd name="T42" fmla="*/ 368 w 368"/>
                <a:gd name="T43" fmla="*/ 36 h 2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299">
                  <a:moveTo>
                    <a:pt x="368" y="36"/>
                  </a:moveTo>
                  <a:cubicBezTo>
                    <a:pt x="354" y="42"/>
                    <a:pt x="340" y="46"/>
                    <a:pt x="324" y="48"/>
                  </a:cubicBezTo>
                  <a:cubicBezTo>
                    <a:pt x="340" y="38"/>
                    <a:pt x="352" y="24"/>
                    <a:pt x="358" y="6"/>
                  </a:cubicBezTo>
                  <a:cubicBezTo>
                    <a:pt x="343" y="15"/>
                    <a:pt x="327" y="21"/>
                    <a:pt x="310" y="24"/>
                  </a:cubicBezTo>
                  <a:cubicBezTo>
                    <a:pt x="296" y="10"/>
                    <a:pt x="276" y="0"/>
                    <a:pt x="255" y="0"/>
                  </a:cubicBezTo>
                  <a:cubicBezTo>
                    <a:pt x="213" y="0"/>
                    <a:pt x="179" y="34"/>
                    <a:pt x="179" y="76"/>
                  </a:cubicBezTo>
                  <a:cubicBezTo>
                    <a:pt x="179" y="82"/>
                    <a:pt x="180" y="88"/>
                    <a:pt x="181" y="93"/>
                  </a:cubicBezTo>
                  <a:cubicBezTo>
                    <a:pt x="118" y="90"/>
                    <a:pt x="63" y="60"/>
                    <a:pt x="25" y="14"/>
                  </a:cubicBezTo>
                  <a:cubicBezTo>
                    <a:pt x="19" y="25"/>
                    <a:pt x="15" y="38"/>
                    <a:pt x="15" y="52"/>
                  </a:cubicBezTo>
                  <a:cubicBezTo>
                    <a:pt x="15" y="78"/>
                    <a:pt x="28" y="101"/>
                    <a:pt x="49" y="115"/>
                  </a:cubicBezTo>
                  <a:cubicBezTo>
                    <a:pt x="36" y="115"/>
                    <a:pt x="25" y="111"/>
                    <a:pt x="15" y="106"/>
                  </a:cubicBezTo>
                  <a:cubicBezTo>
                    <a:pt x="14" y="106"/>
                    <a:pt x="14" y="106"/>
                    <a:pt x="14" y="106"/>
                  </a:cubicBezTo>
                  <a:cubicBezTo>
                    <a:pt x="14" y="143"/>
                    <a:pt x="41" y="174"/>
                    <a:pt x="75" y="181"/>
                  </a:cubicBezTo>
                  <a:cubicBezTo>
                    <a:pt x="69" y="182"/>
                    <a:pt x="62" y="183"/>
                    <a:pt x="55" y="183"/>
                  </a:cubicBezTo>
                  <a:cubicBezTo>
                    <a:pt x="50" y="183"/>
                    <a:pt x="46" y="183"/>
                    <a:pt x="41" y="182"/>
                  </a:cubicBezTo>
                  <a:cubicBezTo>
                    <a:pt x="51" y="212"/>
                    <a:pt x="78" y="234"/>
                    <a:pt x="111" y="234"/>
                  </a:cubicBezTo>
                  <a:cubicBezTo>
                    <a:pt x="86" y="254"/>
                    <a:pt x="53" y="267"/>
                    <a:pt x="18" y="267"/>
                  </a:cubicBezTo>
                  <a:cubicBezTo>
                    <a:pt x="12" y="267"/>
                    <a:pt x="6" y="266"/>
                    <a:pt x="0" y="265"/>
                  </a:cubicBezTo>
                  <a:cubicBezTo>
                    <a:pt x="33" y="287"/>
                    <a:pt x="73" y="299"/>
                    <a:pt x="115" y="299"/>
                  </a:cubicBezTo>
                  <a:cubicBezTo>
                    <a:pt x="254" y="299"/>
                    <a:pt x="330" y="184"/>
                    <a:pt x="330" y="85"/>
                  </a:cubicBezTo>
                  <a:cubicBezTo>
                    <a:pt x="330" y="81"/>
                    <a:pt x="330" y="78"/>
                    <a:pt x="330" y="75"/>
                  </a:cubicBezTo>
                  <a:cubicBezTo>
                    <a:pt x="345" y="64"/>
                    <a:pt x="358" y="51"/>
                    <a:pt x="368" y="36"/>
                  </a:cubicBezTo>
                  <a:close/>
                </a:path>
              </a:pathLst>
            </a:custGeom>
            <a:solidFill>
              <a:schemeClr val="bg1"/>
            </a:solidFill>
            <a:ln>
              <a:noFill/>
            </a:ln>
          </p:spPr>
          <p:txBody>
            <a:bodyPr vert="horz" wrap="square" lIns="121920" tIns="60960" rIns="121920" bIns="60960" numCol="1" anchor="t" anchorCtr="0" compatLnSpc="1"/>
            <a:lstStyle/>
            <a:p>
              <a:endParaRPr lang="en-US" sz="2400"/>
            </a:p>
          </p:txBody>
        </p:sp>
      </p:grpSp>
      <p:sp>
        <p:nvSpPr>
          <p:cNvPr id="83" name="Content Placeholder 2"/>
          <p:cNvSpPr txBox="1"/>
          <p:nvPr/>
        </p:nvSpPr>
        <p:spPr>
          <a:xfrm>
            <a:off x="811340" y="5156201"/>
            <a:ext cx="10572497" cy="1089660"/>
          </a:xfrm>
          <a:prstGeom prst="rect">
            <a:avLst/>
          </a:prstGeom>
        </p:spPr>
        <p:txBody>
          <a:bodyPr vert="horz" lIns="121920" tIns="60960" rIns="121920" bIns="60960" rtlCol="0">
            <a:norm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50000"/>
              </a:lnSpc>
              <a:buNone/>
            </a:pPr>
            <a:r>
              <a:rPr lang="en-US" sz="1200"/>
              <a:t>Lorem ipsum dolor sit amet, consectetur adipiscing elit. </a:t>
            </a:r>
            <a:r>
              <a:rPr lang="en-US" sz="1200" b="1"/>
              <a:t>Fusce suscipit neque non libero aliquam</a:t>
            </a:r>
            <a:r>
              <a:rPr lang="en-US" sz="1200"/>
              <a:t>, ut facilisis lacus pretium. Sed imperdiet tincidunt velit laoreet facilisis. Praesent tempus ipsum suscipit, dictum nulla a, sagittis sapien. Curabitur a nisl facilisis lectus posuere pharetra porta sed neque. Fusce porttitor venenatis ipsum at ullamcorper. Suspendisse sodales leo vehicula libero pharetra, ac porttitor metus mollis.</a:t>
            </a:r>
            <a:endParaRPr lang="en-US" sz="1200"/>
          </a:p>
        </p:txBody>
      </p:sp>
      <p:cxnSp>
        <p:nvCxnSpPr>
          <p:cNvPr id="84" name="Straight Connector 83"/>
          <p:cNvCxnSpPr/>
          <p:nvPr/>
        </p:nvCxnSpPr>
        <p:spPr>
          <a:xfrm flipH="1">
            <a:off x="892108" y="4953000"/>
            <a:ext cx="10206769" cy="0"/>
          </a:xfrm>
          <a:prstGeom prst="line">
            <a:avLst/>
          </a:prstGeom>
          <a:ln>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4" name="Group 3"/>
          <p:cNvGrpSpPr/>
          <p:nvPr/>
        </p:nvGrpSpPr>
        <p:grpSpPr>
          <a:xfrm>
            <a:off x="2424636" y="4243312"/>
            <a:ext cx="546622" cy="416790"/>
            <a:chOff x="1817288" y="3182486"/>
            <a:chExt cx="409967" cy="312593"/>
          </a:xfrm>
        </p:grpSpPr>
        <p:sp>
          <p:nvSpPr>
            <p:cNvPr id="66" name="Rectangle 1436"/>
            <p:cNvSpPr>
              <a:spLocks noChangeArrowheads="1"/>
            </p:cNvSpPr>
            <p:nvPr/>
          </p:nvSpPr>
          <p:spPr bwMode="auto">
            <a:xfrm>
              <a:off x="1817288" y="3356579"/>
              <a:ext cx="409967" cy="1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algn="ctr" defTabSz="1219200" fontAlgn="base">
                <a:spcBef>
                  <a:spcPct val="0"/>
                </a:spcBef>
                <a:spcAft>
                  <a:spcPct val="0"/>
                </a:spcAft>
              </a:pPr>
              <a:r>
                <a:rPr lang="en-US" sz="1200">
                  <a:cs typeface="Arial" panose="020b0604020202020204" pitchFamily="34" charset="0"/>
                </a:rPr>
                <a:t>53,231 K</a:t>
              </a:r>
              <a:endParaRPr lang="en-US" sz="2400">
                <a:cs typeface="Arial" panose="020b0604020202020204" pitchFamily="34" charset="0"/>
              </a:endParaRPr>
            </a:p>
          </p:txBody>
        </p:sp>
        <p:sp>
          <p:nvSpPr>
            <p:cNvPr id="68" name="Freeform 6"/>
            <p:cNvSpPr>
              <a:spLocks noEditPoints="1"/>
            </p:cNvSpPr>
            <p:nvPr/>
          </p:nvSpPr>
          <p:spPr bwMode="auto">
            <a:xfrm>
              <a:off x="1938286" y="3182486"/>
              <a:ext cx="167110" cy="146795"/>
            </a:xfrm>
            <a:custGeom>
              <a:gdLst>
                <a:gd name="T0" fmla="*/ 400 w 400"/>
                <a:gd name="T1" fmla="*/ 352 h 352"/>
                <a:gd name="T2" fmla="*/ 394 w 400"/>
                <a:gd name="T3" fmla="*/ 268 h 352"/>
                <a:gd name="T4" fmla="*/ 342 w 400"/>
                <a:gd name="T5" fmla="*/ 236 h 352"/>
                <a:gd name="T6" fmla="*/ 303 w 400"/>
                <a:gd name="T7" fmla="*/ 191 h 352"/>
                <a:gd name="T8" fmla="*/ 316 w 400"/>
                <a:gd name="T9" fmla="*/ 157 h 352"/>
                <a:gd name="T10" fmla="*/ 327 w 400"/>
                <a:gd name="T11" fmla="*/ 134 h 352"/>
                <a:gd name="T12" fmla="*/ 322 w 400"/>
                <a:gd name="T13" fmla="*/ 122 h 352"/>
                <a:gd name="T14" fmla="*/ 325 w 400"/>
                <a:gd name="T15" fmla="*/ 98 h 352"/>
                <a:gd name="T16" fmla="*/ 278 w 400"/>
                <a:gd name="T17" fmla="*/ 51 h 352"/>
                <a:gd name="T18" fmla="*/ 230 w 400"/>
                <a:gd name="T19" fmla="*/ 98 h 352"/>
                <a:gd name="T20" fmla="*/ 233 w 400"/>
                <a:gd name="T21" fmla="*/ 122 h 352"/>
                <a:gd name="T22" fmla="*/ 229 w 400"/>
                <a:gd name="T23" fmla="*/ 134 h 352"/>
                <a:gd name="T24" fmla="*/ 240 w 400"/>
                <a:gd name="T25" fmla="*/ 157 h 352"/>
                <a:gd name="T26" fmla="*/ 253 w 400"/>
                <a:gd name="T27" fmla="*/ 191 h 352"/>
                <a:gd name="T28" fmla="*/ 236 w 400"/>
                <a:gd name="T29" fmla="*/ 224 h 352"/>
                <a:gd name="T30" fmla="*/ 310 w 400"/>
                <a:gd name="T31" fmla="*/ 292 h 352"/>
                <a:gd name="T32" fmla="*/ 310 w 400"/>
                <a:gd name="T33" fmla="*/ 352 h 352"/>
                <a:gd name="T34" fmla="*/ 400 w 400"/>
                <a:gd name="T35" fmla="*/ 352 h 352"/>
                <a:gd name="T36" fmla="*/ 204 w 400"/>
                <a:gd name="T37" fmla="*/ 247 h 352"/>
                <a:gd name="T38" fmla="*/ 152 w 400"/>
                <a:gd name="T39" fmla="*/ 187 h 352"/>
                <a:gd name="T40" fmla="*/ 169 w 400"/>
                <a:gd name="T41" fmla="*/ 142 h 352"/>
                <a:gd name="T42" fmla="*/ 184 w 400"/>
                <a:gd name="T43" fmla="*/ 111 h 352"/>
                <a:gd name="T44" fmla="*/ 179 w 400"/>
                <a:gd name="T45" fmla="*/ 95 h 352"/>
                <a:gd name="T46" fmla="*/ 183 w 400"/>
                <a:gd name="T47" fmla="*/ 63 h 352"/>
                <a:gd name="T48" fmla="*/ 119 w 400"/>
                <a:gd name="T49" fmla="*/ 0 h 352"/>
                <a:gd name="T50" fmla="*/ 55 w 400"/>
                <a:gd name="T51" fmla="*/ 63 h 352"/>
                <a:gd name="T52" fmla="*/ 59 w 400"/>
                <a:gd name="T53" fmla="*/ 95 h 352"/>
                <a:gd name="T54" fmla="*/ 53 w 400"/>
                <a:gd name="T55" fmla="*/ 111 h 352"/>
                <a:gd name="T56" fmla="*/ 68 w 400"/>
                <a:gd name="T57" fmla="*/ 142 h 352"/>
                <a:gd name="T58" fmla="*/ 86 w 400"/>
                <a:gd name="T59" fmla="*/ 187 h 352"/>
                <a:gd name="T60" fmla="*/ 33 w 400"/>
                <a:gd name="T61" fmla="*/ 247 h 352"/>
                <a:gd name="T62" fmla="*/ 0 w 400"/>
                <a:gd name="T63" fmla="*/ 279 h 352"/>
                <a:gd name="T64" fmla="*/ 0 w 400"/>
                <a:gd name="T65" fmla="*/ 352 h 352"/>
                <a:gd name="T66" fmla="*/ 278 w 400"/>
                <a:gd name="T67" fmla="*/ 352 h 352"/>
                <a:gd name="T68" fmla="*/ 278 w 400"/>
                <a:gd name="T69" fmla="*/ 297 h 352"/>
                <a:gd name="T70" fmla="*/ 204 w 400"/>
                <a:gd name="T71" fmla="*/ 247 h 35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0" h="352">
                  <a:moveTo>
                    <a:pt x="400" y="352"/>
                  </a:moveTo>
                  <a:cubicBezTo>
                    <a:pt x="400" y="352"/>
                    <a:pt x="399" y="276"/>
                    <a:pt x="394" y="268"/>
                  </a:cubicBezTo>
                  <a:cubicBezTo>
                    <a:pt x="387" y="257"/>
                    <a:pt x="371" y="249"/>
                    <a:pt x="342" y="236"/>
                  </a:cubicBezTo>
                  <a:cubicBezTo>
                    <a:pt x="312" y="224"/>
                    <a:pt x="303" y="213"/>
                    <a:pt x="303" y="191"/>
                  </a:cubicBezTo>
                  <a:cubicBezTo>
                    <a:pt x="303" y="177"/>
                    <a:pt x="312" y="182"/>
                    <a:pt x="316" y="157"/>
                  </a:cubicBezTo>
                  <a:cubicBezTo>
                    <a:pt x="317" y="147"/>
                    <a:pt x="325" y="157"/>
                    <a:pt x="327" y="134"/>
                  </a:cubicBezTo>
                  <a:cubicBezTo>
                    <a:pt x="327" y="124"/>
                    <a:pt x="322" y="122"/>
                    <a:pt x="322" y="122"/>
                  </a:cubicBezTo>
                  <a:cubicBezTo>
                    <a:pt x="322" y="122"/>
                    <a:pt x="325" y="108"/>
                    <a:pt x="325" y="98"/>
                  </a:cubicBezTo>
                  <a:cubicBezTo>
                    <a:pt x="327" y="85"/>
                    <a:pt x="319" y="51"/>
                    <a:pt x="278" y="51"/>
                  </a:cubicBezTo>
                  <a:cubicBezTo>
                    <a:pt x="236" y="51"/>
                    <a:pt x="229" y="85"/>
                    <a:pt x="230" y="98"/>
                  </a:cubicBezTo>
                  <a:cubicBezTo>
                    <a:pt x="231" y="108"/>
                    <a:pt x="233" y="122"/>
                    <a:pt x="233" y="122"/>
                  </a:cubicBezTo>
                  <a:cubicBezTo>
                    <a:pt x="233" y="122"/>
                    <a:pt x="229" y="124"/>
                    <a:pt x="229" y="134"/>
                  </a:cubicBezTo>
                  <a:cubicBezTo>
                    <a:pt x="230" y="157"/>
                    <a:pt x="238" y="147"/>
                    <a:pt x="240" y="157"/>
                  </a:cubicBezTo>
                  <a:cubicBezTo>
                    <a:pt x="244" y="182"/>
                    <a:pt x="253" y="177"/>
                    <a:pt x="253" y="191"/>
                  </a:cubicBezTo>
                  <a:cubicBezTo>
                    <a:pt x="253" y="206"/>
                    <a:pt x="248" y="216"/>
                    <a:pt x="236" y="224"/>
                  </a:cubicBezTo>
                  <a:cubicBezTo>
                    <a:pt x="301" y="257"/>
                    <a:pt x="310" y="263"/>
                    <a:pt x="310" y="292"/>
                  </a:cubicBezTo>
                  <a:cubicBezTo>
                    <a:pt x="310" y="352"/>
                    <a:pt x="310" y="352"/>
                    <a:pt x="310" y="352"/>
                  </a:cubicBezTo>
                  <a:lnTo>
                    <a:pt x="400" y="352"/>
                  </a:lnTo>
                  <a:close/>
                  <a:moveTo>
                    <a:pt x="204" y="247"/>
                  </a:moveTo>
                  <a:cubicBezTo>
                    <a:pt x="165" y="231"/>
                    <a:pt x="152" y="217"/>
                    <a:pt x="152" y="187"/>
                  </a:cubicBezTo>
                  <a:cubicBezTo>
                    <a:pt x="152" y="169"/>
                    <a:pt x="164" y="175"/>
                    <a:pt x="169" y="142"/>
                  </a:cubicBezTo>
                  <a:cubicBezTo>
                    <a:pt x="172" y="129"/>
                    <a:pt x="182" y="142"/>
                    <a:pt x="184" y="111"/>
                  </a:cubicBezTo>
                  <a:cubicBezTo>
                    <a:pt x="184" y="98"/>
                    <a:pt x="179" y="95"/>
                    <a:pt x="179" y="95"/>
                  </a:cubicBezTo>
                  <a:cubicBezTo>
                    <a:pt x="179" y="95"/>
                    <a:pt x="181" y="77"/>
                    <a:pt x="183" y="63"/>
                  </a:cubicBezTo>
                  <a:cubicBezTo>
                    <a:pt x="184" y="45"/>
                    <a:pt x="174" y="0"/>
                    <a:pt x="119" y="0"/>
                  </a:cubicBezTo>
                  <a:cubicBezTo>
                    <a:pt x="64" y="0"/>
                    <a:pt x="54" y="45"/>
                    <a:pt x="55" y="63"/>
                  </a:cubicBezTo>
                  <a:cubicBezTo>
                    <a:pt x="56" y="77"/>
                    <a:pt x="59" y="95"/>
                    <a:pt x="59" y="95"/>
                  </a:cubicBezTo>
                  <a:cubicBezTo>
                    <a:pt x="59" y="95"/>
                    <a:pt x="53" y="98"/>
                    <a:pt x="53" y="111"/>
                  </a:cubicBezTo>
                  <a:cubicBezTo>
                    <a:pt x="55" y="142"/>
                    <a:pt x="66" y="129"/>
                    <a:pt x="68" y="142"/>
                  </a:cubicBezTo>
                  <a:cubicBezTo>
                    <a:pt x="74" y="175"/>
                    <a:pt x="86" y="169"/>
                    <a:pt x="86" y="187"/>
                  </a:cubicBezTo>
                  <a:cubicBezTo>
                    <a:pt x="86" y="217"/>
                    <a:pt x="73" y="231"/>
                    <a:pt x="33" y="247"/>
                  </a:cubicBezTo>
                  <a:cubicBezTo>
                    <a:pt x="21" y="252"/>
                    <a:pt x="0" y="260"/>
                    <a:pt x="0" y="279"/>
                  </a:cubicBezTo>
                  <a:cubicBezTo>
                    <a:pt x="0" y="352"/>
                    <a:pt x="0" y="352"/>
                    <a:pt x="0" y="352"/>
                  </a:cubicBezTo>
                  <a:cubicBezTo>
                    <a:pt x="278" y="352"/>
                    <a:pt x="278" y="352"/>
                    <a:pt x="278" y="352"/>
                  </a:cubicBezTo>
                  <a:cubicBezTo>
                    <a:pt x="278" y="352"/>
                    <a:pt x="278" y="309"/>
                    <a:pt x="278" y="297"/>
                  </a:cubicBezTo>
                  <a:cubicBezTo>
                    <a:pt x="278" y="280"/>
                    <a:pt x="244" y="264"/>
                    <a:pt x="204" y="247"/>
                  </a:cubicBezTo>
                  <a:close/>
                </a:path>
              </a:pathLst>
            </a:custGeom>
            <a:solidFill>
              <a:schemeClr val="accent1"/>
            </a:solidFill>
            <a:ln>
              <a:noFill/>
            </a:ln>
          </p:spPr>
          <p:txBody>
            <a:bodyPr vert="horz" wrap="square" lIns="121920" tIns="60960" rIns="121920" bIns="60960" numCol="1" anchor="t" anchorCtr="0" compatLnSpc="1"/>
            <a:lstStyle/>
            <a:p>
              <a:endParaRPr lang="en-US" sz="2400"/>
            </a:p>
          </p:txBody>
        </p:sp>
      </p:grpSp>
      <p:grpSp>
        <p:nvGrpSpPr>
          <p:cNvPr id="7" name="Group 6"/>
          <p:cNvGrpSpPr/>
          <p:nvPr/>
        </p:nvGrpSpPr>
        <p:grpSpPr>
          <a:xfrm>
            <a:off x="3930565" y="4243312"/>
            <a:ext cx="726162" cy="416790"/>
            <a:chOff x="2946731" y="3182486"/>
            <a:chExt cx="544621" cy="312593"/>
          </a:xfrm>
        </p:grpSpPr>
        <p:sp>
          <p:nvSpPr>
            <p:cNvPr id="70" name="Rectangle 1436"/>
            <p:cNvSpPr>
              <a:spLocks noChangeArrowheads="1"/>
            </p:cNvSpPr>
            <p:nvPr/>
          </p:nvSpPr>
          <p:spPr bwMode="auto">
            <a:xfrm>
              <a:off x="2946731" y="3356579"/>
              <a:ext cx="544621" cy="1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algn="ctr" defTabSz="1219200" fontAlgn="base">
                <a:spcBef>
                  <a:spcPct val="0"/>
                </a:spcBef>
                <a:spcAft>
                  <a:spcPct val="0"/>
                </a:spcAft>
              </a:pPr>
              <a:r>
                <a:rPr lang="en-US" sz="1200">
                  <a:cs typeface="Arial" panose="020b0604020202020204" pitchFamily="34" charset="0"/>
                </a:rPr>
                <a:t>5.3 Millions</a:t>
              </a:r>
              <a:endParaRPr lang="en-US" sz="2400">
                <a:cs typeface="Arial" panose="020b0604020202020204" pitchFamily="34" charset="0"/>
              </a:endParaRPr>
            </a:p>
          </p:txBody>
        </p:sp>
        <p:sp>
          <p:nvSpPr>
            <p:cNvPr id="71" name="Freeform 6"/>
            <p:cNvSpPr>
              <a:spLocks noEditPoints="1"/>
            </p:cNvSpPr>
            <p:nvPr/>
          </p:nvSpPr>
          <p:spPr bwMode="auto">
            <a:xfrm>
              <a:off x="3135056" y="3182486"/>
              <a:ext cx="167110" cy="146795"/>
            </a:xfrm>
            <a:custGeom>
              <a:gdLst>
                <a:gd name="T0" fmla="*/ 400 w 400"/>
                <a:gd name="T1" fmla="*/ 352 h 352"/>
                <a:gd name="T2" fmla="*/ 394 w 400"/>
                <a:gd name="T3" fmla="*/ 268 h 352"/>
                <a:gd name="T4" fmla="*/ 342 w 400"/>
                <a:gd name="T5" fmla="*/ 236 h 352"/>
                <a:gd name="T6" fmla="*/ 303 w 400"/>
                <a:gd name="T7" fmla="*/ 191 h 352"/>
                <a:gd name="T8" fmla="*/ 316 w 400"/>
                <a:gd name="T9" fmla="*/ 157 h 352"/>
                <a:gd name="T10" fmla="*/ 327 w 400"/>
                <a:gd name="T11" fmla="*/ 134 h 352"/>
                <a:gd name="T12" fmla="*/ 322 w 400"/>
                <a:gd name="T13" fmla="*/ 122 h 352"/>
                <a:gd name="T14" fmla="*/ 325 w 400"/>
                <a:gd name="T15" fmla="*/ 98 h 352"/>
                <a:gd name="T16" fmla="*/ 278 w 400"/>
                <a:gd name="T17" fmla="*/ 51 h 352"/>
                <a:gd name="T18" fmla="*/ 230 w 400"/>
                <a:gd name="T19" fmla="*/ 98 h 352"/>
                <a:gd name="T20" fmla="*/ 233 w 400"/>
                <a:gd name="T21" fmla="*/ 122 h 352"/>
                <a:gd name="T22" fmla="*/ 229 w 400"/>
                <a:gd name="T23" fmla="*/ 134 h 352"/>
                <a:gd name="T24" fmla="*/ 240 w 400"/>
                <a:gd name="T25" fmla="*/ 157 h 352"/>
                <a:gd name="T26" fmla="*/ 253 w 400"/>
                <a:gd name="T27" fmla="*/ 191 h 352"/>
                <a:gd name="T28" fmla="*/ 236 w 400"/>
                <a:gd name="T29" fmla="*/ 224 h 352"/>
                <a:gd name="T30" fmla="*/ 310 w 400"/>
                <a:gd name="T31" fmla="*/ 292 h 352"/>
                <a:gd name="T32" fmla="*/ 310 w 400"/>
                <a:gd name="T33" fmla="*/ 352 h 352"/>
                <a:gd name="T34" fmla="*/ 400 w 400"/>
                <a:gd name="T35" fmla="*/ 352 h 352"/>
                <a:gd name="T36" fmla="*/ 204 w 400"/>
                <a:gd name="T37" fmla="*/ 247 h 352"/>
                <a:gd name="T38" fmla="*/ 152 w 400"/>
                <a:gd name="T39" fmla="*/ 187 h 352"/>
                <a:gd name="T40" fmla="*/ 169 w 400"/>
                <a:gd name="T41" fmla="*/ 142 h 352"/>
                <a:gd name="T42" fmla="*/ 184 w 400"/>
                <a:gd name="T43" fmla="*/ 111 h 352"/>
                <a:gd name="T44" fmla="*/ 179 w 400"/>
                <a:gd name="T45" fmla="*/ 95 h 352"/>
                <a:gd name="T46" fmla="*/ 183 w 400"/>
                <a:gd name="T47" fmla="*/ 63 h 352"/>
                <a:gd name="T48" fmla="*/ 119 w 400"/>
                <a:gd name="T49" fmla="*/ 0 h 352"/>
                <a:gd name="T50" fmla="*/ 55 w 400"/>
                <a:gd name="T51" fmla="*/ 63 h 352"/>
                <a:gd name="T52" fmla="*/ 59 w 400"/>
                <a:gd name="T53" fmla="*/ 95 h 352"/>
                <a:gd name="T54" fmla="*/ 53 w 400"/>
                <a:gd name="T55" fmla="*/ 111 h 352"/>
                <a:gd name="T56" fmla="*/ 68 w 400"/>
                <a:gd name="T57" fmla="*/ 142 h 352"/>
                <a:gd name="T58" fmla="*/ 86 w 400"/>
                <a:gd name="T59" fmla="*/ 187 h 352"/>
                <a:gd name="T60" fmla="*/ 33 w 400"/>
                <a:gd name="T61" fmla="*/ 247 h 352"/>
                <a:gd name="T62" fmla="*/ 0 w 400"/>
                <a:gd name="T63" fmla="*/ 279 h 352"/>
                <a:gd name="T64" fmla="*/ 0 w 400"/>
                <a:gd name="T65" fmla="*/ 352 h 352"/>
                <a:gd name="T66" fmla="*/ 278 w 400"/>
                <a:gd name="T67" fmla="*/ 352 h 352"/>
                <a:gd name="T68" fmla="*/ 278 w 400"/>
                <a:gd name="T69" fmla="*/ 297 h 352"/>
                <a:gd name="T70" fmla="*/ 204 w 400"/>
                <a:gd name="T71" fmla="*/ 247 h 35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0" h="352">
                  <a:moveTo>
                    <a:pt x="400" y="352"/>
                  </a:moveTo>
                  <a:cubicBezTo>
                    <a:pt x="400" y="352"/>
                    <a:pt x="399" y="276"/>
                    <a:pt x="394" y="268"/>
                  </a:cubicBezTo>
                  <a:cubicBezTo>
                    <a:pt x="387" y="257"/>
                    <a:pt x="371" y="249"/>
                    <a:pt x="342" y="236"/>
                  </a:cubicBezTo>
                  <a:cubicBezTo>
                    <a:pt x="312" y="224"/>
                    <a:pt x="303" y="213"/>
                    <a:pt x="303" y="191"/>
                  </a:cubicBezTo>
                  <a:cubicBezTo>
                    <a:pt x="303" y="177"/>
                    <a:pt x="312" y="182"/>
                    <a:pt x="316" y="157"/>
                  </a:cubicBezTo>
                  <a:cubicBezTo>
                    <a:pt x="317" y="147"/>
                    <a:pt x="325" y="157"/>
                    <a:pt x="327" y="134"/>
                  </a:cubicBezTo>
                  <a:cubicBezTo>
                    <a:pt x="327" y="124"/>
                    <a:pt x="322" y="122"/>
                    <a:pt x="322" y="122"/>
                  </a:cubicBezTo>
                  <a:cubicBezTo>
                    <a:pt x="322" y="122"/>
                    <a:pt x="325" y="108"/>
                    <a:pt x="325" y="98"/>
                  </a:cubicBezTo>
                  <a:cubicBezTo>
                    <a:pt x="327" y="85"/>
                    <a:pt x="319" y="51"/>
                    <a:pt x="278" y="51"/>
                  </a:cubicBezTo>
                  <a:cubicBezTo>
                    <a:pt x="236" y="51"/>
                    <a:pt x="229" y="85"/>
                    <a:pt x="230" y="98"/>
                  </a:cubicBezTo>
                  <a:cubicBezTo>
                    <a:pt x="231" y="108"/>
                    <a:pt x="233" y="122"/>
                    <a:pt x="233" y="122"/>
                  </a:cubicBezTo>
                  <a:cubicBezTo>
                    <a:pt x="233" y="122"/>
                    <a:pt x="229" y="124"/>
                    <a:pt x="229" y="134"/>
                  </a:cubicBezTo>
                  <a:cubicBezTo>
                    <a:pt x="230" y="157"/>
                    <a:pt x="238" y="147"/>
                    <a:pt x="240" y="157"/>
                  </a:cubicBezTo>
                  <a:cubicBezTo>
                    <a:pt x="244" y="182"/>
                    <a:pt x="253" y="177"/>
                    <a:pt x="253" y="191"/>
                  </a:cubicBezTo>
                  <a:cubicBezTo>
                    <a:pt x="253" y="206"/>
                    <a:pt x="248" y="216"/>
                    <a:pt x="236" y="224"/>
                  </a:cubicBezTo>
                  <a:cubicBezTo>
                    <a:pt x="301" y="257"/>
                    <a:pt x="310" y="263"/>
                    <a:pt x="310" y="292"/>
                  </a:cubicBezTo>
                  <a:cubicBezTo>
                    <a:pt x="310" y="352"/>
                    <a:pt x="310" y="352"/>
                    <a:pt x="310" y="352"/>
                  </a:cubicBezTo>
                  <a:lnTo>
                    <a:pt x="400" y="352"/>
                  </a:lnTo>
                  <a:close/>
                  <a:moveTo>
                    <a:pt x="204" y="247"/>
                  </a:moveTo>
                  <a:cubicBezTo>
                    <a:pt x="165" y="231"/>
                    <a:pt x="152" y="217"/>
                    <a:pt x="152" y="187"/>
                  </a:cubicBezTo>
                  <a:cubicBezTo>
                    <a:pt x="152" y="169"/>
                    <a:pt x="164" y="175"/>
                    <a:pt x="169" y="142"/>
                  </a:cubicBezTo>
                  <a:cubicBezTo>
                    <a:pt x="172" y="129"/>
                    <a:pt x="182" y="142"/>
                    <a:pt x="184" y="111"/>
                  </a:cubicBezTo>
                  <a:cubicBezTo>
                    <a:pt x="184" y="98"/>
                    <a:pt x="179" y="95"/>
                    <a:pt x="179" y="95"/>
                  </a:cubicBezTo>
                  <a:cubicBezTo>
                    <a:pt x="179" y="95"/>
                    <a:pt x="181" y="77"/>
                    <a:pt x="183" y="63"/>
                  </a:cubicBezTo>
                  <a:cubicBezTo>
                    <a:pt x="184" y="45"/>
                    <a:pt x="174" y="0"/>
                    <a:pt x="119" y="0"/>
                  </a:cubicBezTo>
                  <a:cubicBezTo>
                    <a:pt x="64" y="0"/>
                    <a:pt x="54" y="45"/>
                    <a:pt x="55" y="63"/>
                  </a:cubicBezTo>
                  <a:cubicBezTo>
                    <a:pt x="56" y="77"/>
                    <a:pt x="59" y="95"/>
                    <a:pt x="59" y="95"/>
                  </a:cubicBezTo>
                  <a:cubicBezTo>
                    <a:pt x="59" y="95"/>
                    <a:pt x="53" y="98"/>
                    <a:pt x="53" y="111"/>
                  </a:cubicBezTo>
                  <a:cubicBezTo>
                    <a:pt x="55" y="142"/>
                    <a:pt x="66" y="129"/>
                    <a:pt x="68" y="142"/>
                  </a:cubicBezTo>
                  <a:cubicBezTo>
                    <a:pt x="74" y="175"/>
                    <a:pt x="86" y="169"/>
                    <a:pt x="86" y="187"/>
                  </a:cubicBezTo>
                  <a:cubicBezTo>
                    <a:pt x="86" y="217"/>
                    <a:pt x="73" y="231"/>
                    <a:pt x="33" y="247"/>
                  </a:cubicBezTo>
                  <a:cubicBezTo>
                    <a:pt x="21" y="252"/>
                    <a:pt x="0" y="260"/>
                    <a:pt x="0" y="279"/>
                  </a:cubicBezTo>
                  <a:cubicBezTo>
                    <a:pt x="0" y="352"/>
                    <a:pt x="0" y="352"/>
                    <a:pt x="0" y="352"/>
                  </a:cubicBezTo>
                  <a:cubicBezTo>
                    <a:pt x="278" y="352"/>
                    <a:pt x="278" y="352"/>
                    <a:pt x="278" y="352"/>
                  </a:cubicBezTo>
                  <a:cubicBezTo>
                    <a:pt x="278" y="352"/>
                    <a:pt x="278" y="309"/>
                    <a:pt x="278" y="297"/>
                  </a:cubicBezTo>
                  <a:cubicBezTo>
                    <a:pt x="278" y="280"/>
                    <a:pt x="244" y="264"/>
                    <a:pt x="204" y="247"/>
                  </a:cubicBezTo>
                  <a:close/>
                </a:path>
              </a:pathLst>
            </a:custGeom>
            <a:solidFill>
              <a:schemeClr val="accent2"/>
            </a:solidFill>
            <a:ln>
              <a:noFill/>
            </a:ln>
          </p:spPr>
          <p:txBody>
            <a:bodyPr vert="horz" wrap="square" lIns="121920" tIns="60960" rIns="121920" bIns="60960" numCol="1" anchor="t" anchorCtr="0" compatLnSpc="1"/>
            <a:lstStyle/>
            <a:p>
              <a:endParaRPr lang="en-US" sz="2400"/>
            </a:p>
          </p:txBody>
        </p:sp>
      </p:grpSp>
      <p:grpSp>
        <p:nvGrpSpPr>
          <p:cNvPr id="12" name="Group 11"/>
          <p:cNvGrpSpPr/>
          <p:nvPr/>
        </p:nvGrpSpPr>
        <p:grpSpPr>
          <a:xfrm>
            <a:off x="5751920" y="4243312"/>
            <a:ext cx="432811" cy="416790"/>
            <a:chOff x="4312749" y="3182486"/>
            <a:chExt cx="324608" cy="312593"/>
          </a:xfrm>
        </p:grpSpPr>
        <p:sp>
          <p:nvSpPr>
            <p:cNvPr id="73" name="Rectangle 1436"/>
            <p:cNvSpPr>
              <a:spLocks noChangeArrowheads="1"/>
            </p:cNvSpPr>
            <p:nvPr/>
          </p:nvSpPr>
          <p:spPr bwMode="auto">
            <a:xfrm>
              <a:off x="4312749" y="3356579"/>
              <a:ext cx="324608" cy="1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algn="ctr" defTabSz="1219200" fontAlgn="base">
                <a:spcBef>
                  <a:spcPct val="0"/>
                </a:spcBef>
                <a:spcAft>
                  <a:spcPct val="0"/>
                </a:spcAft>
              </a:pPr>
              <a:r>
                <a:rPr lang="en-US" sz="1200">
                  <a:cs typeface="Arial" panose="020b0604020202020204" pitchFamily="34" charset="0"/>
                </a:rPr>
                <a:t>2,356K</a:t>
              </a:r>
              <a:endParaRPr lang="en-US" sz="2400">
                <a:cs typeface="Arial" panose="020b0604020202020204" pitchFamily="34" charset="0"/>
              </a:endParaRPr>
            </a:p>
          </p:txBody>
        </p:sp>
        <p:sp>
          <p:nvSpPr>
            <p:cNvPr id="74" name="Freeform 6"/>
            <p:cNvSpPr>
              <a:spLocks noEditPoints="1"/>
            </p:cNvSpPr>
            <p:nvPr/>
          </p:nvSpPr>
          <p:spPr bwMode="auto">
            <a:xfrm>
              <a:off x="4391067" y="3182486"/>
              <a:ext cx="167110" cy="146795"/>
            </a:xfrm>
            <a:custGeom>
              <a:gdLst>
                <a:gd name="T0" fmla="*/ 400 w 400"/>
                <a:gd name="T1" fmla="*/ 352 h 352"/>
                <a:gd name="T2" fmla="*/ 394 w 400"/>
                <a:gd name="T3" fmla="*/ 268 h 352"/>
                <a:gd name="T4" fmla="*/ 342 w 400"/>
                <a:gd name="T5" fmla="*/ 236 h 352"/>
                <a:gd name="T6" fmla="*/ 303 w 400"/>
                <a:gd name="T7" fmla="*/ 191 h 352"/>
                <a:gd name="T8" fmla="*/ 316 w 400"/>
                <a:gd name="T9" fmla="*/ 157 h 352"/>
                <a:gd name="T10" fmla="*/ 327 w 400"/>
                <a:gd name="T11" fmla="*/ 134 h 352"/>
                <a:gd name="T12" fmla="*/ 322 w 400"/>
                <a:gd name="T13" fmla="*/ 122 h 352"/>
                <a:gd name="T14" fmla="*/ 325 w 400"/>
                <a:gd name="T15" fmla="*/ 98 h 352"/>
                <a:gd name="T16" fmla="*/ 278 w 400"/>
                <a:gd name="T17" fmla="*/ 51 h 352"/>
                <a:gd name="T18" fmla="*/ 230 w 400"/>
                <a:gd name="T19" fmla="*/ 98 h 352"/>
                <a:gd name="T20" fmla="*/ 233 w 400"/>
                <a:gd name="T21" fmla="*/ 122 h 352"/>
                <a:gd name="T22" fmla="*/ 229 w 400"/>
                <a:gd name="T23" fmla="*/ 134 h 352"/>
                <a:gd name="T24" fmla="*/ 240 w 400"/>
                <a:gd name="T25" fmla="*/ 157 h 352"/>
                <a:gd name="T26" fmla="*/ 253 w 400"/>
                <a:gd name="T27" fmla="*/ 191 h 352"/>
                <a:gd name="T28" fmla="*/ 236 w 400"/>
                <a:gd name="T29" fmla="*/ 224 h 352"/>
                <a:gd name="T30" fmla="*/ 310 w 400"/>
                <a:gd name="T31" fmla="*/ 292 h 352"/>
                <a:gd name="T32" fmla="*/ 310 w 400"/>
                <a:gd name="T33" fmla="*/ 352 h 352"/>
                <a:gd name="T34" fmla="*/ 400 w 400"/>
                <a:gd name="T35" fmla="*/ 352 h 352"/>
                <a:gd name="T36" fmla="*/ 204 w 400"/>
                <a:gd name="T37" fmla="*/ 247 h 352"/>
                <a:gd name="T38" fmla="*/ 152 w 400"/>
                <a:gd name="T39" fmla="*/ 187 h 352"/>
                <a:gd name="T40" fmla="*/ 169 w 400"/>
                <a:gd name="T41" fmla="*/ 142 h 352"/>
                <a:gd name="T42" fmla="*/ 184 w 400"/>
                <a:gd name="T43" fmla="*/ 111 h 352"/>
                <a:gd name="T44" fmla="*/ 179 w 400"/>
                <a:gd name="T45" fmla="*/ 95 h 352"/>
                <a:gd name="T46" fmla="*/ 183 w 400"/>
                <a:gd name="T47" fmla="*/ 63 h 352"/>
                <a:gd name="T48" fmla="*/ 119 w 400"/>
                <a:gd name="T49" fmla="*/ 0 h 352"/>
                <a:gd name="T50" fmla="*/ 55 w 400"/>
                <a:gd name="T51" fmla="*/ 63 h 352"/>
                <a:gd name="T52" fmla="*/ 59 w 400"/>
                <a:gd name="T53" fmla="*/ 95 h 352"/>
                <a:gd name="T54" fmla="*/ 53 w 400"/>
                <a:gd name="T55" fmla="*/ 111 h 352"/>
                <a:gd name="T56" fmla="*/ 68 w 400"/>
                <a:gd name="T57" fmla="*/ 142 h 352"/>
                <a:gd name="T58" fmla="*/ 86 w 400"/>
                <a:gd name="T59" fmla="*/ 187 h 352"/>
                <a:gd name="T60" fmla="*/ 33 w 400"/>
                <a:gd name="T61" fmla="*/ 247 h 352"/>
                <a:gd name="T62" fmla="*/ 0 w 400"/>
                <a:gd name="T63" fmla="*/ 279 h 352"/>
                <a:gd name="T64" fmla="*/ 0 w 400"/>
                <a:gd name="T65" fmla="*/ 352 h 352"/>
                <a:gd name="T66" fmla="*/ 278 w 400"/>
                <a:gd name="T67" fmla="*/ 352 h 352"/>
                <a:gd name="T68" fmla="*/ 278 w 400"/>
                <a:gd name="T69" fmla="*/ 297 h 352"/>
                <a:gd name="T70" fmla="*/ 204 w 400"/>
                <a:gd name="T71" fmla="*/ 247 h 35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0" h="352">
                  <a:moveTo>
                    <a:pt x="400" y="352"/>
                  </a:moveTo>
                  <a:cubicBezTo>
                    <a:pt x="400" y="352"/>
                    <a:pt x="399" y="276"/>
                    <a:pt x="394" y="268"/>
                  </a:cubicBezTo>
                  <a:cubicBezTo>
                    <a:pt x="387" y="257"/>
                    <a:pt x="371" y="249"/>
                    <a:pt x="342" y="236"/>
                  </a:cubicBezTo>
                  <a:cubicBezTo>
                    <a:pt x="312" y="224"/>
                    <a:pt x="303" y="213"/>
                    <a:pt x="303" y="191"/>
                  </a:cubicBezTo>
                  <a:cubicBezTo>
                    <a:pt x="303" y="177"/>
                    <a:pt x="312" y="182"/>
                    <a:pt x="316" y="157"/>
                  </a:cubicBezTo>
                  <a:cubicBezTo>
                    <a:pt x="317" y="147"/>
                    <a:pt x="325" y="157"/>
                    <a:pt x="327" y="134"/>
                  </a:cubicBezTo>
                  <a:cubicBezTo>
                    <a:pt x="327" y="124"/>
                    <a:pt x="322" y="122"/>
                    <a:pt x="322" y="122"/>
                  </a:cubicBezTo>
                  <a:cubicBezTo>
                    <a:pt x="322" y="122"/>
                    <a:pt x="325" y="108"/>
                    <a:pt x="325" y="98"/>
                  </a:cubicBezTo>
                  <a:cubicBezTo>
                    <a:pt x="327" y="85"/>
                    <a:pt x="319" y="51"/>
                    <a:pt x="278" y="51"/>
                  </a:cubicBezTo>
                  <a:cubicBezTo>
                    <a:pt x="236" y="51"/>
                    <a:pt x="229" y="85"/>
                    <a:pt x="230" y="98"/>
                  </a:cubicBezTo>
                  <a:cubicBezTo>
                    <a:pt x="231" y="108"/>
                    <a:pt x="233" y="122"/>
                    <a:pt x="233" y="122"/>
                  </a:cubicBezTo>
                  <a:cubicBezTo>
                    <a:pt x="233" y="122"/>
                    <a:pt x="229" y="124"/>
                    <a:pt x="229" y="134"/>
                  </a:cubicBezTo>
                  <a:cubicBezTo>
                    <a:pt x="230" y="157"/>
                    <a:pt x="238" y="147"/>
                    <a:pt x="240" y="157"/>
                  </a:cubicBezTo>
                  <a:cubicBezTo>
                    <a:pt x="244" y="182"/>
                    <a:pt x="253" y="177"/>
                    <a:pt x="253" y="191"/>
                  </a:cubicBezTo>
                  <a:cubicBezTo>
                    <a:pt x="253" y="206"/>
                    <a:pt x="248" y="216"/>
                    <a:pt x="236" y="224"/>
                  </a:cubicBezTo>
                  <a:cubicBezTo>
                    <a:pt x="301" y="257"/>
                    <a:pt x="310" y="263"/>
                    <a:pt x="310" y="292"/>
                  </a:cubicBezTo>
                  <a:cubicBezTo>
                    <a:pt x="310" y="352"/>
                    <a:pt x="310" y="352"/>
                    <a:pt x="310" y="352"/>
                  </a:cubicBezTo>
                  <a:lnTo>
                    <a:pt x="400" y="352"/>
                  </a:lnTo>
                  <a:close/>
                  <a:moveTo>
                    <a:pt x="204" y="247"/>
                  </a:moveTo>
                  <a:cubicBezTo>
                    <a:pt x="165" y="231"/>
                    <a:pt x="152" y="217"/>
                    <a:pt x="152" y="187"/>
                  </a:cubicBezTo>
                  <a:cubicBezTo>
                    <a:pt x="152" y="169"/>
                    <a:pt x="164" y="175"/>
                    <a:pt x="169" y="142"/>
                  </a:cubicBezTo>
                  <a:cubicBezTo>
                    <a:pt x="172" y="129"/>
                    <a:pt x="182" y="142"/>
                    <a:pt x="184" y="111"/>
                  </a:cubicBezTo>
                  <a:cubicBezTo>
                    <a:pt x="184" y="98"/>
                    <a:pt x="179" y="95"/>
                    <a:pt x="179" y="95"/>
                  </a:cubicBezTo>
                  <a:cubicBezTo>
                    <a:pt x="179" y="95"/>
                    <a:pt x="181" y="77"/>
                    <a:pt x="183" y="63"/>
                  </a:cubicBezTo>
                  <a:cubicBezTo>
                    <a:pt x="184" y="45"/>
                    <a:pt x="174" y="0"/>
                    <a:pt x="119" y="0"/>
                  </a:cubicBezTo>
                  <a:cubicBezTo>
                    <a:pt x="64" y="0"/>
                    <a:pt x="54" y="45"/>
                    <a:pt x="55" y="63"/>
                  </a:cubicBezTo>
                  <a:cubicBezTo>
                    <a:pt x="56" y="77"/>
                    <a:pt x="59" y="95"/>
                    <a:pt x="59" y="95"/>
                  </a:cubicBezTo>
                  <a:cubicBezTo>
                    <a:pt x="59" y="95"/>
                    <a:pt x="53" y="98"/>
                    <a:pt x="53" y="111"/>
                  </a:cubicBezTo>
                  <a:cubicBezTo>
                    <a:pt x="55" y="142"/>
                    <a:pt x="66" y="129"/>
                    <a:pt x="68" y="142"/>
                  </a:cubicBezTo>
                  <a:cubicBezTo>
                    <a:pt x="74" y="175"/>
                    <a:pt x="86" y="169"/>
                    <a:pt x="86" y="187"/>
                  </a:cubicBezTo>
                  <a:cubicBezTo>
                    <a:pt x="86" y="217"/>
                    <a:pt x="73" y="231"/>
                    <a:pt x="33" y="247"/>
                  </a:cubicBezTo>
                  <a:cubicBezTo>
                    <a:pt x="21" y="252"/>
                    <a:pt x="0" y="260"/>
                    <a:pt x="0" y="279"/>
                  </a:cubicBezTo>
                  <a:cubicBezTo>
                    <a:pt x="0" y="352"/>
                    <a:pt x="0" y="352"/>
                    <a:pt x="0" y="352"/>
                  </a:cubicBezTo>
                  <a:cubicBezTo>
                    <a:pt x="278" y="352"/>
                    <a:pt x="278" y="352"/>
                    <a:pt x="278" y="352"/>
                  </a:cubicBezTo>
                  <a:cubicBezTo>
                    <a:pt x="278" y="352"/>
                    <a:pt x="278" y="309"/>
                    <a:pt x="278" y="297"/>
                  </a:cubicBezTo>
                  <a:cubicBezTo>
                    <a:pt x="278" y="280"/>
                    <a:pt x="244" y="264"/>
                    <a:pt x="204" y="247"/>
                  </a:cubicBezTo>
                  <a:close/>
                </a:path>
              </a:pathLst>
            </a:custGeom>
            <a:solidFill>
              <a:schemeClr val="accent3"/>
            </a:solidFill>
            <a:ln>
              <a:noFill/>
            </a:ln>
          </p:spPr>
          <p:txBody>
            <a:bodyPr vert="horz" wrap="square" lIns="121920" tIns="60960" rIns="121920" bIns="60960" numCol="1" anchor="t" anchorCtr="0" compatLnSpc="1"/>
            <a:lstStyle/>
            <a:p>
              <a:endParaRPr lang="en-US" sz="2400"/>
            </a:p>
          </p:txBody>
        </p:sp>
      </p:grpSp>
      <p:grpSp>
        <p:nvGrpSpPr>
          <p:cNvPr id="14" name="Group 13"/>
          <p:cNvGrpSpPr/>
          <p:nvPr/>
        </p:nvGrpSpPr>
        <p:grpSpPr>
          <a:xfrm>
            <a:off x="7372280" y="4243312"/>
            <a:ext cx="609141" cy="416790"/>
            <a:chOff x="5528022" y="3182486"/>
            <a:chExt cx="456856" cy="312593"/>
          </a:xfrm>
        </p:grpSpPr>
        <p:sp>
          <p:nvSpPr>
            <p:cNvPr id="75" name="Rectangle 1436"/>
            <p:cNvSpPr>
              <a:spLocks noChangeArrowheads="1"/>
            </p:cNvSpPr>
            <p:nvPr/>
          </p:nvSpPr>
          <p:spPr bwMode="auto">
            <a:xfrm>
              <a:off x="5528022" y="3356579"/>
              <a:ext cx="456856" cy="1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algn="ctr" defTabSz="1219200" fontAlgn="base">
                <a:spcBef>
                  <a:spcPct val="0"/>
                </a:spcBef>
                <a:spcAft>
                  <a:spcPct val="0"/>
                </a:spcAft>
              </a:pPr>
              <a:r>
                <a:rPr lang="en-US" sz="1200">
                  <a:cs typeface="Arial" panose="020b0604020202020204" pitchFamily="34" charset="0"/>
                </a:rPr>
                <a:t>3 Millions</a:t>
              </a:r>
              <a:endParaRPr lang="en-US" sz="2400">
                <a:cs typeface="Arial" panose="020b0604020202020204" pitchFamily="34" charset="0"/>
              </a:endParaRPr>
            </a:p>
          </p:txBody>
        </p:sp>
        <p:sp>
          <p:nvSpPr>
            <p:cNvPr id="76" name="Freeform 6"/>
            <p:cNvSpPr>
              <a:spLocks noEditPoints="1"/>
            </p:cNvSpPr>
            <p:nvPr/>
          </p:nvSpPr>
          <p:spPr bwMode="auto">
            <a:xfrm>
              <a:off x="5672465" y="3182486"/>
              <a:ext cx="167110" cy="146795"/>
            </a:xfrm>
            <a:custGeom>
              <a:gdLst>
                <a:gd name="T0" fmla="*/ 400 w 400"/>
                <a:gd name="T1" fmla="*/ 352 h 352"/>
                <a:gd name="T2" fmla="*/ 394 w 400"/>
                <a:gd name="T3" fmla="*/ 268 h 352"/>
                <a:gd name="T4" fmla="*/ 342 w 400"/>
                <a:gd name="T5" fmla="*/ 236 h 352"/>
                <a:gd name="T6" fmla="*/ 303 w 400"/>
                <a:gd name="T7" fmla="*/ 191 h 352"/>
                <a:gd name="T8" fmla="*/ 316 w 400"/>
                <a:gd name="T9" fmla="*/ 157 h 352"/>
                <a:gd name="T10" fmla="*/ 327 w 400"/>
                <a:gd name="T11" fmla="*/ 134 h 352"/>
                <a:gd name="T12" fmla="*/ 322 w 400"/>
                <a:gd name="T13" fmla="*/ 122 h 352"/>
                <a:gd name="T14" fmla="*/ 325 w 400"/>
                <a:gd name="T15" fmla="*/ 98 h 352"/>
                <a:gd name="T16" fmla="*/ 278 w 400"/>
                <a:gd name="T17" fmla="*/ 51 h 352"/>
                <a:gd name="T18" fmla="*/ 230 w 400"/>
                <a:gd name="T19" fmla="*/ 98 h 352"/>
                <a:gd name="T20" fmla="*/ 233 w 400"/>
                <a:gd name="T21" fmla="*/ 122 h 352"/>
                <a:gd name="T22" fmla="*/ 229 w 400"/>
                <a:gd name="T23" fmla="*/ 134 h 352"/>
                <a:gd name="T24" fmla="*/ 240 w 400"/>
                <a:gd name="T25" fmla="*/ 157 h 352"/>
                <a:gd name="T26" fmla="*/ 253 w 400"/>
                <a:gd name="T27" fmla="*/ 191 h 352"/>
                <a:gd name="T28" fmla="*/ 236 w 400"/>
                <a:gd name="T29" fmla="*/ 224 h 352"/>
                <a:gd name="T30" fmla="*/ 310 w 400"/>
                <a:gd name="T31" fmla="*/ 292 h 352"/>
                <a:gd name="T32" fmla="*/ 310 w 400"/>
                <a:gd name="T33" fmla="*/ 352 h 352"/>
                <a:gd name="T34" fmla="*/ 400 w 400"/>
                <a:gd name="T35" fmla="*/ 352 h 352"/>
                <a:gd name="T36" fmla="*/ 204 w 400"/>
                <a:gd name="T37" fmla="*/ 247 h 352"/>
                <a:gd name="T38" fmla="*/ 152 w 400"/>
                <a:gd name="T39" fmla="*/ 187 h 352"/>
                <a:gd name="T40" fmla="*/ 169 w 400"/>
                <a:gd name="T41" fmla="*/ 142 h 352"/>
                <a:gd name="T42" fmla="*/ 184 w 400"/>
                <a:gd name="T43" fmla="*/ 111 h 352"/>
                <a:gd name="T44" fmla="*/ 179 w 400"/>
                <a:gd name="T45" fmla="*/ 95 h 352"/>
                <a:gd name="T46" fmla="*/ 183 w 400"/>
                <a:gd name="T47" fmla="*/ 63 h 352"/>
                <a:gd name="T48" fmla="*/ 119 w 400"/>
                <a:gd name="T49" fmla="*/ 0 h 352"/>
                <a:gd name="T50" fmla="*/ 55 w 400"/>
                <a:gd name="T51" fmla="*/ 63 h 352"/>
                <a:gd name="T52" fmla="*/ 59 w 400"/>
                <a:gd name="T53" fmla="*/ 95 h 352"/>
                <a:gd name="T54" fmla="*/ 53 w 400"/>
                <a:gd name="T55" fmla="*/ 111 h 352"/>
                <a:gd name="T56" fmla="*/ 68 w 400"/>
                <a:gd name="T57" fmla="*/ 142 h 352"/>
                <a:gd name="T58" fmla="*/ 86 w 400"/>
                <a:gd name="T59" fmla="*/ 187 h 352"/>
                <a:gd name="T60" fmla="*/ 33 w 400"/>
                <a:gd name="T61" fmla="*/ 247 h 352"/>
                <a:gd name="T62" fmla="*/ 0 w 400"/>
                <a:gd name="T63" fmla="*/ 279 h 352"/>
                <a:gd name="T64" fmla="*/ 0 w 400"/>
                <a:gd name="T65" fmla="*/ 352 h 352"/>
                <a:gd name="T66" fmla="*/ 278 w 400"/>
                <a:gd name="T67" fmla="*/ 352 h 352"/>
                <a:gd name="T68" fmla="*/ 278 w 400"/>
                <a:gd name="T69" fmla="*/ 297 h 352"/>
                <a:gd name="T70" fmla="*/ 204 w 400"/>
                <a:gd name="T71" fmla="*/ 247 h 35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0" h="352">
                  <a:moveTo>
                    <a:pt x="400" y="352"/>
                  </a:moveTo>
                  <a:cubicBezTo>
                    <a:pt x="400" y="352"/>
                    <a:pt x="399" y="276"/>
                    <a:pt x="394" y="268"/>
                  </a:cubicBezTo>
                  <a:cubicBezTo>
                    <a:pt x="387" y="257"/>
                    <a:pt x="371" y="249"/>
                    <a:pt x="342" y="236"/>
                  </a:cubicBezTo>
                  <a:cubicBezTo>
                    <a:pt x="312" y="224"/>
                    <a:pt x="303" y="213"/>
                    <a:pt x="303" y="191"/>
                  </a:cubicBezTo>
                  <a:cubicBezTo>
                    <a:pt x="303" y="177"/>
                    <a:pt x="312" y="182"/>
                    <a:pt x="316" y="157"/>
                  </a:cubicBezTo>
                  <a:cubicBezTo>
                    <a:pt x="317" y="147"/>
                    <a:pt x="325" y="157"/>
                    <a:pt x="327" y="134"/>
                  </a:cubicBezTo>
                  <a:cubicBezTo>
                    <a:pt x="327" y="124"/>
                    <a:pt x="322" y="122"/>
                    <a:pt x="322" y="122"/>
                  </a:cubicBezTo>
                  <a:cubicBezTo>
                    <a:pt x="322" y="122"/>
                    <a:pt x="325" y="108"/>
                    <a:pt x="325" y="98"/>
                  </a:cubicBezTo>
                  <a:cubicBezTo>
                    <a:pt x="327" y="85"/>
                    <a:pt x="319" y="51"/>
                    <a:pt x="278" y="51"/>
                  </a:cubicBezTo>
                  <a:cubicBezTo>
                    <a:pt x="236" y="51"/>
                    <a:pt x="229" y="85"/>
                    <a:pt x="230" y="98"/>
                  </a:cubicBezTo>
                  <a:cubicBezTo>
                    <a:pt x="231" y="108"/>
                    <a:pt x="233" y="122"/>
                    <a:pt x="233" y="122"/>
                  </a:cubicBezTo>
                  <a:cubicBezTo>
                    <a:pt x="233" y="122"/>
                    <a:pt x="229" y="124"/>
                    <a:pt x="229" y="134"/>
                  </a:cubicBezTo>
                  <a:cubicBezTo>
                    <a:pt x="230" y="157"/>
                    <a:pt x="238" y="147"/>
                    <a:pt x="240" y="157"/>
                  </a:cubicBezTo>
                  <a:cubicBezTo>
                    <a:pt x="244" y="182"/>
                    <a:pt x="253" y="177"/>
                    <a:pt x="253" y="191"/>
                  </a:cubicBezTo>
                  <a:cubicBezTo>
                    <a:pt x="253" y="206"/>
                    <a:pt x="248" y="216"/>
                    <a:pt x="236" y="224"/>
                  </a:cubicBezTo>
                  <a:cubicBezTo>
                    <a:pt x="301" y="257"/>
                    <a:pt x="310" y="263"/>
                    <a:pt x="310" y="292"/>
                  </a:cubicBezTo>
                  <a:cubicBezTo>
                    <a:pt x="310" y="352"/>
                    <a:pt x="310" y="352"/>
                    <a:pt x="310" y="352"/>
                  </a:cubicBezTo>
                  <a:lnTo>
                    <a:pt x="400" y="352"/>
                  </a:lnTo>
                  <a:close/>
                  <a:moveTo>
                    <a:pt x="204" y="247"/>
                  </a:moveTo>
                  <a:cubicBezTo>
                    <a:pt x="165" y="231"/>
                    <a:pt x="152" y="217"/>
                    <a:pt x="152" y="187"/>
                  </a:cubicBezTo>
                  <a:cubicBezTo>
                    <a:pt x="152" y="169"/>
                    <a:pt x="164" y="175"/>
                    <a:pt x="169" y="142"/>
                  </a:cubicBezTo>
                  <a:cubicBezTo>
                    <a:pt x="172" y="129"/>
                    <a:pt x="182" y="142"/>
                    <a:pt x="184" y="111"/>
                  </a:cubicBezTo>
                  <a:cubicBezTo>
                    <a:pt x="184" y="98"/>
                    <a:pt x="179" y="95"/>
                    <a:pt x="179" y="95"/>
                  </a:cubicBezTo>
                  <a:cubicBezTo>
                    <a:pt x="179" y="95"/>
                    <a:pt x="181" y="77"/>
                    <a:pt x="183" y="63"/>
                  </a:cubicBezTo>
                  <a:cubicBezTo>
                    <a:pt x="184" y="45"/>
                    <a:pt x="174" y="0"/>
                    <a:pt x="119" y="0"/>
                  </a:cubicBezTo>
                  <a:cubicBezTo>
                    <a:pt x="64" y="0"/>
                    <a:pt x="54" y="45"/>
                    <a:pt x="55" y="63"/>
                  </a:cubicBezTo>
                  <a:cubicBezTo>
                    <a:pt x="56" y="77"/>
                    <a:pt x="59" y="95"/>
                    <a:pt x="59" y="95"/>
                  </a:cubicBezTo>
                  <a:cubicBezTo>
                    <a:pt x="59" y="95"/>
                    <a:pt x="53" y="98"/>
                    <a:pt x="53" y="111"/>
                  </a:cubicBezTo>
                  <a:cubicBezTo>
                    <a:pt x="55" y="142"/>
                    <a:pt x="66" y="129"/>
                    <a:pt x="68" y="142"/>
                  </a:cubicBezTo>
                  <a:cubicBezTo>
                    <a:pt x="74" y="175"/>
                    <a:pt x="86" y="169"/>
                    <a:pt x="86" y="187"/>
                  </a:cubicBezTo>
                  <a:cubicBezTo>
                    <a:pt x="86" y="217"/>
                    <a:pt x="73" y="231"/>
                    <a:pt x="33" y="247"/>
                  </a:cubicBezTo>
                  <a:cubicBezTo>
                    <a:pt x="21" y="252"/>
                    <a:pt x="0" y="260"/>
                    <a:pt x="0" y="279"/>
                  </a:cubicBezTo>
                  <a:cubicBezTo>
                    <a:pt x="0" y="352"/>
                    <a:pt x="0" y="352"/>
                    <a:pt x="0" y="352"/>
                  </a:cubicBezTo>
                  <a:cubicBezTo>
                    <a:pt x="278" y="352"/>
                    <a:pt x="278" y="352"/>
                    <a:pt x="278" y="352"/>
                  </a:cubicBezTo>
                  <a:cubicBezTo>
                    <a:pt x="278" y="352"/>
                    <a:pt x="278" y="309"/>
                    <a:pt x="278" y="297"/>
                  </a:cubicBezTo>
                  <a:cubicBezTo>
                    <a:pt x="278" y="280"/>
                    <a:pt x="244" y="264"/>
                    <a:pt x="204" y="247"/>
                  </a:cubicBezTo>
                  <a:close/>
                </a:path>
              </a:pathLst>
            </a:custGeom>
            <a:solidFill>
              <a:schemeClr val="accent4"/>
            </a:solidFill>
            <a:ln>
              <a:noFill/>
            </a:ln>
          </p:spPr>
          <p:txBody>
            <a:bodyPr vert="horz" wrap="square" lIns="121920" tIns="60960" rIns="121920" bIns="60960" numCol="1" anchor="t" anchorCtr="0" compatLnSpc="1"/>
            <a:lstStyle/>
            <a:p>
              <a:endParaRPr lang="en-US" sz="2400"/>
            </a:p>
          </p:txBody>
        </p:sp>
      </p:grpSp>
      <p:grpSp>
        <p:nvGrpSpPr>
          <p:cNvPr id="16" name="Group 15"/>
          <p:cNvGrpSpPr/>
          <p:nvPr/>
        </p:nvGrpSpPr>
        <p:grpSpPr>
          <a:xfrm>
            <a:off x="9280643" y="4243312"/>
            <a:ext cx="315792" cy="416790"/>
            <a:chOff x="6959292" y="3182486"/>
            <a:chExt cx="236844" cy="312593"/>
          </a:xfrm>
        </p:grpSpPr>
        <p:sp>
          <p:nvSpPr>
            <p:cNvPr id="77" name="Rectangle 1436"/>
            <p:cNvSpPr>
              <a:spLocks noChangeArrowheads="1"/>
            </p:cNvSpPr>
            <p:nvPr/>
          </p:nvSpPr>
          <p:spPr bwMode="auto">
            <a:xfrm>
              <a:off x="6959292" y="3356579"/>
              <a:ext cx="236844" cy="1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algn="ctr" defTabSz="1219200" fontAlgn="base">
                <a:spcBef>
                  <a:spcPct val="0"/>
                </a:spcBef>
                <a:spcAft>
                  <a:spcPct val="0"/>
                </a:spcAft>
              </a:pPr>
              <a:r>
                <a:rPr lang="en-US" sz="1200">
                  <a:cs typeface="Arial" panose="020b0604020202020204" pitchFamily="34" charset="0"/>
                </a:rPr>
                <a:t>458K</a:t>
              </a:r>
              <a:endParaRPr lang="en-US" sz="2400">
                <a:cs typeface="Arial" panose="020b0604020202020204" pitchFamily="34" charset="0"/>
              </a:endParaRPr>
            </a:p>
          </p:txBody>
        </p:sp>
        <p:sp>
          <p:nvSpPr>
            <p:cNvPr id="78" name="Freeform 6"/>
            <p:cNvSpPr>
              <a:spLocks noEditPoints="1"/>
            </p:cNvSpPr>
            <p:nvPr/>
          </p:nvSpPr>
          <p:spPr bwMode="auto">
            <a:xfrm>
              <a:off x="6993729" y="3182486"/>
              <a:ext cx="167110" cy="146795"/>
            </a:xfrm>
            <a:custGeom>
              <a:gdLst>
                <a:gd name="T0" fmla="*/ 400 w 400"/>
                <a:gd name="T1" fmla="*/ 352 h 352"/>
                <a:gd name="T2" fmla="*/ 394 w 400"/>
                <a:gd name="T3" fmla="*/ 268 h 352"/>
                <a:gd name="T4" fmla="*/ 342 w 400"/>
                <a:gd name="T5" fmla="*/ 236 h 352"/>
                <a:gd name="T6" fmla="*/ 303 w 400"/>
                <a:gd name="T7" fmla="*/ 191 h 352"/>
                <a:gd name="T8" fmla="*/ 316 w 400"/>
                <a:gd name="T9" fmla="*/ 157 h 352"/>
                <a:gd name="T10" fmla="*/ 327 w 400"/>
                <a:gd name="T11" fmla="*/ 134 h 352"/>
                <a:gd name="T12" fmla="*/ 322 w 400"/>
                <a:gd name="T13" fmla="*/ 122 h 352"/>
                <a:gd name="T14" fmla="*/ 325 w 400"/>
                <a:gd name="T15" fmla="*/ 98 h 352"/>
                <a:gd name="T16" fmla="*/ 278 w 400"/>
                <a:gd name="T17" fmla="*/ 51 h 352"/>
                <a:gd name="T18" fmla="*/ 230 w 400"/>
                <a:gd name="T19" fmla="*/ 98 h 352"/>
                <a:gd name="T20" fmla="*/ 233 w 400"/>
                <a:gd name="T21" fmla="*/ 122 h 352"/>
                <a:gd name="T22" fmla="*/ 229 w 400"/>
                <a:gd name="T23" fmla="*/ 134 h 352"/>
                <a:gd name="T24" fmla="*/ 240 w 400"/>
                <a:gd name="T25" fmla="*/ 157 h 352"/>
                <a:gd name="T26" fmla="*/ 253 w 400"/>
                <a:gd name="T27" fmla="*/ 191 h 352"/>
                <a:gd name="T28" fmla="*/ 236 w 400"/>
                <a:gd name="T29" fmla="*/ 224 h 352"/>
                <a:gd name="T30" fmla="*/ 310 w 400"/>
                <a:gd name="T31" fmla="*/ 292 h 352"/>
                <a:gd name="T32" fmla="*/ 310 w 400"/>
                <a:gd name="T33" fmla="*/ 352 h 352"/>
                <a:gd name="T34" fmla="*/ 400 w 400"/>
                <a:gd name="T35" fmla="*/ 352 h 352"/>
                <a:gd name="T36" fmla="*/ 204 w 400"/>
                <a:gd name="T37" fmla="*/ 247 h 352"/>
                <a:gd name="T38" fmla="*/ 152 w 400"/>
                <a:gd name="T39" fmla="*/ 187 h 352"/>
                <a:gd name="T40" fmla="*/ 169 w 400"/>
                <a:gd name="T41" fmla="*/ 142 h 352"/>
                <a:gd name="T42" fmla="*/ 184 w 400"/>
                <a:gd name="T43" fmla="*/ 111 h 352"/>
                <a:gd name="T44" fmla="*/ 179 w 400"/>
                <a:gd name="T45" fmla="*/ 95 h 352"/>
                <a:gd name="T46" fmla="*/ 183 w 400"/>
                <a:gd name="T47" fmla="*/ 63 h 352"/>
                <a:gd name="T48" fmla="*/ 119 w 400"/>
                <a:gd name="T49" fmla="*/ 0 h 352"/>
                <a:gd name="T50" fmla="*/ 55 w 400"/>
                <a:gd name="T51" fmla="*/ 63 h 352"/>
                <a:gd name="T52" fmla="*/ 59 w 400"/>
                <a:gd name="T53" fmla="*/ 95 h 352"/>
                <a:gd name="T54" fmla="*/ 53 w 400"/>
                <a:gd name="T55" fmla="*/ 111 h 352"/>
                <a:gd name="T56" fmla="*/ 68 w 400"/>
                <a:gd name="T57" fmla="*/ 142 h 352"/>
                <a:gd name="T58" fmla="*/ 86 w 400"/>
                <a:gd name="T59" fmla="*/ 187 h 352"/>
                <a:gd name="T60" fmla="*/ 33 w 400"/>
                <a:gd name="T61" fmla="*/ 247 h 352"/>
                <a:gd name="T62" fmla="*/ 0 w 400"/>
                <a:gd name="T63" fmla="*/ 279 h 352"/>
                <a:gd name="T64" fmla="*/ 0 w 400"/>
                <a:gd name="T65" fmla="*/ 352 h 352"/>
                <a:gd name="T66" fmla="*/ 278 w 400"/>
                <a:gd name="T67" fmla="*/ 352 h 352"/>
                <a:gd name="T68" fmla="*/ 278 w 400"/>
                <a:gd name="T69" fmla="*/ 297 h 352"/>
                <a:gd name="T70" fmla="*/ 204 w 400"/>
                <a:gd name="T71" fmla="*/ 247 h 35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0" h="352">
                  <a:moveTo>
                    <a:pt x="400" y="352"/>
                  </a:moveTo>
                  <a:cubicBezTo>
                    <a:pt x="400" y="352"/>
                    <a:pt x="399" y="276"/>
                    <a:pt x="394" y="268"/>
                  </a:cubicBezTo>
                  <a:cubicBezTo>
                    <a:pt x="387" y="257"/>
                    <a:pt x="371" y="249"/>
                    <a:pt x="342" y="236"/>
                  </a:cubicBezTo>
                  <a:cubicBezTo>
                    <a:pt x="312" y="224"/>
                    <a:pt x="303" y="213"/>
                    <a:pt x="303" y="191"/>
                  </a:cubicBezTo>
                  <a:cubicBezTo>
                    <a:pt x="303" y="177"/>
                    <a:pt x="312" y="182"/>
                    <a:pt x="316" y="157"/>
                  </a:cubicBezTo>
                  <a:cubicBezTo>
                    <a:pt x="317" y="147"/>
                    <a:pt x="325" y="157"/>
                    <a:pt x="327" y="134"/>
                  </a:cubicBezTo>
                  <a:cubicBezTo>
                    <a:pt x="327" y="124"/>
                    <a:pt x="322" y="122"/>
                    <a:pt x="322" y="122"/>
                  </a:cubicBezTo>
                  <a:cubicBezTo>
                    <a:pt x="322" y="122"/>
                    <a:pt x="325" y="108"/>
                    <a:pt x="325" y="98"/>
                  </a:cubicBezTo>
                  <a:cubicBezTo>
                    <a:pt x="327" y="85"/>
                    <a:pt x="319" y="51"/>
                    <a:pt x="278" y="51"/>
                  </a:cubicBezTo>
                  <a:cubicBezTo>
                    <a:pt x="236" y="51"/>
                    <a:pt x="229" y="85"/>
                    <a:pt x="230" y="98"/>
                  </a:cubicBezTo>
                  <a:cubicBezTo>
                    <a:pt x="231" y="108"/>
                    <a:pt x="233" y="122"/>
                    <a:pt x="233" y="122"/>
                  </a:cubicBezTo>
                  <a:cubicBezTo>
                    <a:pt x="233" y="122"/>
                    <a:pt x="229" y="124"/>
                    <a:pt x="229" y="134"/>
                  </a:cubicBezTo>
                  <a:cubicBezTo>
                    <a:pt x="230" y="157"/>
                    <a:pt x="238" y="147"/>
                    <a:pt x="240" y="157"/>
                  </a:cubicBezTo>
                  <a:cubicBezTo>
                    <a:pt x="244" y="182"/>
                    <a:pt x="253" y="177"/>
                    <a:pt x="253" y="191"/>
                  </a:cubicBezTo>
                  <a:cubicBezTo>
                    <a:pt x="253" y="206"/>
                    <a:pt x="248" y="216"/>
                    <a:pt x="236" y="224"/>
                  </a:cubicBezTo>
                  <a:cubicBezTo>
                    <a:pt x="301" y="257"/>
                    <a:pt x="310" y="263"/>
                    <a:pt x="310" y="292"/>
                  </a:cubicBezTo>
                  <a:cubicBezTo>
                    <a:pt x="310" y="352"/>
                    <a:pt x="310" y="352"/>
                    <a:pt x="310" y="352"/>
                  </a:cubicBezTo>
                  <a:lnTo>
                    <a:pt x="400" y="352"/>
                  </a:lnTo>
                  <a:close/>
                  <a:moveTo>
                    <a:pt x="204" y="247"/>
                  </a:moveTo>
                  <a:cubicBezTo>
                    <a:pt x="165" y="231"/>
                    <a:pt x="152" y="217"/>
                    <a:pt x="152" y="187"/>
                  </a:cubicBezTo>
                  <a:cubicBezTo>
                    <a:pt x="152" y="169"/>
                    <a:pt x="164" y="175"/>
                    <a:pt x="169" y="142"/>
                  </a:cubicBezTo>
                  <a:cubicBezTo>
                    <a:pt x="172" y="129"/>
                    <a:pt x="182" y="142"/>
                    <a:pt x="184" y="111"/>
                  </a:cubicBezTo>
                  <a:cubicBezTo>
                    <a:pt x="184" y="98"/>
                    <a:pt x="179" y="95"/>
                    <a:pt x="179" y="95"/>
                  </a:cubicBezTo>
                  <a:cubicBezTo>
                    <a:pt x="179" y="95"/>
                    <a:pt x="181" y="77"/>
                    <a:pt x="183" y="63"/>
                  </a:cubicBezTo>
                  <a:cubicBezTo>
                    <a:pt x="184" y="45"/>
                    <a:pt x="174" y="0"/>
                    <a:pt x="119" y="0"/>
                  </a:cubicBezTo>
                  <a:cubicBezTo>
                    <a:pt x="64" y="0"/>
                    <a:pt x="54" y="45"/>
                    <a:pt x="55" y="63"/>
                  </a:cubicBezTo>
                  <a:cubicBezTo>
                    <a:pt x="56" y="77"/>
                    <a:pt x="59" y="95"/>
                    <a:pt x="59" y="95"/>
                  </a:cubicBezTo>
                  <a:cubicBezTo>
                    <a:pt x="59" y="95"/>
                    <a:pt x="53" y="98"/>
                    <a:pt x="53" y="111"/>
                  </a:cubicBezTo>
                  <a:cubicBezTo>
                    <a:pt x="55" y="142"/>
                    <a:pt x="66" y="129"/>
                    <a:pt x="68" y="142"/>
                  </a:cubicBezTo>
                  <a:cubicBezTo>
                    <a:pt x="74" y="175"/>
                    <a:pt x="86" y="169"/>
                    <a:pt x="86" y="187"/>
                  </a:cubicBezTo>
                  <a:cubicBezTo>
                    <a:pt x="86" y="217"/>
                    <a:pt x="73" y="231"/>
                    <a:pt x="33" y="247"/>
                  </a:cubicBezTo>
                  <a:cubicBezTo>
                    <a:pt x="21" y="252"/>
                    <a:pt x="0" y="260"/>
                    <a:pt x="0" y="279"/>
                  </a:cubicBezTo>
                  <a:cubicBezTo>
                    <a:pt x="0" y="352"/>
                    <a:pt x="0" y="352"/>
                    <a:pt x="0" y="352"/>
                  </a:cubicBezTo>
                  <a:cubicBezTo>
                    <a:pt x="278" y="352"/>
                    <a:pt x="278" y="352"/>
                    <a:pt x="278" y="352"/>
                  </a:cubicBezTo>
                  <a:cubicBezTo>
                    <a:pt x="278" y="352"/>
                    <a:pt x="278" y="309"/>
                    <a:pt x="278" y="297"/>
                  </a:cubicBezTo>
                  <a:cubicBezTo>
                    <a:pt x="278" y="280"/>
                    <a:pt x="244" y="264"/>
                    <a:pt x="204" y="247"/>
                  </a:cubicBezTo>
                  <a:close/>
                </a:path>
              </a:pathLst>
            </a:custGeom>
            <a:solidFill>
              <a:schemeClr val="accent5"/>
            </a:solidFill>
            <a:ln>
              <a:noFill/>
            </a:ln>
          </p:spPr>
          <p:txBody>
            <a:bodyPr vert="horz" wrap="square" lIns="121920" tIns="60960" rIns="121920" bIns="60960" numCol="1" anchor="t" anchorCtr="0" compatLnSpc="1"/>
            <a:lstStyle/>
            <a:p>
              <a:endParaRPr lang="en-US" sz="2400"/>
            </a:p>
          </p:txBody>
        </p:sp>
      </p:grpSp>
    </p:spTree>
  </p:cSld>
  <p:clrMapOvr>
    <a:masterClrMapping/>
  </p:clrMapOvr>
  <mc:AlternateContent>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nodeType="afterGroup">
                            <p:stCondLst>
                              <p:cond delay="500"/>
                            </p:stCondLst>
                            <p:childTnLst>
                              <p:par>
                                <p:cTn id="11" presetID="10"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par>
                          <p:cTn id="14" fill="hold" nodeType="afterGroup">
                            <p:stCondLst>
                              <p:cond delay="1000"/>
                            </p:stCondLst>
                            <p:childTnLst>
                              <p:par>
                                <p:cTn id="15" presetID="53" presetClass="entr" presetSubtype="16"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nodeType="afterGroup">
                            <p:stCondLst>
                              <p:cond delay="1500"/>
                            </p:stCondLst>
                            <p:childTnLst>
                              <p:par>
                                <p:cTn id="21" presetID="10" presetClass="entr" presetSubtype="0"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par>
                          <p:cTn id="24" fill="hold" nodeType="afterGroup">
                            <p:stCondLst>
                              <p:cond delay="2000"/>
                            </p:stCondLst>
                            <p:childTnLst>
                              <p:par>
                                <p:cTn id="25" presetID="53" presetClass="entr" presetSubtype="16"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Effect transition="in" filter="fade">
                                      <p:cBhvr>
                                        <p:cTn id="29" dur="500"/>
                                        <p:tgtEl>
                                          <p:spTgt spid="11"/>
                                        </p:tgtEl>
                                      </p:cBhvr>
                                    </p:animEffect>
                                  </p:childTnLst>
                                </p:cTn>
                              </p:par>
                            </p:childTnLst>
                          </p:cTn>
                        </p:par>
                        <p:par>
                          <p:cTn id="30" fill="hold" nodeType="afterGroup">
                            <p:stCondLst>
                              <p:cond delay="2500"/>
                            </p:stCondLst>
                            <p:childTnLst>
                              <p:par>
                                <p:cTn id="31" presetID="10" presetClass="entr" presetSubtype="0" fill="hold"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childTnLst>
                          </p:cTn>
                        </p:par>
                        <p:par>
                          <p:cTn id="34" fill="hold" nodeType="afterGroup">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nodeType="afterGroup">
                            <p:stCondLst>
                              <p:cond delay="3500"/>
                            </p:stCondLst>
                            <p:childTnLst>
                              <p:par>
                                <p:cTn id="41" presetID="10" presetClass="entr" presetSubtype="0"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500"/>
                                        <p:tgtEl>
                                          <p:spTgt spid="14"/>
                                        </p:tgtEl>
                                      </p:cBhvr>
                                    </p:animEffect>
                                  </p:childTnLst>
                                </p:cTn>
                              </p:par>
                            </p:childTnLst>
                          </p:cTn>
                        </p:par>
                        <p:par>
                          <p:cTn id="44" fill="hold" nodeType="afterGroup">
                            <p:stCondLst>
                              <p:cond delay="4000"/>
                            </p:stCondLst>
                            <p:childTnLst>
                              <p:par>
                                <p:cTn id="45" presetID="53" presetClass="entr" presetSubtype="16" fill="hold"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childTnLst>
                          </p:cTn>
                        </p:par>
                        <p:par>
                          <p:cTn id="50" fill="hold" nodeType="afterGroup">
                            <p:stCondLst>
                              <p:cond delay="4500"/>
                            </p:stCondLst>
                            <p:childTnLst>
                              <p:par>
                                <p:cTn id="51" presetID="10" presetClass="entr" presetSubtype="0" fill="hold" nodeType="after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fade">
                                      <p:cBhvr>
                                        <p:cTn id="53" dur="500"/>
                                        <p:tgtEl>
                                          <p:spTgt spid="16"/>
                                        </p:tgtEl>
                                      </p:cBhvr>
                                    </p:animEffect>
                                  </p:childTnLst>
                                </p:cTn>
                              </p:par>
                            </p:childTnLst>
                          </p:cTn>
                        </p:par>
                        <p:par>
                          <p:cTn id="54" fill="hold" nodeType="afterGroup">
                            <p:stCondLst>
                              <p:cond delay="5000"/>
                            </p:stCondLst>
                            <p:childTnLst>
                              <p:par>
                                <p:cTn id="55" presetID="16" presetClass="entr" presetSubtype="37" fill="hold" nodeType="afterEffect">
                                  <p:stCondLst>
                                    <p:cond delay="0"/>
                                  </p:stCondLst>
                                  <p:childTnLst>
                                    <p:set>
                                      <p:cBhvr>
                                        <p:cTn id="56" dur="1" fill="hold">
                                          <p:stCondLst>
                                            <p:cond delay="0"/>
                                          </p:stCondLst>
                                        </p:cTn>
                                        <p:tgtEl>
                                          <p:spTgt spid="84"/>
                                        </p:tgtEl>
                                        <p:attrNameLst>
                                          <p:attrName>style.visibility</p:attrName>
                                        </p:attrNameLst>
                                      </p:cBhvr>
                                      <p:to>
                                        <p:strVal val="visible"/>
                                      </p:to>
                                    </p:set>
                                    <p:animEffect transition="in" filter="barn(outVertical)">
                                      <p:cBhvr>
                                        <p:cTn id="57" dur="500"/>
                                        <p:tgtEl>
                                          <p:spTgt spid="84"/>
                                        </p:tgtEl>
                                      </p:cBhvr>
                                    </p:animEffect>
                                  </p:childTnLst>
                                </p:cTn>
                              </p:par>
                            </p:childTnLst>
                          </p:cTn>
                        </p:par>
                        <p:par>
                          <p:cTn id="58" fill="hold" nodeType="afterGroup">
                            <p:stCondLst>
                              <p:cond delay="5500"/>
                            </p:stCondLst>
                            <p:childTnLst>
                              <p:par>
                                <p:cTn id="59" presetID="10" presetClass="entr" presetSubtype="0" fill="hold" grpId="0" nodeType="afterEffect">
                                  <p:stCondLst>
                                    <p:cond delay="0"/>
                                  </p:stCondLst>
                                  <p:childTnLst>
                                    <p:set>
                                      <p:cBhvr>
                                        <p:cTn id="60" dur="1" fill="hold">
                                          <p:stCondLst>
                                            <p:cond delay="0"/>
                                          </p:stCondLst>
                                        </p:cTn>
                                        <p:tgtEl>
                                          <p:spTgt spid="83"/>
                                        </p:tgtEl>
                                        <p:attrNameLst>
                                          <p:attrName>style.visibility</p:attrName>
                                        </p:attrNameLst>
                                      </p:cBhvr>
                                      <p:to>
                                        <p:strVal val="visible"/>
                                      </p:to>
                                    </p:set>
                                    <p:animEffect transition="in" filter="fade">
                                      <p:cBhvr>
                                        <p:cTn id="61"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p:bldLst>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70" name="Content Placeholder 2"/>
          <p:cNvSpPr txBox="1"/>
          <p:nvPr/>
        </p:nvSpPr>
        <p:spPr>
          <a:xfrm>
            <a:off x="811340" y="5156201"/>
            <a:ext cx="10572497" cy="1089660"/>
          </a:xfrm>
          <a:prstGeom prst="rect">
            <a:avLst/>
          </a:prstGeom>
        </p:spPr>
        <p:txBody>
          <a:bodyPr vert="horz" lIns="121920" tIns="60960" rIns="121920" bIns="60960" rtlCol="0">
            <a:norm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50000"/>
              </a:lnSpc>
              <a:buNone/>
            </a:pPr>
            <a:r>
              <a:rPr lang="en-US" sz="1200"/>
              <a:t>Lorem ipsum dolor sit amet, consectetur adipiscing elit. </a:t>
            </a:r>
            <a:r>
              <a:rPr lang="en-US" sz="1200" b="1"/>
              <a:t>Fusce suscipit neque non libero aliquam</a:t>
            </a:r>
            <a:r>
              <a:rPr lang="en-US" sz="1200"/>
              <a:t>, ut facilisis lacus pretium. Sed imperdiet tincidunt velit laoreet facilisis. Praesent tempus ipsum suscipit, dictum nulla a, sagittis sapien. Curabitur a nisl facilisis lectus posuere pharetra porta sed neque. Fusce porttitor venenatis ipsum at ullamcorper. Suspendisse sodales leo vehicula libero pharetra, ac porttitor metus mollis.</a:t>
            </a:r>
            <a:endParaRPr lang="en-US" sz="1200"/>
          </a:p>
        </p:txBody>
      </p:sp>
      <p:cxnSp>
        <p:nvCxnSpPr>
          <p:cNvPr id="71" name="Straight Connector 70"/>
          <p:cNvCxnSpPr/>
          <p:nvPr/>
        </p:nvCxnSpPr>
        <p:spPr>
          <a:xfrm flipH="1">
            <a:off x="892108" y="4953000"/>
            <a:ext cx="10206769" cy="0"/>
          </a:xfrm>
          <a:prstGeom prst="line">
            <a:avLst/>
          </a:prstGeom>
          <a:ln>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79" name="Oval 78"/>
          <p:cNvSpPr/>
          <p:nvPr/>
        </p:nvSpPr>
        <p:spPr>
          <a:xfrm>
            <a:off x="3345982" y="2295700"/>
            <a:ext cx="1422400" cy="1422400"/>
          </a:xfrm>
          <a:prstGeom prst="ellipse">
            <a:avLst/>
          </a:prstGeom>
          <a:solidFill>
            <a:schemeClr val="tx2"/>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8" name="Oval 87"/>
          <p:cNvSpPr/>
          <p:nvPr/>
        </p:nvSpPr>
        <p:spPr>
          <a:xfrm>
            <a:off x="5351488" y="2295700"/>
            <a:ext cx="1422400" cy="1422400"/>
          </a:xfrm>
          <a:prstGeom prst="ellipse">
            <a:avLst/>
          </a:prstGeom>
          <a:solidFill>
            <a:schemeClr val="tx2"/>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0" name="Oval 89"/>
          <p:cNvSpPr/>
          <p:nvPr/>
        </p:nvSpPr>
        <p:spPr>
          <a:xfrm>
            <a:off x="7356995" y="2295700"/>
            <a:ext cx="1422400" cy="1422400"/>
          </a:xfrm>
          <a:prstGeom prst="ellipse">
            <a:avLst/>
          </a:prstGeom>
          <a:solidFill>
            <a:schemeClr val="tx2"/>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4" name="Oval 103"/>
          <p:cNvSpPr/>
          <p:nvPr/>
        </p:nvSpPr>
        <p:spPr>
          <a:xfrm>
            <a:off x="9362503" y="2295700"/>
            <a:ext cx="1422400" cy="1422400"/>
          </a:xfrm>
          <a:prstGeom prst="ellipse">
            <a:avLst/>
          </a:prstGeom>
          <a:solidFill>
            <a:schemeClr val="tx2"/>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6" name="Group 25"/>
          <p:cNvGrpSpPr/>
          <p:nvPr/>
        </p:nvGrpSpPr>
        <p:grpSpPr>
          <a:xfrm>
            <a:off x="3985173" y="4241810"/>
            <a:ext cx="4224296" cy="205122"/>
            <a:chOff x="2895600" y="3409950"/>
            <a:chExt cx="3168222" cy="153841"/>
          </a:xfrm>
        </p:grpSpPr>
        <p:grpSp>
          <p:nvGrpSpPr>
            <p:cNvPr id="106" name="Group 105"/>
            <p:cNvGrpSpPr/>
            <p:nvPr/>
          </p:nvGrpSpPr>
          <p:grpSpPr>
            <a:xfrm>
              <a:off x="2895600" y="3409950"/>
              <a:ext cx="542641" cy="153841"/>
              <a:chOff x="3870964" y="3265019"/>
              <a:chExt cx="542641" cy="153841"/>
            </a:xfrm>
          </p:grpSpPr>
          <p:sp>
            <p:nvSpPr>
              <p:cNvPr id="107" name="Rounded Rectangle 106"/>
              <p:cNvSpPr/>
              <p:nvPr/>
            </p:nvSpPr>
            <p:spPr>
              <a:xfrm>
                <a:off x="3870964" y="3284813"/>
                <a:ext cx="114300" cy="1143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8" name="Rectangle 1436"/>
              <p:cNvSpPr>
                <a:spLocks noChangeArrowheads="1"/>
              </p:cNvSpPr>
              <p:nvPr/>
            </p:nvSpPr>
            <p:spPr bwMode="auto">
              <a:xfrm>
                <a:off x="4055334" y="3265019"/>
                <a:ext cx="358271" cy="153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defTabSz="1219200" fontAlgn="base">
                  <a:spcBef>
                    <a:spcPct val="0"/>
                  </a:spcBef>
                  <a:spcAft>
                    <a:spcPct val="0"/>
                  </a:spcAft>
                </a:pPr>
                <a:r>
                  <a:rPr lang="en-US" sz="1335" b="1">
                    <a:cs typeface="Arial" panose="020b0604020202020204" pitchFamily="34" charset="0"/>
                  </a:rPr>
                  <a:t>Design</a:t>
                </a:r>
                <a:endParaRPr lang="en-US" sz="2665" b="1">
                  <a:cs typeface="Arial" panose="020b0604020202020204" pitchFamily="34" charset="0"/>
                </a:endParaRPr>
              </a:p>
            </p:txBody>
          </p:sp>
        </p:grpSp>
        <p:grpSp>
          <p:nvGrpSpPr>
            <p:cNvPr id="109" name="Group 108"/>
            <p:cNvGrpSpPr/>
            <p:nvPr/>
          </p:nvGrpSpPr>
          <p:grpSpPr>
            <a:xfrm>
              <a:off x="3636854" y="3409950"/>
              <a:ext cx="493349" cy="153841"/>
              <a:chOff x="4562378" y="3265019"/>
              <a:chExt cx="493349" cy="153841"/>
            </a:xfrm>
          </p:grpSpPr>
          <p:sp>
            <p:nvSpPr>
              <p:cNvPr id="114" name="Rounded Rectangle 113"/>
              <p:cNvSpPr/>
              <p:nvPr/>
            </p:nvSpPr>
            <p:spPr>
              <a:xfrm>
                <a:off x="4562378" y="3284813"/>
                <a:ext cx="114300" cy="1143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7" name="Rectangle 1436"/>
              <p:cNvSpPr>
                <a:spLocks noChangeArrowheads="1"/>
              </p:cNvSpPr>
              <p:nvPr/>
            </p:nvSpPr>
            <p:spPr bwMode="auto">
              <a:xfrm>
                <a:off x="4746748" y="3265019"/>
                <a:ext cx="308979" cy="153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defTabSz="1219200" fontAlgn="base">
                  <a:spcBef>
                    <a:spcPct val="0"/>
                  </a:spcBef>
                  <a:spcAft>
                    <a:spcPct val="0"/>
                  </a:spcAft>
                </a:pPr>
                <a:r>
                  <a:rPr lang="en-US" sz="1335" b="1">
                    <a:cs typeface="Arial" panose="020b0604020202020204" pitchFamily="34" charset="0"/>
                  </a:rPr>
                  <a:t>Video</a:t>
                </a:r>
                <a:endParaRPr lang="en-US" sz="2665" b="1">
                  <a:cs typeface="Arial" panose="020b0604020202020204" pitchFamily="34" charset="0"/>
                </a:endParaRPr>
              </a:p>
            </p:txBody>
          </p:sp>
        </p:grpSp>
        <p:grpSp>
          <p:nvGrpSpPr>
            <p:cNvPr id="118" name="Group 117"/>
            <p:cNvGrpSpPr/>
            <p:nvPr/>
          </p:nvGrpSpPr>
          <p:grpSpPr>
            <a:xfrm>
              <a:off x="4330018" y="3409950"/>
              <a:ext cx="501717" cy="153841"/>
              <a:chOff x="5212554" y="3265019"/>
              <a:chExt cx="501717" cy="153841"/>
            </a:xfrm>
          </p:grpSpPr>
          <p:sp>
            <p:nvSpPr>
              <p:cNvPr id="120" name="Rounded Rectangle 119"/>
              <p:cNvSpPr/>
              <p:nvPr/>
            </p:nvSpPr>
            <p:spPr>
              <a:xfrm>
                <a:off x="5212554" y="3284813"/>
                <a:ext cx="114300" cy="11430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1" name="Rectangle 1436"/>
              <p:cNvSpPr>
                <a:spLocks noChangeArrowheads="1"/>
              </p:cNvSpPr>
              <p:nvPr/>
            </p:nvSpPr>
            <p:spPr bwMode="auto">
              <a:xfrm>
                <a:off x="5396924" y="3265019"/>
                <a:ext cx="317347" cy="153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defTabSz="1219200" fontAlgn="base">
                  <a:spcBef>
                    <a:spcPct val="0"/>
                  </a:spcBef>
                  <a:spcAft>
                    <a:spcPct val="0"/>
                  </a:spcAft>
                </a:pPr>
                <a:r>
                  <a:rPr lang="en-US" sz="1335" b="1">
                    <a:cs typeface="Arial" panose="020b0604020202020204" pitchFamily="34" charset="0"/>
                  </a:rPr>
                  <a:t>Photo</a:t>
                </a:r>
                <a:endParaRPr lang="en-US" sz="2665" b="1">
                  <a:cs typeface="Arial" panose="020b0604020202020204" pitchFamily="34" charset="0"/>
                </a:endParaRPr>
              </a:p>
            </p:txBody>
          </p:sp>
        </p:grpSp>
        <p:grpSp>
          <p:nvGrpSpPr>
            <p:cNvPr id="123" name="Group 122"/>
            <p:cNvGrpSpPr/>
            <p:nvPr/>
          </p:nvGrpSpPr>
          <p:grpSpPr>
            <a:xfrm>
              <a:off x="5034403" y="3409950"/>
              <a:ext cx="499360" cy="153841"/>
              <a:chOff x="5873874" y="3265019"/>
              <a:chExt cx="499360" cy="153841"/>
            </a:xfrm>
          </p:grpSpPr>
          <p:sp>
            <p:nvSpPr>
              <p:cNvPr id="128" name="Rounded Rectangle 127"/>
              <p:cNvSpPr/>
              <p:nvPr/>
            </p:nvSpPr>
            <p:spPr>
              <a:xfrm>
                <a:off x="5873874" y="3284813"/>
                <a:ext cx="114300" cy="1143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9" name="Rectangle 1436"/>
              <p:cNvSpPr>
                <a:spLocks noChangeArrowheads="1"/>
              </p:cNvSpPr>
              <p:nvPr/>
            </p:nvSpPr>
            <p:spPr bwMode="auto">
              <a:xfrm>
                <a:off x="6058244" y="3265019"/>
                <a:ext cx="314990" cy="153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defTabSz="1219200" fontAlgn="base">
                  <a:spcBef>
                    <a:spcPct val="0"/>
                  </a:spcBef>
                  <a:spcAft>
                    <a:spcPct val="0"/>
                  </a:spcAft>
                </a:pPr>
                <a:r>
                  <a:rPr lang="en-US" sz="1335" b="1">
                    <a:cs typeface="Arial" panose="020b0604020202020204" pitchFamily="34" charset="0"/>
                  </a:rPr>
                  <a:t>Audio</a:t>
                </a:r>
                <a:endParaRPr lang="en-US" sz="2665" b="1">
                  <a:cs typeface="Arial" panose="020b0604020202020204" pitchFamily="34" charset="0"/>
                </a:endParaRPr>
              </a:p>
            </p:txBody>
          </p:sp>
        </p:grpSp>
        <p:grpSp>
          <p:nvGrpSpPr>
            <p:cNvPr id="130" name="Group 129"/>
            <p:cNvGrpSpPr/>
            <p:nvPr/>
          </p:nvGrpSpPr>
          <p:grpSpPr>
            <a:xfrm>
              <a:off x="5733979" y="3409950"/>
              <a:ext cx="329843" cy="153841"/>
              <a:chOff x="6553200" y="3265019"/>
              <a:chExt cx="329843" cy="153841"/>
            </a:xfrm>
          </p:grpSpPr>
          <p:sp>
            <p:nvSpPr>
              <p:cNvPr id="131" name="Rounded Rectangle 130"/>
              <p:cNvSpPr/>
              <p:nvPr/>
            </p:nvSpPr>
            <p:spPr>
              <a:xfrm>
                <a:off x="6553200" y="3284813"/>
                <a:ext cx="114300" cy="11430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2" name="Rectangle 1436"/>
              <p:cNvSpPr>
                <a:spLocks noChangeArrowheads="1"/>
              </p:cNvSpPr>
              <p:nvPr/>
            </p:nvSpPr>
            <p:spPr bwMode="auto">
              <a:xfrm>
                <a:off x="6737570" y="3265019"/>
                <a:ext cx="145473" cy="153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defTabSz="1219200" fontAlgn="base">
                  <a:spcBef>
                    <a:spcPct val="0"/>
                  </a:spcBef>
                  <a:spcAft>
                    <a:spcPct val="0"/>
                  </a:spcAft>
                </a:pPr>
                <a:r>
                  <a:rPr lang="en-US" sz="1335" b="1">
                    <a:cs typeface="Arial" panose="020b0604020202020204" pitchFamily="34" charset="0"/>
                  </a:rPr>
                  <a:t>3D</a:t>
                </a:r>
                <a:endParaRPr lang="en-US" sz="2665" b="1">
                  <a:cs typeface="Arial" panose="020b0604020202020204" pitchFamily="34" charset="0"/>
                </a:endParaRPr>
              </a:p>
            </p:txBody>
          </p:sp>
        </p:grpSp>
      </p:grpSp>
      <p:sp>
        <p:nvSpPr>
          <p:cNvPr id="2" name="Oval 1"/>
          <p:cNvSpPr/>
          <p:nvPr/>
        </p:nvSpPr>
        <p:spPr>
          <a:xfrm>
            <a:off x="1340475" y="2295700"/>
            <a:ext cx="1422400" cy="1422400"/>
          </a:xfrm>
          <a:prstGeom prst="ellipse">
            <a:avLst/>
          </a:prstGeom>
          <a:solidFill>
            <a:schemeClr val="tx2"/>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5"/>
          <p:cNvGrpSpPr/>
          <p:nvPr/>
        </p:nvGrpSpPr>
        <p:grpSpPr>
          <a:xfrm>
            <a:off x="1252591" y="2207816"/>
            <a:ext cx="1598168" cy="1598168"/>
            <a:chOff x="938253" y="1655862"/>
            <a:chExt cx="1198626" cy="1198626"/>
          </a:xfrm>
        </p:grpSpPr>
        <p:sp>
          <p:nvSpPr>
            <p:cNvPr id="4" name="Pie 3"/>
            <p:cNvSpPr/>
            <p:nvPr/>
          </p:nvSpPr>
          <p:spPr>
            <a:xfrm>
              <a:off x="938253" y="1655862"/>
              <a:ext cx="1198626" cy="1198626"/>
            </a:xfrm>
            <a:prstGeom prst="pie">
              <a:avLst>
                <a:gd name="adj1" fmla="val 3119149"/>
                <a:gd name="adj2" fmla="val 1620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133" name="Rectangle 1436"/>
            <p:cNvSpPr>
              <a:spLocks noChangeArrowheads="1"/>
            </p:cNvSpPr>
            <p:nvPr/>
          </p:nvSpPr>
          <p:spPr bwMode="auto">
            <a:xfrm>
              <a:off x="1143201" y="2114058"/>
              <a:ext cx="313787" cy="215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algn="ctr" defTabSz="1219200" fontAlgn="base">
                <a:spcBef>
                  <a:spcPct val="0"/>
                </a:spcBef>
                <a:spcAft>
                  <a:spcPct val="0"/>
                </a:spcAft>
              </a:pPr>
              <a:r>
                <a:rPr lang="en-US" sz="1865" b="1">
                  <a:solidFill>
                    <a:schemeClr val="bg1"/>
                  </a:solidFill>
                  <a:cs typeface="Arial" panose="020b0604020202020204" pitchFamily="34" charset="0"/>
                </a:rPr>
                <a:t>65%</a:t>
              </a:r>
              <a:endParaRPr lang="en-US" sz="4800" b="1">
                <a:solidFill>
                  <a:schemeClr val="bg1"/>
                </a:solidFill>
                <a:cs typeface="Arial" panose="020b0604020202020204" pitchFamily="34" charset="0"/>
              </a:endParaRPr>
            </a:p>
          </p:txBody>
        </p:sp>
      </p:grpSp>
      <p:grpSp>
        <p:nvGrpSpPr>
          <p:cNvPr id="7" name="Group 6"/>
          <p:cNvGrpSpPr/>
          <p:nvPr/>
        </p:nvGrpSpPr>
        <p:grpSpPr>
          <a:xfrm>
            <a:off x="3258098" y="2207816"/>
            <a:ext cx="1598168" cy="1598168"/>
            <a:chOff x="2442383" y="1655862"/>
            <a:chExt cx="1198626" cy="1198626"/>
          </a:xfrm>
        </p:grpSpPr>
        <p:sp>
          <p:nvSpPr>
            <p:cNvPr id="86" name="Pie 85"/>
            <p:cNvSpPr/>
            <p:nvPr/>
          </p:nvSpPr>
          <p:spPr>
            <a:xfrm>
              <a:off x="2442383" y="1655862"/>
              <a:ext cx="1198626" cy="1198626"/>
            </a:xfrm>
            <a:prstGeom prst="pie">
              <a:avLst>
                <a:gd name="adj1" fmla="val 7489636"/>
                <a:gd name="adj2" fmla="val 1620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134" name="Rectangle 1436"/>
            <p:cNvSpPr>
              <a:spLocks noChangeArrowheads="1"/>
            </p:cNvSpPr>
            <p:nvPr/>
          </p:nvSpPr>
          <p:spPr bwMode="auto">
            <a:xfrm>
              <a:off x="2648152" y="2114058"/>
              <a:ext cx="313787" cy="215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algn="ctr" defTabSz="1219200" fontAlgn="base">
                <a:spcBef>
                  <a:spcPct val="0"/>
                </a:spcBef>
                <a:spcAft>
                  <a:spcPct val="0"/>
                </a:spcAft>
              </a:pPr>
              <a:r>
                <a:rPr lang="en-US" sz="1865" b="1">
                  <a:solidFill>
                    <a:schemeClr val="bg1"/>
                  </a:solidFill>
                  <a:cs typeface="Arial" panose="020b0604020202020204" pitchFamily="34" charset="0"/>
                </a:rPr>
                <a:t>42%</a:t>
              </a:r>
              <a:endParaRPr lang="en-US" sz="4800" b="1">
                <a:solidFill>
                  <a:schemeClr val="bg1"/>
                </a:solidFill>
                <a:cs typeface="Arial" panose="020b0604020202020204" pitchFamily="34" charset="0"/>
              </a:endParaRPr>
            </a:p>
          </p:txBody>
        </p:sp>
      </p:grpSp>
      <p:grpSp>
        <p:nvGrpSpPr>
          <p:cNvPr id="11" name="Group 10"/>
          <p:cNvGrpSpPr/>
          <p:nvPr/>
        </p:nvGrpSpPr>
        <p:grpSpPr>
          <a:xfrm>
            <a:off x="5263604" y="2207816"/>
            <a:ext cx="1598168" cy="1598168"/>
            <a:chOff x="3946513" y="1655862"/>
            <a:chExt cx="1198626" cy="1198626"/>
          </a:xfrm>
        </p:grpSpPr>
        <p:sp>
          <p:nvSpPr>
            <p:cNvPr id="89" name="Pie 88"/>
            <p:cNvSpPr/>
            <p:nvPr/>
          </p:nvSpPr>
          <p:spPr>
            <a:xfrm>
              <a:off x="3946513" y="1655862"/>
              <a:ext cx="1198626" cy="1198626"/>
            </a:xfrm>
            <a:prstGeom prst="pi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135" name="Rectangle 1436"/>
            <p:cNvSpPr>
              <a:spLocks noChangeArrowheads="1"/>
            </p:cNvSpPr>
            <p:nvPr/>
          </p:nvSpPr>
          <p:spPr bwMode="auto">
            <a:xfrm>
              <a:off x="4153101" y="2114058"/>
              <a:ext cx="313787" cy="215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algn="ctr" defTabSz="1219200" fontAlgn="base">
                <a:spcBef>
                  <a:spcPct val="0"/>
                </a:spcBef>
                <a:spcAft>
                  <a:spcPct val="0"/>
                </a:spcAft>
              </a:pPr>
              <a:r>
                <a:rPr lang="en-US" sz="1865" b="1">
                  <a:solidFill>
                    <a:schemeClr val="bg1"/>
                  </a:solidFill>
                  <a:cs typeface="Arial" panose="020b0604020202020204" pitchFamily="34" charset="0"/>
                </a:rPr>
                <a:t>75%</a:t>
              </a:r>
              <a:endParaRPr lang="en-US" sz="4800" b="1">
                <a:solidFill>
                  <a:schemeClr val="bg1"/>
                </a:solidFill>
                <a:cs typeface="Arial" panose="020b0604020202020204" pitchFamily="34" charset="0"/>
              </a:endParaRPr>
            </a:p>
          </p:txBody>
        </p:sp>
      </p:grpSp>
      <p:grpSp>
        <p:nvGrpSpPr>
          <p:cNvPr id="12" name="Group 11"/>
          <p:cNvGrpSpPr/>
          <p:nvPr/>
        </p:nvGrpSpPr>
        <p:grpSpPr>
          <a:xfrm>
            <a:off x="7269111" y="2207816"/>
            <a:ext cx="1598168" cy="1598168"/>
            <a:chOff x="5450643" y="1655862"/>
            <a:chExt cx="1198626" cy="1198626"/>
          </a:xfrm>
        </p:grpSpPr>
        <p:sp>
          <p:nvSpPr>
            <p:cNvPr id="91" name="Pie 90"/>
            <p:cNvSpPr/>
            <p:nvPr/>
          </p:nvSpPr>
          <p:spPr>
            <a:xfrm>
              <a:off x="5450643" y="1655862"/>
              <a:ext cx="1198626" cy="1198626"/>
            </a:xfrm>
            <a:prstGeom prst="pie">
              <a:avLst>
                <a:gd name="adj1" fmla="val 12659116"/>
                <a:gd name="adj2" fmla="val 1620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136" name="Rectangle 1436"/>
            <p:cNvSpPr>
              <a:spLocks noChangeArrowheads="1"/>
            </p:cNvSpPr>
            <p:nvPr/>
          </p:nvSpPr>
          <p:spPr bwMode="auto">
            <a:xfrm>
              <a:off x="5658051" y="2114058"/>
              <a:ext cx="313787" cy="215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algn="ctr" defTabSz="1219200" fontAlgn="base">
                <a:spcBef>
                  <a:spcPct val="0"/>
                </a:spcBef>
                <a:spcAft>
                  <a:spcPct val="0"/>
                </a:spcAft>
              </a:pPr>
              <a:r>
                <a:rPr lang="en-US" sz="1865" b="1">
                  <a:solidFill>
                    <a:schemeClr val="bg1"/>
                  </a:solidFill>
                  <a:cs typeface="Arial" panose="020b0604020202020204" pitchFamily="34" charset="0"/>
                </a:rPr>
                <a:t>25%</a:t>
              </a:r>
              <a:endParaRPr lang="en-US" sz="4800" b="1">
                <a:solidFill>
                  <a:schemeClr val="bg1"/>
                </a:solidFill>
                <a:cs typeface="Arial" panose="020b0604020202020204" pitchFamily="34" charset="0"/>
              </a:endParaRPr>
            </a:p>
          </p:txBody>
        </p:sp>
      </p:grpSp>
      <p:grpSp>
        <p:nvGrpSpPr>
          <p:cNvPr id="13" name="Group 12"/>
          <p:cNvGrpSpPr/>
          <p:nvPr/>
        </p:nvGrpSpPr>
        <p:grpSpPr>
          <a:xfrm>
            <a:off x="9274619" y="2207816"/>
            <a:ext cx="1598168" cy="1598168"/>
            <a:chOff x="6954774" y="1655862"/>
            <a:chExt cx="1198626" cy="1198626"/>
          </a:xfrm>
        </p:grpSpPr>
        <p:sp>
          <p:nvSpPr>
            <p:cNvPr id="105" name="Pie 104"/>
            <p:cNvSpPr/>
            <p:nvPr/>
          </p:nvSpPr>
          <p:spPr>
            <a:xfrm>
              <a:off x="6954774" y="1655862"/>
              <a:ext cx="1198626" cy="1198626"/>
            </a:xfrm>
            <a:prstGeom prst="pie">
              <a:avLst>
                <a:gd name="adj1" fmla="val 4556663"/>
                <a:gd name="adj2" fmla="val 1620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137" name="Rectangle 1436"/>
            <p:cNvSpPr>
              <a:spLocks noChangeArrowheads="1"/>
            </p:cNvSpPr>
            <p:nvPr/>
          </p:nvSpPr>
          <p:spPr bwMode="auto">
            <a:xfrm>
              <a:off x="7163001" y="2114058"/>
              <a:ext cx="313787" cy="215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algn="ctr" defTabSz="1219200" fontAlgn="base">
                <a:spcBef>
                  <a:spcPct val="0"/>
                </a:spcBef>
                <a:spcAft>
                  <a:spcPct val="0"/>
                </a:spcAft>
              </a:pPr>
              <a:r>
                <a:rPr lang="en-US" sz="1865" b="1">
                  <a:solidFill>
                    <a:schemeClr val="bg1"/>
                  </a:solidFill>
                  <a:cs typeface="Arial" panose="020b0604020202020204" pitchFamily="34" charset="0"/>
                </a:rPr>
                <a:t>60%</a:t>
              </a:r>
              <a:endParaRPr lang="en-US" sz="4800" b="1">
                <a:solidFill>
                  <a:schemeClr val="bg1"/>
                </a:solidFill>
                <a:cs typeface="Arial" panose="020b0604020202020204" pitchFamily="34" charset="0"/>
              </a:endParaRPr>
            </a:p>
          </p:txBody>
        </p:sp>
      </p:grpSp>
    </p:spTree>
  </p:cSld>
  <p:clrMapOvr>
    <a:masterClrMapping/>
  </p:clrMapOvr>
  <mc:AlternateContent>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par>
                          <p:cTn id="8" fill="hold" nodeType="afterGroup">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nodeType="afterGroup">
                            <p:stCondLst>
                              <p:cond delay="1000"/>
                            </p:stCondLst>
                            <p:childTnLst>
                              <p:par>
                                <p:cTn id="15" presetID="10"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par>
                          <p:cTn id="18" fill="hold" nodeType="afterGroup">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childTnLst>
                          </p:cTn>
                        </p:par>
                        <p:par>
                          <p:cTn id="24" fill="hold" nodeType="afterGroup">
                            <p:stCondLst>
                              <p:cond delay="2000"/>
                            </p:stCondLst>
                            <p:childTnLst>
                              <p:par>
                                <p:cTn id="25" presetID="10"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par>
                          <p:cTn id="28" fill="hold" nodeType="afterGroup">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88"/>
                                        </p:tgtEl>
                                        <p:attrNameLst>
                                          <p:attrName>style.visibility</p:attrName>
                                        </p:attrNameLst>
                                      </p:cBhvr>
                                      <p:to>
                                        <p:strVal val="visible"/>
                                      </p:to>
                                    </p:set>
                                    <p:anim calcmode="lin" valueType="num">
                                      <p:cBhvr>
                                        <p:cTn id="31" dur="500" fill="hold"/>
                                        <p:tgtEl>
                                          <p:spTgt spid="88"/>
                                        </p:tgtEl>
                                        <p:attrNameLst>
                                          <p:attrName>ppt_w</p:attrName>
                                        </p:attrNameLst>
                                      </p:cBhvr>
                                      <p:tavLst>
                                        <p:tav tm="0">
                                          <p:val>
                                            <p:fltVal val="0"/>
                                          </p:val>
                                        </p:tav>
                                        <p:tav tm="100000">
                                          <p:val>
                                            <p:strVal val="#ppt_w"/>
                                          </p:val>
                                        </p:tav>
                                      </p:tavLst>
                                    </p:anim>
                                    <p:anim calcmode="lin" valueType="num">
                                      <p:cBhvr>
                                        <p:cTn id="32" dur="500" fill="hold"/>
                                        <p:tgtEl>
                                          <p:spTgt spid="88"/>
                                        </p:tgtEl>
                                        <p:attrNameLst>
                                          <p:attrName>ppt_h</p:attrName>
                                        </p:attrNameLst>
                                      </p:cBhvr>
                                      <p:tavLst>
                                        <p:tav tm="0">
                                          <p:val>
                                            <p:fltVal val="0"/>
                                          </p:val>
                                        </p:tav>
                                        <p:tav tm="100000">
                                          <p:val>
                                            <p:strVal val="#ppt_h"/>
                                          </p:val>
                                        </p:tav>
                                      </p:tavLst>
                                    </p:anim>
                                    <p:animEffect transition="in" filter="fade">
                                      <p:cBhvr>
                                        <p:cTn id="33" dur="500"/>
                                        <p:tgtEl>
                                          <p:spTgt spid="88"/>
                                        </p:tgtEl>
                                      </p:cBhvr>
                                    </p:animEffect>
                                  </p:childTnLst>
                                </p:cTn>
                              </p:par>
                            </p:childTnLst>
                          </p:cTn>
                        </p:par>
                        <p:par>
                          <p:cTn id="34" fill="hold" nodeType="afterGroup">
                            <p:stCondLst>
                              <p:cond delay="3000"/>
                            </p:stCondLst>
                            <p:childTnLst>
                              <p:par>
                                <p:cTn id="35" presetID="10" presetClass="entr" presetSubtype="0"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par>
                          <p:cTn id="38" fill="hold" nodeType="afterGroup">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nodeType="afterGroup">
                            <p:stCondLst>
                              <p:cond delay="4000"/>
                            </p:stCondLst>
                            <p:childTnLst>
                              <p:par>
                                <p:cTn id="45" presetID="10" presetClass="entr" presetSubtype="0"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childTnLst>
                          </p:cTn>
                        </p:par>
                        <p:par>
                          <p:cTn id="48" fill="hold" nodeType="afterGroup">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104"/>
                                        </p:tgtEl>
                                        <p:attrNameLst>
                                          <p:attrName>style.visibility</p:attrName>
                                        </p:attrNameLst>
                                      </p:cBhvr>
                                      <p:to>
                                        <p:strVal val="visible"/>
                                      </p:to>
                                    </p:set>
                                    <p:anim calcmode="lin" valueType="num">
                                      <p:cBhvr>
                                        <p:cTn id="51" dur="500" fill="hold"/>
                                        <p:tgtEl>
                                          <p:spTgt spid="104"/>
                                        </p:tgtEl>
                                        <p:attrNameLst>
                                          <p:attrName>ppt_w</p:attrName>
                                        </p:attrNameLst>
                                      </p:cBhvr>
                                      <p:tavLst>
                                        <p:tav tm="0">
                                          <p:val>
                                            <p:fltVal val="0"/>
                                          </p:val>
                                        </p:tav>
                                        <p:tav tm="100000">
                                          <p:val>
                                            <p:strVal val="#ppt_w"/>
                                          </p:val>
                                        </p:tav>
                                      </p:tavLst>
                                    </p:anim>
                                    <p:anim calcmode="lin" valueType="num">
                                      <p:cBhvr>
                                        <p:cTn id="52" dur="500" fill="hold"/>
                                        <p:tgtEl>
                                          <p:spTgt spid="104"/>
                                        </p:tgtEl>
                                        <p:attrNameLst>
                                          <p:attrName>ppt_h</p:attrName>
                                        </p:attrNameLst>
                                      </p:cBhvr>
                                      <p:tavLst>
                                        <p:tav tm="0">
                                          <p:val>
                                            <p:fltVal val="0"/>
                                          </p:val>
                                        </p:tav>
                                        <p:tav tm="100000">
                                          <p:val>
                                            <p:strVal val="#ppt_h"/>
                                          </p:val>
                                        </p:tav>
                                      </p:tavLst>
                                    </p:anim>
                                    <p:animEffect transition="in" filter="fade">
                                      <p:cBhvr>
                                        <p:cTn id="53" dur="500"/>
                                        <p:tgtEl>
                                          <p:spTgt spid="104"/>
                                        </p:tgtEl>
                                      </p:cBhvr>
                                    </p:animEffect>
                                  </p:childTnLst>
                                </p:cTn>
                              </p:par>
                            </p:childTnLst>
                          </p:cTn>
                        </p:par>
                        <p:par>
                          <p:cTn id="54" fill="hold" nodeType="afterGroup">
                            <p:stCondLst>
                              <p:cond delay="5000"/>
                            </p:stCondLst>
                            <p:childTnLst>
                              <p:par>
                                <p:cTn id="55" presetID="10" presetClass="entr" presetSubtype="0"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500"/>
                                        <p:tgtEl>
                                          <p:spTgt spid="13"/>
                                        </p:tgtEl>
                                      </p:cBhvr>
                                    </p:animEffect>
                                  </p:childTnLst>
                                </p:cTn>
                              </p:par>
                            </p:childTnLst>
                          </p:cTn>
                        </p:par>
                        <p:par>
                          <p:cTn id="58" fill="hold" nodeType="afterGroup">
                            <p:stCondLst>
                              <p:cond delay="5500"/>
                            </p:stCondLst>
                            <p:childTnLst>
                              <p:par>
                                <p:cTn id="59" presetID="16" presetClass="entr" presetSubtype="37"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barn(outVertical)">
                                      <p:cBhvr>
                                        <p:cTn id="61" dur="500"/>
                                        <p:tgtEl>
                                          <p:spTgt spid="71"/>
                                        </p:tgtEl>
                                      </p:cBhvr>
                                    </p:animEffect>
                                  </p:childTnLst>
                                </p:cTn>
                              </p:par>
                            </p:childTnLst>
                          </p:cTn>
                        </p:par>
                        <p:par>
                          <p:cTn id="62" fill="hold" nodeType="afterGroup">
                            <p:stCondLst>
                              <p:cond delay="6000"/>
                            </p:stCondLst>
                            <p:childTnLst>
                              <p:par>
                                <p:cTn id="63" presetID="10" presetClass="entr" presetSubtype="0" fill="hold" grpId="0" nodeType="afterEffect">
                                  <p:stCondLst>
                                    <p:cond delay="0"/>
                                  </p:stCondLst>
                                  <p:childTnLst>
                                    <p:set>
                                      <p:cBhvr>
                                        <p:cTn id="64" dur="1" fill="hold">
                                          <p:stCondLst>
                                            <p:cond delay="0"/>
                                          </p:stCondLst>
                                        </p:cTn>
                                        <p:tgtEl>
                                          <p:spTgt spid="70"/>
                                        </p:tgtEl>
                                        <p:attrNameLst>
                                          <p:attrName>style.visibility</p:attrName>
                                        </p:attrNameLst>
                                      </p:cBhvr>
                                      <p:to>
                                        <p:strVal val="visible"/>
                                      </p:to>
                                    </p:set>
                                    <p:animEffect transition="in" filter="fade">
                                      <p:cBhvr>
                                        <p:cTn id="65"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9" grpId="0" animBg="1"/>
      <p:bldP spid="88" grpId="0" animBg="1"/>
      <p:bldP spid="90" grpId="0" animBg="1"/>
      <p:bldP spid="104" grpId="0" animBg="1"/>
      <p:bldP spid="2" grpId="0" animBg="1"/>
    </p:bldLst>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13" name="Group 12"/>
          <p:cNvGrpSpPr/>
          <p:nvPr/>
        </p:nvGrpSpPr>
        <p:grpSpPr>
          <a:xfrm>
            <a:off x="3704530" y="2108200"/>
            <a:ext cx="4786115" cy="3190744"/>
            <a:chOff x="2400300" y="1504950"/>
            <a:chExt cx="4343400" cy="2895600"/>
          </a:xfrm>
        </p:grpSpPr>
        <p:graphicFrame>
          <p:nvGraphicFramePr>
            <p:cNvPr id="12" name="Diagram 11"/>
            <p:cNvGraphicFramePr/>
            <p:nvPr/>
          </p:nvGraphicFramePr>
          <p:xfrm>
            <a:off x="2400300" y="1504950"/>
            <a:ext cx="4343400" cy="2895600"/>
          </p:xfrm>
          <a:graphic>
            <a:graphicData uri="http://schemas.openxmlformats.org/drawingml/2006/diagram">
              <dgm:relIds xmlns:dgm="http://schemas.openxmlformats.org/drawingml/2006/diagram" r:dm="rId3" r:lo="rId4" r:qs="rId5" r:cs="rId6"/>
            </a:graphicData>
          </a:graphic>
        </p:graphicFrame>
        <p:sp>
          <p:nvSpPr>
            <p:cNvPr id="18" name="Freeform 14"/>
            <p:cNvSpPr>
              <a:spLocks noEditPoints="1"/>
            </p:cNvSpPr>
            <p:nvPr/>
          </p:nvSpPr>
          <p:spPr bwMode="auto">
            <a:xfrm>
              <a:off x="3935104" y="2209890"/>
              <a:ext cx="355581" cy="284163"/>
            </a:xfrm>
            <a:custGeom>
              <a:gdLst>
                <a:gd name="T0" fmla="*/ 200 w 400"/>
                <a:gd name="T1" fmla="*/ 120 h 320"/>
                <a:gd name="T2" fmla="*/ 140 w 400"/>
                <a:gd name="T3" fmla="*/ 180 h 320"/>
                <a:gd name="T4" fmla="*/ 200 w 400"/>
                <a:gd name="T5" fmla="*/ 240 h 320"/>
                <a:gd name="T6" fmla="*/ 260 w 400"/>
                <a:gd name="T7" fmla="*/ 180 h 320"/>
                <a:gd name="T8" fmla="*/ 200 w 400"/>
                <a:gd name="T9" fmla="*/ 120 h 320"/>
                <a:gd name="T10" fmla="*/ 360 w 400"/>
                <a:gd name="T11" fmla="*/ 60 h 320"/>
                <a:gd name="T12" fmla="*/ 312 w 400"/>
                <a:gd name="T13" fmla="*/ 60 h 320"/>
                <a:gd name="T14" fmla="*/ 296 w 400"/>
                <a:gd name="T15" fmla="*/ 49 h 320"/>
                <a:gd name="T16" fmla="*/ 284 w 400"/>
                <a:gd name="T17" fmla="*/ 11 h 320"/>
                <a:gd name="T18" fmla="*/ 268 w 400"/>
                <a:gd name="T19" fmla="*/ 0 h 320"/>
                <a:gd name="T20" fmla="*/ 132 w 400"/>
                <a:gd name="T21" fmla="*/ 0 h 320"/>
                <a:gd name="T22" fmla="*/ 116 w 400"/>
                <a:gd name="T23" fmla="*/ 11 h 320"/>
                <a:gd name="T24" fmla="*/ 104 w 400"/>
                <a:gd name="T25" fmla="*/ 49 h 320"/>
                <a:gd name="T26" fmla="*/ 88 w 400"/>
                <a:gd name="T27" fmla="*/ 60 h 320"/>
                <a:gd name="T28" fmla="*/ 40 w 400"/>
                <a:gd name="T29" fmla="*/ 60 h 320"/>
                <a:gd name="T30" fmla="*/ 0 w 400"/>
                <a:gd name="T31" fmla="*/ 100 h 320"/>
                <a:gd name="T32" fmla="*/ 0 w 400"/>
                <a:gd name="T33" fmla="*/ 280 h 320"/>
                <a:gd name="T34" fmla="*/ 40 w 400"/>
                <a:gd name="T35" fmla="*/ 320 h 320"/>
                <a:gd name="T36" fmla="*/ 360 w 400"/>
                <a:gd name="T37" fmla="*/ 320 h 320"/>
                <a:gd name="T38" fmla="*/ 400 w 400"/>
                <a:gd name="T39" fmla="*/ 280 h 320"/>
                <a:gd name="T40" fmla="*/ 400 w 400"/>
                <a:gd name="T41" fmla="*/ 100 h 320"/>
                <a:gd name="T42" fmla="*/ 360 w 400"/>
                <a:gd name="T43" fmla="*/ 60 h 320"/>
                <a:gd name="T44" fmla="*/ 200 w 400"/>
                <a:gd name="T45" fmla="*/ 280 h 320"/>
                <a:gd name="T46" fmla="*/ 100 w 400"/>
                <a:gd name="T47" fmla="*/ 180 h 320"/>
                <a:gd name="T48" fmla="*/ 200 w 400"/>
                <a:gd name="T49" fmla="*/ 80 h 320"/>
                <a:gd name="T50" fmla="*/ 300 w 400"/>
                <a:gd name="T51" fmla="*/ 180 h 320"/>
                <a:gd name="T52" fmla="*/ 200 w 400"/>
                <a:gd name="T53" fmla="*/ 280 h 320"/>
                <a:gd name="T54" fmla="*/ 346 w 400"/>
                <a:gd name="T55" fmla="*/ 128 h 320"/>
                <a:gd name="T56" fmla="*/ 332 w 400"/>
                <a:gd name="T57" fmla="*/ 114 h 320"/>
                <a:gd name="T58" fmla="*/ 346 w 400"/>
                <a:gd name="T59" fmla="*/ 100 h 320"/>
                <a:gd name="T60" fmla="*/ 360 w 400"/>
                <a:gd name="T61" fmla="*/ 114 h 320"/>
                <a:gd name="T62" fmla="*/ 346 w 400"/>
                <a:gd name="T63" fmla="*/ 128 h 32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0" h="320">
                  <a:moveTo>
                    <a:pt x="200" y="120"/>
                  </a:moveTo>
                  <a:cubicBezTo>
                    <a:pt x="167" y="120"/>
                    <a:pt x="140" y="147"/>
                    <a:pt x="140" y="180"/>
                  </a:cubicBezTo>
                  <a:cubicBezTo>
                    <a:pt x="140" y="213"/>
                    <a:pt x="167" y="240"/>
                    <a:pt x="200" y="240"/>
                  </a:cubicBezTo>
                  <a:cubicBezTo>
                    <a:pt x="233" y="240"/>
                    <a:pt x="260" y="213"/>
                    <a:pt x="260" y="180"/>
                  </a:cubicBezTo>
                  <a:cubicBezTo>
                    <a:pt x="260" y="147"/>
                    <a:pt x="233" y="120"/>
                    <a:pt x="200" y="120"/>
                  </a:cubicBezTo>
                  <a:close/>
                  <a:moveTo>
                    <a:pt x="360" y="60"/>
                  </a:moveTo>
                  <a:cubicBezTo>
                    <a:pt x="312" y="60"/>
                    <a:pt x="312" y="60"/>
                    <a:pt x="312" y="60"/>
                  </a:cubicBezTo>
                  <a:cubicBezTo>
                    <a:pt x="305" y="60"/>
                    <a:pt x="298" y="55"/>
                    <a:pt x="296" y="49"/>
                  </a:cubicBezTo>
                  <a:cubicBezTo>
                    <a:pt x="284" y="11"/>
                    <a:pt x="284" y="11"/>
                    <a:pt x="284" y="11"/>
                  </a:cubicBezTo>
                  <a:cubicBezTo>
                    <a:pt x="281" y="5"/>
                    <a:pt x="274" y="0"/>
                    <a:pt x="268" y="0"/>
                  </a:cubicBezTo>
                  <a:cubicBezTo>
                    <a:pt x="132" y="0"/>
                    <a:pt x="132" y="0"/>
                    <a:pt x="132" y="0"/>
                  </a:cubicBezTo>
                  <a:cubicBezTo>
                    <a:pt x="125" y="0"/>
                    <a:pt x="118" y="5"/>
                    <a:pt x="116" y="11"/>
                  </a:cubicBezTo>
                  <a:cubicBezTo>
                    <a:pt x="104" y="49"/>
                    <a:pt x="104" y="49"/>
                    <a:pt x="104" y="49"/>
                  </a:cubicBezTo>
                  <a:cubicBezTo>
                    <a:pt x="101" y="55"/>
                    <a:pt x="94" y="60"/>
                    <a:pt x="88" y="60"/>
                  </a:cubicBezTo>
                  <a:cubicBezTo>
                    <a:pt x="40" y="60"/>
                    <a:pt x="40" y="60"/>
                    <a:pt x="40" y="60"/>
                  </a:cubicBezTo>
                  <a:cubicBezTo>
                    <a:pt x="18" y="60"/>
                    <a:pt x="0" y="78"/>
                    <a:pt x="0" y="100"/>
                  </a:cubicBezTo>
                  <a:cubicBezTo>
                    <a:pt x="0" y="280"/>
                    <a:pt x="0" y="280"/>
                    <a:pt x="0" y="280"/>
                  </a:cubicBezTo>
                  <a:cubicBezTo>
                    <a:pt x="0" y="302"/>
                    <a:pt x="18" y="320"/>
                    <a:pt x="40" y="320"/>
                  </a:cubicBezTo>
                  <a:cubicBezTo>
                    <a:pt x="360" y="320"/>
                    <a:pt x="360" y="320"/>
                    <a:pt x="360" y="320"/>
                  </a:cubicBezTo>
                  <a:cubicBezTo>
                    <a:pt x="382" y="320"/>
                    <a:pt x="400" y="302"/>
                    <a:pt x="400" y="280"/>
                  </a:cubicBezTo>
                  <a:cubicBezTo>
                    <a:pt x="400" y="100"/>
                    <a:pt x="400" y="100"/>
                    <a:pt x="400" y="100"/>
                  </a:cubicBezTo>
                  <a:cubicBezTo>
                    <a:pt x="400" y="78"/>
                    <a:pt x="382" y="60"/>
                    <a:pt x="360" y="60"/>
                  </a:cubicBezTo>
                  <a:close/>
                  <a:moveTo>
                    <a:pt x="200" y="280"/>
                  </a:moveTo>
                  <a:cubicBezTo>
                    <a:pt x="145" y="280"/>
                    <a:pt x="100" y="235"/>
                    <a:pt x="100" y="180"/>
                  </a:cubicBezTo>
                  <a:cubicBezTo>
                    <a:pt x="100" y="125"/>
                    <a:pt x="145" y="80"/>
                    <a:pt x="200" y="80"/>
                  </a:cubicBezTo>
                  <a:cubicBezTo>
                    <a:pt x="255" y="80"/>
                    <a:pt x="300" y="125"/>
                    <a:pt x="300" y="180"/>
                  </a:cubicBezTo>
                  <a:cubicBezTo>
                    <a:pt x="300" y="235"/>
                    <a:pt x="255" y="280"/>
                    <a:pt x="200" y="280"/>
                  </a:cubicBezTo>
                  <a:close/>
                  <a:moveTo>
                    <a:pt x="346" y="128"/>
                  </a:moveTo>
                  <a:cubicBezTo>
                    <a:pt x="338" y="128"/>
                    <a:pt x="332" y="122"/>
                    <a:pt x="332" y="114"/>
                  </a:cubicBezTo>
                  <a:cubicBezTo>
                    <a:pt x="332" y="106"/>
                    <a:pt x="338" y="100"/>
                    <a:pt x="346" y="100"/>
                  </a:cubicBezTo>
                  <a:cubicBezTo>
                    <a:pt x="354" y="100"/>
                    <a:pt x="360" y="106"/>
                    <a:pt x="360" y="114"/>
                  </a:cubicBezTo>
                  <a:cubicBezTo>
                    <a:pt x="360" y="122"/>
                    <a:pt x="354" y="128"/>
                    <a:pt x="346" y="128"/>
                  </a:cubicBezTo>
                  <a:close/>
                </a:path>
              </a:pathLst>
            </a:custGeom>
            <a:solidFill>
              <a:schemeClr val="bg1"/>
            </a:solidFill>
            <a:ln>
              <a:noFill/>
            </a:ln>
          </p:spPr>
          <p:txBody>
            <a:bodyPr vert="horz" wrap="square" lIns="121920" tIns="60960" rIns="121920" bIns="60960" numCol="1" anchor="t" anchorCtr="0" compatLnSpc="1"/>
            <a:lstStyle/>
            <a:p>
              <a:endParaRPr lang="en-US" sz="2400"/>
            </a:p>
          </p:txBody>
        </p:sp>
        <p:sp>
          <p:nvSpPr>
            <p:cNvPr id="24" name="Freeform 19"/>
            <p:cNvSpPr/>
            <p:nvPr/>
          </p:nvSpPr>
          <p:spPr bwMode="auto">
            <a:xfrm>
              <a:off x="3948603" y="3256910"/>
              <a:ext cx="247025" cy="319088"/>
            </a:xfrm>
            <a:custGeom>
              <a:gdLst>
                <a:gd name="T0" fmla="*/ 88 w 302"/>
                <a:gd name="T1" fmla="*/ 46 h 390"/>
                <a:gd name="T2" fmla="*/ 88 w 302"/>
                <a:gd name="T3" fmla="*/ 284 h 390"/>
                <a:gd name="T4" fmla="*/ 45 w 302"/>
                <a:gd name="T5" fmla="*/ 288 h 390"/>
                <a:gd name="T6" fmla="*/ 9 w 302"/>
                <a:gd name="T7" fmla="*/ 355 h 390"/>
                <a:gd name="T8" fmla="*/ 77 w 302"/>
                <a:gd name="T9" fmla="*/ 378 h 390"/>
                <a:gd name="T10" fmla="*/ 124 w 302"/>
                <a:gd name="T11" fmla="*/ 322 h 390"/>
                <a:gd name="T12" fmla="*/ 124 w 302"/>
                <a:gd name="T13" fmla="*/ 126 h 390"/>
                <a:gd name="T14" fmla="*/ 266 w 302"/>
                <a:gd name="T15" fmla="*/ 93 h 390"/>
                <a:gd name="T16" fmla="*/ 266 w 302"/>
                <a:gd name="T17" fmla="*/ 244 h 390"/>
                <a:gd name="T18" fmla="*/ 223 w 302"/>
                <a:gd name="T19" fmla="*/ 248 h 390"/>
                <a:gd name="T20" fmla="*/ 187 w 302"/>
                <a:gd name="T21" fmla="*/ 315 h 390"/>
                <a:gd name="T22" fmla="*/ 255 w 302"/>
                <a:gd name="T23" fmla="*/ 338 h 390"/>
                <a:gd name="T24" fmla="*/ 302 w 302"/>
                <a:gd name="T25" fmla="*/ 282 h 390"/>
                <a:gd name="T26" fmla="*/ 302 w 302"/>
                <a:gd name="T27" fmla="*/ 0 h 390"/>
                <a:gd name="T28" fmla="*/ 88 w 302"/>
                <a:gd name="T29" fmla="*/ 46 h 39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2" h="390">
                  <a:moveTo>
                    <a:pt x="88" y="46"/>
                  </a:moveTo>
                  <a:cubicBezTo>
                    <a:pt x="88" y="284"/>
                    <a:pt x="88" y="284"/>
                    <a:pt x="88" y="284"/>
                  </a:cubicBezTo>
                  <a:cubicBezTo>
                    <a:pt x="75" y="281"/>
                    <a:pt x="60" y="282"/>
                    <a:pt x="45" y="288"/>
                  </a:cubicBezTo>
                  <a:cubicBezTo>
                    <a:pt x="11" y="300"/>
                    <a:pt x="0" y="330"/>
                    <a:pt x="9" y="355"/>
                  </a:cubicBezTo>
                  <a:cubicBezTo>
                    <a:pt x="17" y="380"/>
                    <a:pt x="44" y="390"/>
                    <a:pt x="77" y="378"/>
                  </a:cubicBezTo>
                  <a:cubicBezTo>
                    <a:pt x="106" y="367"/>
                    <a:pt x="124" y="344"/>
                    <a:pt x="124" y="322"/>
                  </a:cubicBezTo>
                  <a:cubicBezTo>
                    <a:pt x="124" y="322"/>
                    <a:pt x="124" y="196"/>
                    <a:pt x="124" y="126"/>
                  </a:cubicBezTo>
                  <a:cubicBezTo>
                    <a:pt x="266" y="93"/>
                    <a:pt x="266" y="93"/>
                    <a:pt x="266" y="93"/>
                  </a:cubicBezTo>
                  <a:cubicBezTo>
                    <a:pt x="266" y="244"/>
                    <a:pt x="266" y="244"/>
                    <a:pt x="266" y="244"/>
                  </a:cubicBezTo>
                  <a:cubicBezTo>
                    <a:pt x="253" y="241"/>
                    <a:pt x="238" y="242"/>
                    <a:pt x="223" y="248"/>
                  </a:cubicBezTo>
                  <a:cubicBezTo>
                    <a:pt x="189" y="260"/>
                    <a:pt x="178" y="290"/>
                    <a:pt x="187" y="315"/>
                  </a:cubicBezTo>
                  <a:cubicBezTo>
                    <a:pt x="195" y="340"/>
                    <a:pt x="222" y="350"/>
                    <a:pt x="255" y="338"/>
                  </a:cubicBezTo>
                  <a:cubicBezTo>
                    <a:pt x="284" y="327"/>
                    <a:pt x="302" y="304"/>
                    <a:pt x="302" y="282"/>
                  </a:cubicBezTo>
                  <a:cubicBezTo>
                    <a:pt x="302" y="0"/>
                    <a:pt x="302" y="0"/>
                    <a:pt x="302" y="0"/>
                  </a:cubicBezTo>
                  <a:lnTo>
                    <a:pt x="88" y="46"/>
                  </a:lnTo>
                  <a:close/>
                </a:path>
              </a:pathLst>
            </a:custGeom>
            <a:solidFill>
              <a:schemeClr val="bg1"/>
            </a:solidFill>
            <a:ln>
              <a:noFill/>
            </a:ln>
          </p:spPr>
          <p:txBody>
            <a:bodyPr vert="horz" wrap="square" lIns="121920" tIns="60960" rIns="121920" bIns="60960" numCol="1" anchor="t" anchorCtr="0" compatLnSpc="1"/>
            <a:lstStyle/>
            <a:p>
              <a:endParaRPr lang="en-US" sz="2400"/>
            </a:p>
          </p:txBody>
        </p:sp>
        <p:sp>
          <p:nvSpPr>
            <p:cNvPr id="28" name="Freeform 24"/>
            <p:cNvSpPr>
              <a:spLocks noEditPoints="1"/>
            </p:cNvSpPr>
            <p:nvPr/>
          </p:nvSpPr>
          <p:spPr bwMode="auto">
            <a:xfrm>
              <a:off x="4788554" y="3309493"/>
              <a:ext cx="469246" cy="216230"/>
            </a:xfrm>
            <a:custGeom>
              <a:gdLst>
                <a:gd name="T0" fmla="*/ 308 w 400"/>
                <a:gd name="T1" fmla="*/ 0 h 184"/>
                <a:gd name="T2" fmla="*/ 216 w 400"/>
                <a:gd name="T3" fmla="*/ 92 h 184"/>
                <a:gd name="T4" fmla="*/ 232 w 400"/>
                <a:gd name="T5" fmla="*/ 144 h 184"/>
                <a:gd name="T6" fmla="*/ 168 w 400"/>
                <a:gd name="T7" fmla="*/ 144 h 184"/>
                <a:gd name="T8" fmla="*/ 184 w 400"/>
                <a:gd name="T9" fmla="*/ 92 h 184"/>
                <a:gd name="T10" fmla="*/ 92 w 400"/>
                <a:gd name="T11" fmla="*/ 0 h 184"/>
                <a:gd name="T12" fmla="*/ 0 w 400"/>
                <a:gd name="T13" fmla="*/ 92 h 184"/>
                <a:gd name="T14" fmla="*/ 92 w 400"/>
                <a:gd name="T15" fmla="*/ 184 h 184"/>
                <a:gd name="T16" fmla="*/ 308 w 400"/>
                <a:gd name="T17" fmla="*/ 184 h 184"/>
                <a:gd name="T18" fmla="*/ 400 w 400"/>
                <a:gd name="T19" fmla="*/ 92 h 184"/>
                <a:gd name="T20" fmla="*/ 308 w 400"/>
                <a:gd name="T21" fmla="*/ 0 h 184"/>
                <a:gd name="T22" fmla="*/ 40 w 400"/>
                <a:gd name="T23" fmla="*/ 92 h 184"/>
                <a:gd name="T24" fmla="*/ 92 w 400"/>
                <a:gd name="T25" fmla="*/ 40 h 184"/>
                <a:gd name="T26" fmla="*/ 144 w 400"/>
                <a:gd name="T27" fmla="*/ 92 h 184"/>
                <a:gd name="T28" fmla="*/ 92 w 400"/>
                <a:gd name="T29" fmla="*/ 144 h 184"/>
                <a:gd name="T30" fmla="*/ 40 w 400"/>
                <a:gd name="T31" fmla="*/ 92 h 184"/>
                <a:gd name="T32" fmla="*/ 308 w 400"/>
                <a:gd name="T33" fmla="*/ 144 h 184"/>
                <a:gd name="T34" fmla="*/ 256 w 400"/>
                <a:gd name="T35" fmla="*/ 92 h 184"/>
                <a:gd name="T36" fmla="*/ 308 w 400"/>
                <a:gd name="T37" fmla="*/ 40 h 184"/>
                <a:gd name="T38" fmla="*/ 360 w 400"/>
                <a:gd name="T39" fmla="*/ 92 h 184"/>
                <a:gd name="T40" fmla="*/ 308 w 400"/>
                <a:gd name="T41" fmla="*/ 144 h 18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0" h="184">
                  <a:moveTo>
                    <a:pt x="308" y="0"/>
                  </a:moveTo>
                  <a:cubicBezTo>
                    <a:pt x="257" y="0"/>
                    <a:pt x="216" y="41"/>
                    <a:pt x="216" y="92"/>
                  </a:cubicBezTo>
                  <a:cubicBezTo>
                    <a:pt x="216" y="111"/>
                    <a:pt x="222" y="129"/>
                    <a:pt x="232" y="144"/>
                  </a:cubicBezTo>
                  <a:cubicBezTo>
                    <a:pt x="168" y="144"/>
                    <a:pt x="168" y="144"/>
                    <a:pt x="168" y="144"/>
                  </a:cubicBezTo>
                  <a:cubicBezTo>
                    <a:pt x="178" y="129"/>
                    <a:pt x="184" y="111"/>
                    <a:pt x="184" y="92"/>
                  </a:cubicBezTo>
                  <a:cubicBezTo>
                    <a:pt x="184" y="41"/>
                    <a:pt x="143" y="0"/>
                    <a:pt x="92" y="0"/>
                  </a:cubicBezTo>
                  <a:cubicBezTo>
                    <a:pt x="41" y="0"/>
                    <a:pt x="0" y="41"/>
                    <a:pt x="0" y="92"/>
                  </a:cubicBezTo>
                  <a:cubicBezTo>
                    <a:pt x="0" y="143"/>
                    <a:pt x="41" y="184"/>
                    <a:pt x="92" y="184"/>
                  </a:cubicBezTo>
                  <a:cubicBezTo>
                    <a:pt x="308" y="184"/>
                    <a:pt x="308" y="184"/>
                    <a:pt x="308" y="184"/>
                  </a:cubicBezTo>
                  <a:cubicBezTo>
                    <a:pt x="359" y="184"/>
                    <a:pt x="400" y="143"/>
                    <a:pt x="400" y="92"/>
                  </a:cubicBezTo>
                  <a:cubicBezTo>
                    <a:pt x="400" y="41"/>
                    <a:pt x="359" y="0"/>
                    <a:pt x="308" y="0"/>
                  </a:cubicBezTo>
                  <a:close/>
                  <a:moveTo>
                    <a:pt x="40" y="92"/>
                  </a:moveTo>
                  <a:cubicBezTo>
                    <a:pt x="40" y="63"/>
                    <a:pt x="63" y="40"/>
                    <a:pt x="92" y="40"/>
                  </a:cubicBezTo>
                  <a:cubicBezTo>
                    <a:pt x="120" y="40"/>
                    <a:pt x="144" y="63"/>
                    <a:pt x="144" y="92"/>
                  </a:cubicBezTo>
                  <a:cubicBezTo>
                    <a:pt x="144" y="121"/>
                    <a:pt x="120" y="144"/>
                    <a:pt x="92" y="144"/>
                  </a:cubicBezTo>
                  <a:cubicBezTo>
                    <a:pt x="63" y="144"/>
                    <a:pt x="40" y="121"/>
                    <a:pt x="40" y="92"/>
                  </a:cubicBezTo>
                  <a:close/>
                  <a:moveTo>
                    <a:pt x="308" y="144"/>
                  </a:moveTo>
                  <a:cubicBezTo>
                    <a:pt x="279" y="144"/>
                    <a:pt x="256" y="121"/>
                    <a:pt x="256" y="92"/>
                  </a:cubicBezTo>
                  <a:cubicBezTo>
                    <a:pt x="256" y="63"/>
                    <a:pt x="279" y="40"/>
                    <a:pt x="308" y="40"/>
                  </a:cubicBezTo>
                  <a:cubicBezTo>
                    <a:pt x="336" y="40"/>
                    <a:pt x="360" y="63"/>
                    <a:pt x="360" y="92"/>
                  </a:cubicBezTo>
                  <a:cubicBezTo>
                    <a:pt x="360" y="121"/>
                    <a:pt x="336" y="144"/>
                    <a:pt x="308" y="144"/>
                  </a:cubicBezTo>
                  <a:close/>
                </a:path>
              </a:pathLst>
            </a:custGeom>
            <a:solidFill>
              <a:schemeClr val="bg1"/>
            </a:solidFill>
            <a:ln>
              <a:noFill/>
            </a:ln>
          </p:spPr>
          <p:txBody>
            <a:bodyPr vert="horz" wrap="square" lIns="121920" tIns="60960" rIns="121920" bIns="60960" numCol="1" anchor="t" anchorCtr="0" compatLnSpc="1"/>
            <a:lstStyle/>
            <a:p>
              <a:endParaRPr lang="en-US" sz="2400"/>
            </a:p>
          </p:txBody>
        </p:sp>
        <p:sp>
          <p:nvSpPr>
            <p:cNvPr id="31" name="Freeform 29"/>
            <p:cNvSpPr>
              <a:spLocks noEditPoints="1"/>
            </p:cNvSpPr>
            <p:nvPr/>
          </p:nvSpPr>
          <p:spPr bwMode="auto">
            <a:xfrm>
              <a:off x="4844177" y="2209699"/>
              <a:ext cx="358002" cy="255826"/>
            </a:xfrm>
            <a:custGeom>
              <a:gdLst>
                <a:gd name="T0" fmla="*/ 392 w 392"/>
                <a:gd name="T1" fmla="*/ 40 h 280"/>
                <a:gd name="T2" fmla="*/ 392 w 392"/>
                <a:gd name="T3" fmla="*/ 16 h 280"/>
                <a:gd name="T4" fmla="*/ 376 w 392"/>
                <a:gd name="T5" fmla="*/ 0 h 280"/>
                <a:gd name="T6" fmla="*/ 16 w 392"/>
                <a:gd name="T7" fmla="*/ 0 h 280"/>
                <a:gd name="T8" fmla="*/ 0 w 392"/>
                <a:gd name="T9" fmla="*/ 16 h 280"/>
                <a:gd name="T10" fmla="*/ 0 w 392"/>
                <a:gd name="T11" fmla="*/ 40 h 280"/>
                <a:gd name="T12" fmla="*/ 40 w 392"/>
                <a:gd name="T13" fmla="*/ 40 h 280"/>
                <a:gd name="T14" fmla="*/ 40 w 392"/>
                <a:gd name="T15" fmla="*/ 80 h 280"/>
                <a:gd name="T16" fmla="*/ 0 w 392"/>
                <a:gd name="T17" fmla="*/ 80 h 280"/>
                <a:gd name="T18" fmla="*/ 0 w 392"/>
                <a:gd name="T19" fmla="*/ 120 h 280"/>
                <a:gd name="T20" fmla="*/ 40 w 392"/>
                <a:gd name="T21" fmla="*/ 120 h 280"/>
                <a:gd name="T22" fmla="*/ 40 w 392"/>
                <a:gd name="T23" fmla="*/ 160 h 280"/>
                <a:gd name="T24" fmla="*/ 0 w 392"/>
                <a:gd name="T25" fmla="*/ 160 h 280"/>
                <a:gd name="T26" fmla="*/ 0 w 392"/>
                <a:gd name="T27" fmla="*/ 200 h 280"/>
                <a:gd name="T28" fmla="*/ 40 w 392"/>
                <a:gd name="T29" fmla="*/ 200 h 280"/>
                <a:gd name="T30" fmla="*/ 40 w 392"/>
                <a:gd name="T31" fmla="*/ 240 h 280"/>
                <a:gd name="T32" fmla="*/ 0 w 392"/>
                <a:gd name="T33" fmla="*/ 240 h 280"/>
                <a:gd name="T34" fmla="*/ 0 w 392"/>
                <a:gd name="T35" fmla="*/ 264 h 280"/>
                <a:gd name="T36" fmla="*/ 16 w 392"/>
                <a:gd name="T37" fmla="*/ 280 h 280"/>
                <a:gd name="T38" fmla="*/ 376 w 392"/>
                <a:gd name="T39" fmla="*/ 280 h 280"/>
                <a:gd name="T40" fmla="*/ 392 w 392"/>
                <a:gd name="T41" fmla="*/ 264 h 280"/>
                <a:gd name="T42" fmla="*/ 392 w 392"/>
                <a:gd name="T43" fmla="*/ 240 h 280"/>
                <a:gd name="T44" fmla="*/ 352 w 392"/>
                <a:gd name="T45" fmla="*/ 240 h 280"/>
                <a:gd name="T46" fmla="*/ 352 w 392"/>
                <a:gd name="T47" fmla="*/ 200 h 280"/>
                <a:gd name="T48" fmla="*/ 392 w 392"/>
                <a:gd name="T49" fmla="*/ 200 h 280"/>
                <a:gd name="T50" fmla="*/ 392 w 392"/>
                <a:gd name="T51" fmla="*/ 160 h 280"/>
                <a:gd name="T52" fmla="*/ 352 w 392"/>
                <a:gd name="T53" fmla="*/ 160 h 280"/>
                <a:gd name="T54" fmla="*/ 352 w 392"/>
                <a:gd name="T55" fmla="*/ 120 h 280"/>
                <a:gd name="T56" fmla="*/ 392 w 392"/>
                <a:gd name="T57" fmla="*/ 120 h 280"/>
                <a:gd name="T58" fmla="*/ 392 w 392"/>
                <a:gd name="T59" fmla="*/ 80 h 280"/>
                <a:gd name="T60" fmla="*/ 352 w 392"/>
                <a:gd name="T61" fmla="*/ 80 h 280"/>
                <a:gd name="T62" fmla="*/ 352 w 392"/>
                <a:gd name="T63" fmla="*/ 40 h 280"/>
                <a:gd name="T64" fmla="*/ 392 w 392"/>
                <a:gd name="T65" fmla="*/ 40 h 280"/>
                <a:gd name="T66" fmla="*/ 152 w 392"/>
                <a:gd name="T67" fmla="*/ 200 h 280"/>
                <a:gd name="T68" fmla="*/ 152 w 392"/>
                <a:gd name="T69" fmla="*/ 80 h 280"/>
                <a:gd name="T70" fmla="*/ 252 w 392"/>
                <a:gd name="T71" fmla="*/ 140 h 280"/>
                <a:gd name="T72" fmla="*/ 152 w 392"/>
                <a:gd name="T73" fmla="*/ 200 h 28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2" h="280">
                  <a:moveTo>
                    <a:pt x="392" y="40"/>
                  </a:moveTo>
                  <a:cubicBezTo>
                    <a:pt x="392" y="16"/>
                    <a:pt x="392" y="16"/>
                    <a:pt x="392" y="16"/>
                  </a:cubicBezTo>
                  <a:cubicBezTo>
                    <a:pt x="392" y="7"/>
                    <a:pt x="385" y="0"/>
                    <a:pt x="376" y="0"/>
                  </a:cubicBezTo>
                  <a:cubicBezTo>
                    <a:pt x="16" y="0"/>
                    <a:pt x="16" y="0"/>
                    <a:pt x="16" y="0"/>
                  </a:cubicBezTo>
                  <a:cubicBezTo>
                    <a:pt x="7" y="0"/>
                    <a:pt x="0" y="7"/>
                    <a:pt x="0" y="16"/>
                  </a:cubicBezTo>
                  <a:cubicBezTo>
                    <a:pt x="0" y="40"/>
                    <a:pt x="0" y="40"/>
                    <a:pt x="0" y="40"/>
                  </a:cubicBezTo>
                  <a:cubicBezTo>
                    <a:pt x="40" y="40"/>
                    <a:pt x="40" y="40"/>
                    <a:pt x="40" y="40"/>
                  </a:cubicBezTo>
                  <a:cubicBezTo>
                    <a:pt x="40" y="80"/>
                    <a:pt x="40" y="80"/>
                    <a:pt x="40" y="80"/>
                  </a:cubicBezTo>
                  <a:cubicBezTo>
                    <a:pt x="0" y="80"/>
                    <a:pt x="0" y="80"/>
                    <a:pt x="0" y="80"/>
                  </a:cubicBezTo>
                  <a:cubicBezTo>
                    <a:pt x="0" y="120"/>
                    <a:pt x="0" y="120"/>
                    <a:pt x="0" y="120"/>
                  </a:cubicBezTo>
                  <a:cubicBezTo>
                    <a:pt x="40" y="120"/>
                    <a:pt x="40" y="120"/>
                    <a:pt x="40" y="120"/>
                  </a:cubicBezTo>
                  <a:cubicBezTo>
                    <a:pt x="40" y="160"/>
                    <a:pt x="40" y="160"/>
                    <a:pt x="40" y="160"/>
                  </a:cubicBezTo>
                  <a:cubicBezTo>
                    <a:pt x="0" y="160"/>
                    <a:pt x="0" y="160"/>
                    <a:pt x="0" y="160"/>
                  </a:cubicBezTo>
                  <a:cubicBezTo>
                    <a:pt x="0" y="200"/>
                    <a:pt x="0" y="200"/>
                    <a:pt x="0" y="200"/>
                  </a:cubicBezTo>
                  <a:cubicBezTo>
                    <a:pt x="40" y="200"/>
                    <a:pt x="40" y="200"/>
                    <a:pt x="40" y="200"/>
                  </a:cubicBezTo>
                  <a:cubicBezTo>
                    <a:pt x="40" y="240"/>
                    <a:pt x="40" y="240"/>
                    <a:pt x="40" y="240"/>
                  </a:cubicBezTo>
                  <a:cubicBezTo>
                    <a:pt x="0" y="240"/>
                    <a:pt x="0" y="240"/>
                    <a:pt x="0" y="240"/>
                  </a:cubicBezTo>
                  <a:cubicBezTo>
                    <a:pt x="0" y="264"/>
                    <a:pt x="0" y="264"/>
                    <a:pt x="0" y="264"/>
                  </a:cubicBezTo>
                  <a:cubicBezTo>
                    <a:pt x="0" y="273"/>
                    <a:pt x="7" y="280"/>
                    <a:pt x="16" y="280"/>
                  </a:cubicBezTo>
                  <a:cubicBezTo>
                    <a:pt x="376" y="280"/>
                    <a:pt x="376" y="280"/>
                    <a:pt x="376" y="280"/>
                  </a:cubicBezTo>
                  <a:cubicBezTo>
                    <a:pt x="385" y="280"/>
                    <a:pt x="392" y="273"/>
                    <a:pt x="392" y="264"/>
                  </a:cubicBezTo>
                  <a:cubicBezTo>
                    <a:pt x="392" y="240"/>
                    <a:pt x="392" y="240"/>
                    <a:pt x="392" y="240"/>
                  </a:cubicBezTo>
                  <a:cubicBezTo>
                    <a:pt x="352" y="240"/>
                    <a:pt x="352" y="240"/>
                    <a:pt x="352" y="240"/>
                  </a:cubicBezTo>
                  <a:cubicBezTo>
                    <a:pt x="352" y="200"/>
                    <a:pt x="352" y="200"/>
                    <a:pt x="352" y="200"/>
                  </a:cubicBezTo>
                  <a:cubicBezTo>
                    <a:pt x="392" y="200"/>
                    <a:pt x="392" y="200"/>
                    <a:pt x="392" y="200"/>
                  </a:cubicBezTo>
                  <a:cubicBezTo>
                    <a:pt x="392" y="160"/>
                    <a:pt x="392" y="160"/>
                    <a:pt x="392" y="160"/>
                  </a:cubicBezTo>
                  <a:cubicBezTo>
                    <a:pt x="352" y="160"/>
                    <a:pt x="352" y="160"/>
                    <a:pt x="352" y="160"/>
                  </a:cubicBezTo>
                  <a:cubicBezTo>
                    <a:pt x="352" y="120"/>
                    <a:pt x="352" y="120"/>
                    <a:pt x="352" y="120"/>
                  </a:cubicBezTo>
                  <a:cubicBezTo>
                    <a:pt x="392" y="120"/>
                    <a:pt x="392" y="120"/>
                    <a:pt x="392" y="120"/>
                  </a:cubicBezTo>
                  <a:cubicBezTo>
                    <a:pt x="392" y="80"/>
                    <a:pt x="392" y="80"/>
                    <a:pt x="392" y="80"/>
                  </a:cubicBezTo>
                  <a:cubicBezTo>
                    <a:pt x="352" y="80"/>
                    <a:pt x="352" y="80"/>
                    <a:pt x="352" y="80"/>
                  </a:cubicBezTo>
                  <a:cubicBezTo>
                    <a:pt x="352" y="40"/>
                    <a:pt x="352" y="40"/>
                    <a:pt x="352" y="40"/>
                  </a:cubicBezTo>
                  <a:lnTo>
                    <a:pt x="392" y="40"/>
                  </a:lnTo>
                  <a:close/>
                  <a:moveTo>
                    <a:pt x="152" y="200"/>
                  </a:moveTo>
                  <a:cubicBezTo>
                    <a:pt x="152" y="80"/>
                    <a:pt x="152" y="80"/>
                    <a:pt x="152" y="80"/>
                  </a:cubicBezTo>
                  <a:cubicBezTo>
                    <a:pt x="252" y="140"/>
                    <a:pt x="252" y="140"/>
                    <a:pt x="252" y="140"/>
                  </a:cubicBezTo>
                  <a:lnTo>
                    <a:pt x="152" y="200"/>
                  </a:lnTo>
                  <a:close/>
                </a:path>
              </a:pathLst>
            </a:custGeom>
            <a:solidFill>
              <a:schemeClr val="bg1"/>
            </a:solidFill>
            <a:ln>
              <a:noFill/>
            </a:ln>
          </p:spPr>
          <p:txBody>
            <a:bodyPr vert="horz" wrap="square" lIns="121920" tIns="60960" rIns="121920" bIns="60960" numCol="1" anchor="t" anchorCtr="0" compatLnSpc="1"/>
            <a:lstStyle/>
            <a:p>
              <a:endParaRPr lang="en-US" sz="2400"/>
            </a:p>
          </p:txBody>
        </p:sp>
      </p:grpSp>
      <p:grpSp>
        <p:nvGrpSpPr>
          <p:cNvPr id="2" name="Group 1"/>
          <p:cNvGrpSpPr/>
          <p:nvPr/>
        </p:nvGrpSpPr>
        <p:grpSpPr>
          <a:xfrm>
            <a:off x="1127259" y="2006601"/>
            <a:ext cx="2545577" cy="1038481"/>
            <a:chOff x="844253" y="1504950"/>
            <a:chExt cx="1909183" cy="778861"/>
          </a:xfrm>
        </p:grpSpPr>
        <p:sp>
          <p:nvSpPr>
            <p:cNvPr id="122" name="Rectangle 1436"/>
            <p:cNvSpPr>
              <a:spLocks noChangeArrowheads="1"/>
            </p:cNvSpPr>
            <p:nvPr/>
          </p:nvSpPr>
          <p:spPr bwMode="auto">
            <a:xfrm>
              <a:off x="1850230" y="1504950"/>
              <a:ext cx="831189" cy="215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algn="r" defTabSz="1219200" fontAlgn="base">
                <a:spcBef>
                  <a:spcPct val="0"/>
                </a:spcBef>
                <a:spcAft>
                  <a:spcPct val="0"/>
                </a:spcAft>
              </a:pPr>
              <a:r>
                <a:rPr lang="en-US" sz="1865">
                  <a:cs typeface="Arial" panose="020b0604020202020204" pitchFamily="34" charset="0"/>
                </a:rPr>
                <a:t>Description</a:t>
              </a:r>
              <a:endParaRPr lang="en-US" sz="4800">
                <a:cs typeface="Arial" panose="020b0604020202020204" pitchFamily="34" charset="0"/>
              </a:endParaRPr>
            </a:p>
          </p:txBody>
        </p:sp>
        <p:sp>
          <p:nvSpPr>
            <p:cNvPr id="124" name="Content Placeholder 2"/>
            <p:cNvSpPr txBox="1"/>
            <p:nvPr/>
          </p:nvSpPr>
          <p:spPr>
            <a:xfrm>
              <a:off x="844253" y="1726323"/>
              <a:ext cx="1909183" cy="557488"/>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en-US" sz="1065"/>
                <a:t>Lorem ipsum dolor sit amet, consectetur adipiscing elit. Sed imperdiet tincidunt velit laoreet facilisis. Praesent tempus ipsum suscipit, Lorem ipsum dolor sit amet, consectetur adipiscing elit. </a:t>
              </a:r>
              <a:endParaRPr lang="en-US" sz="1065"/>
            </a:p>
          </p:txBody>
        </p:sp>
      </p:grpSp>
      <p:grpSp>
        <p:nvGrpSpPr>
          <p:cNvPr id="4" name="Group 3"/>
          <p:cNvGrpSpPr/>
          <p:nvPr/>
        </p:nvGrpSpPr>
        <p:grpSpPr>
          <a:xfrm>
            <a:off x="1127259" y="4728937"/>
            <a:ext cx="2545577" cy="1038481"/>
            <a:chOff x="844253" y="3546702"/>
            <a:chExt cx="1909183" cy="778861"/>
          </a:xfrm>
        </p:grpSpPr>
        <p:sp>
          <p:nvSpPr>
            <p:cNvPr id="125" name="Rectangle 1436"/>
            <p:cNvSpPr>
              <a:spLocks noChangeArrowheads="1"/>
            </p:cNvSpPr>
            <p:nvPr/>
          </p:nvSpPr>
          <p:spPr bwMode="auto">
            <a:xfrm>
              <a:off x="1850230" y="3546702"/>
              <a:ext cx="831189" cy="215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algn="r" defTabSz="1219200" fontAlgn="base">
                <a:spcBef>
                  <a:spcPct val="0"/>
                </a:spcBef>
                <a:spcAft>
                  <a:spcPct val="0"/>
                </a:spcAft>
              </a:pPr>
              <a:r>
                <a:rPr lang="en-US" sz="1865">
                  <a:cs typeface="Arial" panose="020b0604020202020204" pitchFamily="34" charset="0"/>
                </a:rPr>
                <a:t>Description</a:t>
              </a:r>
              <a:endParaRPr lang="en-US" sz="4800">
                <a:cs typeface="Arial" panose="020b0604020202020204" pitchFamily="34" charset="0"/>
              </a:endParaRPr>
            </a:p>
          </p:txBody>
        </p:sp>
        <p:sp>
          <p:nvSpPr>
            <p:cNvPr id="126" name="Content Placeholder 2"/>
            <p:cNvSpPr txBox="1"/>
            <p:nvPr/>
          </p:nvSpPr>
          <p:spPr>
            <a:xfrm>
              <a:off x="844253" y="3768075"/>
              <a:ext cx="1909183" cy="557488"/>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en-US" sz="1065"/>
                <a:t>Lorem ipsum dolor sit amet, consectetur adipiscing elit. Sed imperdiet tincidunt velit laoreet facilisis. Praesent tempus ipsum suscipit, Lorem ipsum dolor sit amet, consectetur adipiscing elit. </a:t>
              </a:r>
              <a:endParaRPr lang="en-US" sz="1065"/>
            </a:p>
          </p:txBody>
        </p:sp>
      </p:grpSp>
      <p:grpSp>
        <p:nvGrpSpPr>
          <p:cNvPr id="3" name="Group 2"/>
          <p:cNvGrpSpPr/>
          <p:nvPr/>
        </p:nvGrpSpPr>
        <p:grpSpPr>
          <a:xfrm>
            <a:off x="8522340" y="2006601"/>
            <a:ext cx="2545577" cy="1038481"/>
            <a:chOff x="6390564" y="1504950"/>
            <a:chExt cx="1909183" cy="778861"/>
          </a:xfrm>
        </p:grpSpPr>
        <p:sp>
          <p:nvSpPr>
            <p:cNvPr id="127" name="Rectangle 1436"/>
            <p:cNvSpPr>
              <a:spLocks noChangeArrowheads="1"/>
            </p:cNvSpPr>
            <p:nvPr/>
          </p:nvSpPr>
          <p:spPr bwMode="auto">
            <a:xfrm>
              <a:off x="6463526" y="1504950"/>
              <a:ext cx="831189" cy="215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defTabSz="1219200" fontAlgn="base">
                <a:spcBef>
                  <a:spcPct val="0"/>
                </a:spcBef>
                <a:spcAft>
                  <a:spcPct val="0"/>
                </a:spcAft>
              </a:pPr>
              <a:r>
                <a:rPr lang="en-US" sz="1865">
                  <a:cs typeface="Arial" panose="020b0604020202020204" pitchFamily="34" charset="0"/>
                </a:rPr>
                <a:t>Description</a:t>
              </a:r>
              <a:endParaRPr lang="en-US" sz="4800">
                <a:cs typeface="Arial" panose="020b0604020202020204" pitchFamily="34" charset="0"/>
              </a:endParaRPr>
            </a:p>
          </p:txBody>
        </p:sp>
        <p:sp>
          <p:nvSpPr>
            <p:cNvPr id="138" name="Content Placeholder 2"/>
            <p:cNvSpPr txBox="1"/>
            <p:nvPr/>
          </p:nvSpPr>
          <p:spPr>
            <a:xfrm>
              <a:off x="6390564" y="1726323"/>
              <a:ext cx="1909183" cy="557488"/>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065"/>
                <a:t>Lorem ipsum dolor sit amet, consectetur adipiscing elit. Sed imperdiet tincidunt velit laoreet facilisis. Praesent tempus ipsum suscipit, Lorem ipsum dolor sit amet, consectetur adipiscing elit. </a:t>
              </a:r>
              <a:endParaRPr lang="en-US" sz="1065"/>
            </a:p>
          </p:txBody>
        </p:sp>
      </p:grpSp>
      <p:grpSp>
        <p:nvGrpSpPr>
          <p:cNvPr id="6" name="Group 5"/>
          <p:cNvGrpSpPr/>
          <p:nvPr/>
        </p:nvGrpSpPr>
        <p:grpSpPr>
          <a:xfrm>
            <a:off x="8522340" y="4728937"/>
            <a:ext cx="2545577" cy="1038481"/>
            <a:chOff x="6390564" y="3546702"/>
            <a:chExt cx="1909183" cy="778861"/>
          </a:xfrm>
        </p:grpSpPr>
        <p:sp>
          <p:nvSpPr>
            <p:cNvPr id="139" name="Rectangle 1436"/>
            <p:cNvSpPr>
              <a:spLocks noChangeArrowheads="1"/>
            </p:cNvSpPr>
            <p:nvPr/>
          </p:nvSpPr>
          <p:spPr bwMode="auto">
            <a:xfrm>
              <a:off x="6463526" y="3546702"/>
              <a:ext cx="831189" cy="215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defTabSz="1219200" fontAlgn="base">
                <a:spcBef>
                  <a:spcPct val="0"/>
                </a:spcBef>
                <a:spcAft>
                  <a:spcPct val="0"/>
                </a:spcAft>
              </a:pPr>
              <a:r>
                <a:rPr lang="en-US" sz="1865">
                  <a:cs typeface="Arial" panose="020b0604020202020204" pitchFamily="34" charset="0"/>
                </a:rPr>
                <a:t>Description</a:t>
              </a:r>
              <a:endParaRPr lang="en-US" sz="4800">
                <a:cs typeface="Arial" panose="020b0604020202020204" pitchFamily="34" charset="0"/>
              </a:endParaRPr>
            </a:p>
          </p:txBody>
        </p:sp>
        <p:sp>
          <p:nvSpPr>
            <p:cNvPr id="140" name="Content Placeholder 2"/>
            <p:cNvSpPr txBox="1"/>
            <p:nvPr/>
          </p:nvSpPr>
          <p:spPr>
            <a:xfrm>
              <a:off x="6390564" y="3768075"/>
              <a:ext cx="1909183" cy="557488"/>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065"/>
                <a:t>Lorem ipsum dolor sit amet, consectetur adipiscing elit. Sed imperdiet tincidunt velit laoreet facilisis. Praesent tempus ipsum suscipit, Lorem ipsum dolor sit amet, consectetur adipiscing elit. </a:t>
              </a:r>
              <a:endParaRPr lang="en-US" sz="1065"/>
            </a:p>
          </p:txBody>
        </p:sp>
      </p:grpSp>
      <p:cxnSp>
        <p:nvCxnSpPr>
          <p:cNvPr id="5" name="Straight Connector 4"/>
          <p:cNvCxnSpPr/>
          <p:nvPr/>
        </p:nvCxnSpPr>
        <p:spPr>
          <a:xfrm flipV="1">
            <a:off x="7426661" y="2159329"/>
            <a:ext cx="923636" cy="523193"/>
          </a:xfrm>
          <a:prstGeom prst="line">
            <a:avLst/>
          </a:prstGeom>
          <a:ln>
            <a:solidFill>
              <a:schemeClr val="tx1">
                <a:lumMod val="60000"/>
                <a:lumOff val="40000"/>
              </a:schemeClr>
            </a:solidFill>
            <a:prstDash val="sysDash"/>
            <a:tailEnd type="ova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flipV="1">
            <a:off x="3862388" y="2159329"/>
            <a:ext cx="923636" cy="523193"/>
          </a:xfrm>
          <a:prstGeom prst="line">
            <a:avLst/>
          </a:prstGeom>
          <a:ln>
            <a:solidFill>
              <a:schemeClr val="tx1">
                <a:lumMod val="60000"/>
                <a:lumOff val="40000"/>
              </a:schemeClr>
            </a:solidFill>
            <a:prstDash val="sysDash"/>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493118" y="4367182"/>
            <a:ext cx="839669" cy="475631"/>
          </a:xfrm>
          <a:prstGeom prst="line">
            <a:avLst/>
          </a:prstGeom>
          <a:ln>
            <a:solidFill>
              <a:schemeClr val="tx1">
                <a:lumMod val="60000"/>
                <a:lumOff val="40000"/>
              </a:schemeClr>
            </a:solidFill>
            <a:prstDash val="sysDash"/>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862387" y="4367182"/>
            <a:ext cx="839669" cy="475631"/>
          </a:xfrm>
          <a:prstGeom prst="line">
            <a:avLst/>
          </a:prstGeom>
          <a:ln>
            <a:solidFill>
              <a:schemeClr val="tx1">
                <a:lumMod val="60000"/>
                <a:lumOff val="40000"/>
              </a:schemeClr>
            </a:solidFill>
            <a:prstDash val="sysDash"/>
            <a:tailEnd type="ova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par>
                          <p:cTn id="10" fill="hold" nodeType="afterGroup">
                            <p:stCondLst>
                              <p:cond delay="500"/>
                            </p:stCondLst>
                            <p:childTnLst>
                              <p:par>
                                <p:cTn id="11" presetID="22" presetClass="entr" presetSubtype="2" fill="hold" nodeType="after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wipe(right)">
                                      <p:cBhvr>
                                        <p:cTn id="13" dur="500"/>
                                        <p:tgtEl>
                                          <p:spTgt spid="30"/>
                                        </p:tgtEl>
                                      </p:cBhvr>
                                    </p:animEffect>
                                  </p:childTnLst>
                                </p:cTn>
                              </p:par>
                            </p:childTnLst>
                          </p:cTn>
                        </p:par>
                        <p:par>
                          <p:cTn id="14" fill="hold" nodeType="afterGroup">
                            <p:stCondLst>
                              <p:cond delay="1000"/>
                            </p:stCondLst>
                            <p:childTnLst>
                              <p:par>
                                <p:cTn id="15" presetID="10"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par>
                          <p:cTn id="18" fill="hold" nodeType="afterGroup">
                            <p:stCondLst>
                              <p:cond delay="1500"/>
                            </p:stCondLst>
                            <p:childTnLst>
                              <p:par>
                                <p:cTn id="19" presetID="22" presetClass="entr" presetSubtype="4"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500"/>
                                        <p:tgtEl>
                                          <p:spTgt spid="5"/>
                                        </p:tgtEl>
                                      </p:cBhvr>
                                    </p:animEffect>
                                  </p:childTnLst>
                                </p:cTn>
                              </p:par>
                            </p:childTnLst>
                          </p:cTn>
                        </p:par>
                        <p:par>
                          <p:cTn id="22" fill="hold" nodeType="afterGroup">
                            <p:stCondLst>
                              <p:cond delay="2000"/>
                            </p:stCondLst>
                            <p:childTnLst>
                              <p:par>
                                <p:cTn id="23" presetID="10" presetClass="entr" presetSubtype="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childTnLst>
                          </p:cTn>
                        </p:par>
                        <p:par>
                          <p:cTn id="26" fill="hold" nodeType="afterGroup">
                            <p:stCondLst>
                              <p:cond delay="2500"/>
                            </p:stCondLst>
                            <p:childTnLst>
                              <p:par>
                                <p:cTn id="27" presetID="22" presetClass="entr" presetSubtype="2"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wipe(right)">
                                      <p:cBhvr>
                                        <p:cTn id="29" dur="500"/>
                                        <p:tgtEl>
                                          <p:spTgt spid="39"/>
                                        </p:tgtEl>
                                      </p:cBhvr>
                                    </p:animEffect>
                                  </p:childTnLst>
                                </p:cTn>
                              </p:par>
                            </p:childTnLst>
                          </p:cTn>
                        </p:par>
                        <p:par>
                          <p:cTn id="30" fill="hold" nodeType="afterGroup">
                            <p:stCondLst>
                              <p:cond delay="3000"/>
                            </p:stCondLst>
                            <p:childTnLst>
                              <p:par>
                                <p:cTn id="31" presetID="10" presetClass="entr" presetSubtype="0" fill="hold" nodeType="after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500"/>
                                        <p:tgtEl>
                                          <p:spTgt spid="4"/>
                                        </p:tgtEl>
                                      </p:cBhvr>
                                    </p:animEffect>
                                  </p:childTnLst>
                                </p:cTn>
                              </p:par>
                            </p:childTnLst>
                          </p:cTn>
                        </p:par>
                        <p:par>
                          <p:cTn id="34" fill="hold" nodeType="afterGroup">
                            <p:stCondLst>
                              <p:cond delay="3500"/>
                            </p:stCondLst>
                            <p:childTnLst>
                              <p:par>
                                <p:cTn id="35" presetID="22" presetClass="entr" presetSubtype="8" fill="hold" nodeType="after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wipe(left)">
                                      <p:cBhvr>
                                        <p:cTn id="37" dur="500"/>
                                        <p:tgtEl>
                                          <p:spTgt spid="37"/>
                                        </p:tgtEl>
                                      </p:cBhvr>
                                    </p:animEffect>
                                  </p:childTnLst>
                                </p:cTn>
                              </p:par>
                            </p:childTnLst>
                          </p:cTn>
                        </p:par>
                        <p:par>
                          <p:cTn id="38" fill="hold" nodeType="afterGroup">
                            <p:stCondLst>
                              <p:cond delay="4000"/>
                            </p:stCondLst>
                            <p:childTnLst>
                              <p:par>
                                <p:cTn id="39" presetID="10" presetClass="entr" presetSubtype="0" fill="hold" nodeType="after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fade">
                                      <p:cBhvr>
                                        <p:cTn id="4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dpi="0" rotWithShape="1">
          <a:blip r:embed="rId3">
            <a:lum/>
          </a:blip>
          <a:stretch>
            <a:fillRect l="-6000" r="-6000"/>
          </a:stretch>
        </a:blipFill>
        <a:effectLst/>
      </p:bgPr>
    </p:bg>
    <p:spTree>
      <p:nvGrpSpPr>
        <p:cNvPr id="1" name=""/>
        <p:cNvGrpSpPr/>
        <p:nvPr/>
      </p:nvGrpSpPr>
      <p:grpSpPr>
        <a:xfrm>
          <a:off x="0" y="0"/>
          <a:ext cx="0" cy="0"/>
        </a:xfrm>
      </p:grpSpPr>
      <p:sp>
        <p:nvSpPr>
          <p:cNvPr id="135" name="文本框 134"/>
          <p:cNvSpPr txBox="1"/>
          <p:nvPr/>
        </p:nvSpPr>
        <p:spPr>
          <a:xfrm>
            <a:off x="2355272" y="3735127"/>
            <a:ext cx="7521480" cy="646331"/>
          </a:xfrm>
          <a:prstGeom prst="rect">
            <a:avLst/>
          </a:prstGeom>
          <a:noFill/>
        </p:spPr>
        <p:txBody>
          <a:bodyPr wrap="square" rtlCol="0">
            <a:spAutoFit/>
          </a:bodyPr>
          <a:lstStyle/>
          <a:p>
            <a:pPr algn="ctr">
              <a:defRPr/>
            </a:pPr>
            <a:r>
              <a:rPr lang="zh-CN" altLang="en-US" sz="3600" b="1" kern="0">
                <a:ln w="3175">
                  <a:noFill/>
                </a:ln>
                <a:gradFill>
                  <a:gsLst>
                    <a:gs pos="0">
                      <a:schemeClr val="tx1">
                        <a:lumMod val="75000"/>
                        <a:lumOff val="25000"/>
                      </a:schemeClr>
                    </a:gs>
                    <a:gs pos="100000">
                      <a:schemeClr val="tx1">
                        <a:lumMod val="85000"/>
                        <a:lumOff val="15000"/>
                      </a:schemeClr>
                    </a:gs>
                  </a:gsLst>
                  <a:lin ang="18900000" scaled="1"/>
                </a:gradFill>
                <a:ea typeface="张海山锐线体简" panose="02000000000000000000" pitchFamily="2" charset="-122"/>
                <a:cs typeface="+mn-ea"/>
                <a:sym typeface="+mn-lt"/>
              </a:rPr>
              <a:t>反腐倡廉作风廉政教育</a:t>
            </a:r>
            <a:r>
              <a:rPr lang="en-US" altLang="zh-CN" sz="3600" b="1" kern="0">
                <a:ln w="3175">
                  <a:noFill/>
                </a:ln>
                <a:gradFill>
                  <a:gsLst>
                    <a:gs pos="0">
                      <a:schemeClr val="tx1">
                        <a:lumMod val="75000"/>
                        <a:lumOff val="25000"/>
                      </a:schemeClr>
                    </a:gs>
                    <a:gs pos="100000">
                      <a:schemeClr val="tx1">
                        <a:lumMod val="85000"/>
                        <a:lumOff val="15000"/>
                      </a:schemeClr>
                    </a:gs>
                  </a:gsLst>
                  <a:lin ang="18900000" scaled="1"/>
                </a:gradFill>
                <a:ea typeface="张海山锐线体简" panose="02000000000000000000" pitchFamily="2" charset="-122"/>
                <a:cs typeface="+mn-ea"/>
                <a:sym typeface="+mn-lt"/>
              </a:rPr>
              <a:t>PPT</a:t>
            </a:r>
            <a:endParaRPr lang="zh-CN" altLang="en-US" sz="3600" b="1" kern="0">
              <a:ln w="3175">
                <a:noFill/>
              </a:ln>
              <a:gradFill>
                <a:gsLst>
                  <a:gs pos="0">
                    <a:schemeClr val="tx1">
                      <a:lumMod val="75000"/>
                      <a:lumOff val="25000"/>
                    </a:schemeClr>
                  </a:gs>
                  <a:gs pos="100000">
                    <a:schemeClr val="tx1">
                      <a:lumMod val="85000"/>
                      <a:lumOff val="15000"/>
                    </a:schemeClr>
                  </a:gs>
                </a:gsLst>
                <a:lin ang="18900000" scaled="1"/>
              </a:gradFill>
              <a:ea typeface="张海山锐线体简" panose="02000000000000000000" pitchFamily="2" charset="-122"/>
              <a:cs typeface="+mn-ea"/>
              <a:sym typeface="+mn-lt"/>
            </a:endParaRPr>
          </a:p>
        </p:txBody>
      </p:sp>
      <p:sp>
        <p:nvSpPr>
          <p:cNvPr id="6" name="文本框 5"/>
          <p:cNvSpPr txBox="1"/>
          <p:nvPr/>
        </p:nvSpPr>
        <p:spPr>
          <a:xfrm>
            <a:off x="2355272" y="1988840"/>
            <a:ext cx="7521480" cy="1323439"/>
          </a:xfrm>
          <a:prstGeom prst="rect">
            <a:avLst/>
          </a:prstGeom>
          <a:noFill/>
        </p:spPr>
        <p:txBody>
          <a:bodyPr wrap="square" rtlCol="0">
            <a:spAutoFit/>
          </a:bodyPr>
          <a:lstStyle/>
          <a:p>
            <a:pPr algn="ctr">
              <a:defRPr/>
            </a:pPr>
            <a:r>
              <a:rPr lang="en-US" altLang="zh-CN" sz="8000" b="1" i="1" kern="0">
                <a:ln w="3175">
                  <a:noFill/>
                </a:ln>
                <a:gradFill>
                  <a:gsLst>
                    <a:gs pos="0">
                      <a:schemeClr val="tx1">
                        <a:lumMod val="75000"/>
                        <a:lumOff val="25000"/>
                      </a:schemeClr>
                    </a:gs>
                    <a:gs pos="100000">
                      <a:schemeClr val="tx1">
                        <a:lumMod val="85000"/>
                        <a:lumOff val="15000"/>
                      </a:schemeClr>
                    </a:gs>
                  </a:gsLst>
                  <a:lin ang="18900000" scaled="1"/>
                </a:gradFill>
                <a:effectLst>
                  <a:outerShdw blurRad="38100" dist="38100" dir="2700000" algn="tl">
                    <a:srgbClr val="000000">
                      <a:alpha val="43137"/>
                    </a:srgbClr>
                  </a:outerShdw>
                </a:effectLst>
                <a:ea typeface="张海山锐线体简" panose="02000000000000000000" pitchFamily="2" charset="-122"/>
                <a:cs typeface="+mn-ea"/>
                <a:sym typeface="+mn-lt"/>
              </a:rPr>
              <a:t>THANK YOU</a:t>
            </a:r>
            <a:endParaRPr lang="zh-CN" altLang="en-US" sz="8000" b="1" i="1" kern="0">
              <a:ln w="3175">
                <a:noFill/>
              </a:ln>
              <a:gradFill>
                <a:gsLst>
                  <a:gs pos="0">
                    <a:schemeClr val="tx1">
                      <a:lumMod val="75000"/>
                      <a:lumOff val="25000"/>
                    </a:schemeClr>
                  </a:gs>
                  <a:gs pos="100000">
                    <a:schemeClr val="tx1">
                      <a:lumMod val="85000"/>
                      <a:lumOff val="15000"/>
                    </a:schemeClr>
                  </a:gs>
                </a:gsLst>
                <a:lin ang="18900000" scaled="1"/>
              </a:gradFill>
              <a:effectLst>
                <a:outerShdw blurRad="38100" dist="38100" dir="2700000" algn="tl">
                  <a:srgbClr val="000000">
                    <a:alpha val="43137"/>
                  </a:srgbClr>
                </a:outerShdw>
              </a:effectLst>
              <a:ea typeface="张海山锐线体简" panose="02000000000000000000" pitchFamily="2" charset="-122"/>
              <a:cs typeface="+mn-ea"/>
              <a:sym typeface="+mn-lt"/>
            </a:endParaRPr>
          </a:p>
        </p:txBody>
      </p:sp>
    </p:spTree>
  </p:cSld>
  <p:clrMapOvr>
    <a:masterClrMapping/>
  </p:clrMapOvr>
  <mc:AlternateContent>
    <mc:Choice xmlns:p14="http://schemas.microsoft.com/office/powerpoint/2010/main" Requires="p14">
      <p:transition advClick="0" advTm="0" p14:dur="10"/>
    </mc:Choice>
    <mc:Fallback>
      <p:transition advClick="0" advTm="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35"/>
                                        </p:tgtEl>
                                        <p:attrNameLst>
                                          <p:attrName>style.visibility</p:attrName>
                                        </p:attrNameLst>
                                      </p:cBhvr>
                                      <p:to>
                                        <p:strVal val="visible"/>
                                      </p:to>
                                    </p:set>
                                    <p:anim calcmode="lin" valueType="num">
                                      <p:cBhvr additive="base">
                                        <p:cTn id="7" dur="2500"/>
                                        <p:tgtEl>
                                          <p:spTgt spid="135"/>
                                        </p:tgtEl>
                                        <p:attrNameLst>
                                          <p:attrName>ppt_y</p:attrName>
                                        </p:attrNameLst>
                                      </p:cBhvr>
                                      <p:tavLst>
                                        <p:tav tm="0">
                                          <p:val>
                                            <p:strVal val="#ppt_y+#ppt_h*1.125000"/>
                                          </p:val>
                                        </p:tav>
                                        <p:tav tm="100000">
                                          <p:val>
                                            <p:strVal val="#ppt_y"/>
                                          </p:val>
                                        </p:tav>
                                      </p:tavLst>
                                    </p:anim>
                                    <p:animEffect transition="in" filter="wipe(up)">
                                      <p:cBhvr>
                                        <p:cTn id="8" dur="2500"/>
                                        <p:tgtEl>
                                          <p:spTgt spid="135"/>
                                        </p:tgtEl>
                                      </p:cBhvr>
                                    </p:animEffect>
                                  </p:childTnLst>
                                </p:cTn>
                              </p:par>
                            </p:childTnLst>
                          </p:cTn>
                        </p:par>
                      </p:childTnLst>
                    </p:cTn>
                  </p:par>
                  <p:par>
                    <p:cTn id="9" fill="hold" nodeType="clickPar">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2500"/>
                                        <p:tgtEl>
                                          <p:spTgt spid="6"/>
                                        </p:tgtEl>
                                        <p:attrNameLst>
                                          <p:attrName>ppt_y</p:attrName>
                                        </p:attrNameLst>
                                      </p:cBhvr>
                                      <p:tavLst>
                                        <p:tav tm="0">
                                          <p:val>
                                            <p:strVal val="#ppt_y+#ppt_h*1.125000"/>
                                          </p:val>
                                        </p:tav>
                                        <p:tav tm="100000">
                                          <p:val>
                                            <p:strVal val="#ppt_y"/>
                                          </p:val>
                                        </p:tav>
                                      </p:tavLst>
                                    </p:anim>
                                    <p:animEffect transition="in" filter="wipe(up)">
                                      <p:cBhvr>
                                        <p:cTn id="14" dur="2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 grpId="0"/>
      <p:bldP spid="6" grpId="0"/>
    </p:bldLst>
  </p:timing>
</p:sld>
</file>

<file path=ppt/slides/slide2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任意多边形 2"/>
          <p:cNvSpPr/>
          <p:nvPr/>
        </p:nvSpPr>
        <p:spPr>
          <a:xfrm>
            <a:off x="3208254" y="3067089"/>
            <a:ext cx="447627" cy="492867"/>
          </a:xfrm>
          <a:custGeom>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2" rIns="91425" bIns="45712" anchor="ctr"/>
          <a:lstStyle/>
          <a:p>
            <a:pPr algn="ctr" fontAlgn="base">
              <a:defRPr/>
            </a:pPr>
            <a:endParaRPr lang="zh-CN" altLang="en-US" sz="135" strike="noStrike" noProof="1">
              <a:solidFill>
                <a:prstClr val="white"/>
              </a:solidFill>
            </a:endParaRPr>
          </a:p>
        </p:txBody>
      </p:sp>
      <p:sp>
        <p:nvSpPr>
          <p:cNvPr id="4" name="矩形 3"/>
          <p:cNvSpPr/>
          <p:nvPr/>
        </p:nvSpPr>
        <p:spPr>
          <a:xfrm>
            <a:off x="3649926" y="3069471"/>
            <a:ext cx="7019167" cy="49286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34980" tIns="0" rIns="13498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PPT</a:t>
            </a:r>
            <a:r>
              <a:rPr kumimoji="0" lang="zh-CN" altLang="en-US"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汇    </a:t>
            </a:r>
            <a:r>
              <a:rPr kumimoji="0" lang="en-US" altLang="zh-CN"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www.ppthui.com</a:t>
            </a:r>
            <a:endParaRPr kumimoji="0" lang="zh-CN" altLang="en-US"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1526082" y="2494461"/>
            <a:ext cx="6983452" cy="58096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上万精品</a:t>
            </a: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3225"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sp>
        <p:nvSpPr>
          <p:cNvPr id="6" name="直角三角形 5"/>
          <p:cNvSpPr/>
          <p:nvPr/>
        </p:nvSpPr>
        <p:spPr>
          <a:xfrm>
            <a:off x="8509533" y="2490889"/>
            <a:ext cx="640487" cy="58453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2" rIns="91425" bIns="45712" anchor="ctr"/>
          <a:lstStyle/>
          <a:p>
            <a:pPr algn="ctr" fontAlgn="base">
              <a:defRPr/>
            </a:pPr>
            <a:endParaRPr lang="zh-CN" altLang="en-US" sz="135" strike="noStrike" noProof="1">
              <a:solidFill>
                <a:prstClr val="white"/>
              </a:solidFill>
            </a:endParaRPr>
          </a:p>
        </p:txBody>
      </p:sp>
      <p:sp>
        <p:nvSpPr>
          <p:cNvPr id="38917" name="矩形 11"/>
          <p:cNvSpPr/>
          <p:nvPr/>
        </p:nvSpPr>
        <p:spPr>
          <a:xfrm>
            <a:off x="2916582" y="3798055"/>
            <a:ext cx="6270345" cy="1269071"/>
          </a:xfrm>
          <a:prstGeom prst="rect">
            <a:avLst/>
          </a:prstGeom>
          <a:noFill/>
          <a:ln w="25400">
            <a:noFill/>
          </a:ln>
        </p:spPr>
        <p:txBody>
          <a:bodyPr lIns="91425" tIns="45712" rIns="91425" bIns="45712" anchor="ctr"/>
          <a:lstStyle/>
          <a:p>
            <a:pPr eaLnBrk="0" hangingPunct="0">
              <a:lnSpc>
                <a:spcPts val="2400"/>
              </a:lnSpc>
            </a:pP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模板下载：</a:t>
            </a:r>
            <a:r>
              <a:rPr lang="en-US" altLang="zh-CN" sz="1055" b="1">
                <a:solidFill>
                  <a:srgbClr val="FFC000"/>
                </a:solidFill>
                <a:latin typeface="微软雅黑" panose="020b0503020204020204" pitchFamily="34" charset="-122"/>
                <a:ea typeface="微软雅黑" panose="020b0503020204020204" pitchFamily="34" charset="-122"/>
                <a:hlinkClick r:id="rId3"/>
              </a:rPr>
              <a:t>www.ppthui.com/muban/</a:t>
            </a:r>
            <a:r>
              <a:rPr lang="en-US" altLang="zh-CN" sz="1055" b="1">
                <a:solidFill>
                  <a:srgbClr val="FFC000"/>
                </a:solidFill>
                <a:latin typeface="微软雅黑" panose="020b0503020204020204" pitchFamily="34" charset="-122"/>
                <a:ea typeface="微软雅黑" panose="020b0503020204020204" pitchFamily="34" charset="-122"/>
              </a:rPr>
              <a:t>            </a:t>
            </a:r>
            <a:r>
              <a:rPr lang="zh-CN" altLang="en-US" sz="1055" b="1">
                <a:solidFill>
                  <a:srgbClr val="4A452A"/>
                </a:solidFill>
                <a:latin typeface="微软雅黑" panose="020b0503020204020204" pitchFamily="34" charset="-122"/>
                <a:ea typeface="微软雅黑" panose="020b0503020204020204" pitchFamily="34" charset="-122"/>
              </a:rPr>
              <a:t>行业</a:t>
            </a: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a:t>
            </a:r>
            <a:r>
              <a:rPr lang="en-US" altLang="zh-CN" sz="1055" b="1">
                <a:solidFill>
                  <a:srgbClr val="4A452A"/>
                </a:solidFill>
                <a:latin typeface="微软雅黑" panose="020b0503020204020204" pitchFamily="34" charset="-122"/>
                <a:ea typeface="微软雅黑" panose="020b0503020204020204" pitchFamily="34" charset="-122"/>
                <a:hlinkClick r:id="rId4"/>
              </a:rPr>
              <a:t>www.ppthui.com/hangye/</a:t>
            </a:r>
            <a:endParaRPr lang="en-US" altLang="zh-CN" sz="1055"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zh-CN" altLang="en-US" sz="1055" b="1">
                <a:solidFill>
                  <a:srgbClr val="4A452A"/>
                </a:solidFill>
                <a:latin typeface="微软雅黑" panose="020b0503020204020204" pitchFamily="34" charset="-122"/>
                <a:ea typeface="微软雅黑" panose="020b0503020204020204" pitchFamily="34" charset="-122"/>
              </a:rPr>
              <a:t>工作</a:t>
            </a: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a:t>
            </a:r>
            <a:r>
              <a:rPr lang="en-US" altLang="zh-CN" sz="1055" b="1">
                <a:solidFill>
                  <a:srgbClr val="4A452A"/>
                </a:solidFill>
                <a:latin typeface="微软雅黑" panose="020b0503020204020204" pitchFamily="34" charset="-122"/>
                <a:ea typeface="微软雅黑" panose="020b0503020204020204" pitchFamily="34" charset="-122"/>
                <a:hlinkClick r:id="rId5"/>
              </a:rPr>
              <a:t>www.ppthui.com/gongzuo/</a:t>
            </a:r>
            <a:r>
              <a:rPr lang="en-US" altLang="zh-CN" sz="1055" b="1">
                <a:solidFill>
                  <a:srgbClr val="4A452A"/>
                </a:solidFill>
                <a:latin typeface="微软雅黑" panose="020b0503020204020204" pitchFamily="34" charset="-122"/>
                <a:ea typeface="微软雅黑" panose="020b0503020204020204" pitchFamily="34" charset="-122"/>
              </a:rPr>
              <a:t>         </a:t>
            </a:r>
            <a:r>
              <a:rPr lang="zh-CN" altLang="en-US" sz="1055" b="1">
                <a:solidFill>
                  <a:srgbClr val="4A452A"/>
                </a:solidFill>
                <a:latin typeface="微软雅黑" panose="020b0503020204020204" pitchFamily="34" charset="-122"/>
                <a:ea typeface="微软雅黑" panose="020b0503020204020204" pitchFamily="34" charset="-122"/>
              </a:rPr>
              <a:t>节日</a:t>
            </a: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a:t>
            </a:r>
            <a:r>
              <a:rPr lang="en-US" altLang="zh-CN" sz="1055" b="1">
                <a:solidFill>
                  <a:srgbClr val="4A452A"/>
                </a:solidFill>
                <a:latin typeface="微软雅黑" panose="020b0503020204020204" pitchFamily="34" charset="-122"/>
                <a:ea typeface="微软雅黑" panose="020b0503020204020204" pitchFamily="34" charset="-122"/>
                <a:hlinkClick r:id="rId6"/>
              </a:rPr>
              <a:t>www.ppthui.com/jieri/</a:t>
            </a:r>
            <a:endParaRPr lang="en-US" altLang="zh-CN" sz="1055"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背景图片：</a:t>
            </a:r>
            <a:r>
              <a:rPr lang="en-US" altLang="zh-CN" sz="1055" b="1">
                <a:solidFill>
                  <a:srgbClr val="4A452A"/>
                </a:solidFill>
                <a:latin typeface="微软雅黑" panose="020b0503020204020204" pitchFamily="34" charset="-122"/>
                <a:ea typeface="微软雅黑" panose="020b0503020204020204" pitchFamily="34" charset="-122"/>
              </a:rPr>
              <a:t> </a:t>
            </a:r>
            <a:r>
              <a:rPr lang="en-US" altLang="zh-CN" sz="1055" b="1">
                <a:solidFill>
                  <a:srgbClr val="4A452A"/>
                </a:solidFill>
                <a:latin typeface="微软雅黑" panose="020b0503020204020204" pitchFamily="34" charset="-122"/>
                <a:ea typeface="微软雅黑" panose="020b0503020204020204" pitchFamily="34" charset="-122"/>
                <a:hlinkClick r:id="rId7"/>
              </a:rPr>
              <a:t>www.ppthui.com/beijing/</a:t>
            </a:r>
            <a:r>
              <a:rPr lang="en-US" altLang="zh-CN" sz="1055" b="1">
                <a:solidFill>
                  <a:srgbClr val="4A452A"/>
                </a:solidFill>
                <a:latin typeface="微软雅黑" panose="020b0503020204020204" pitchFamily="34" charset="-122"/>
                <a:ea typeface="微软雅黑" panose="020b0503020204020204" pitchFamily="34" charset="-122"/>
              </a:rPr>
              <a:t>            PPT</a:t>
            </a:r>
            <a:r>
              <a:rPr lang="zh-CN" altLang="en-US" sz="1055" b="1">
                <a:solidFill>
                  <a:srgbClr val="4A452A"/>
                </a:solidFill>
                <a:latin typeface="微软雅黑" panose="020b0503020204020204" pitchFamily="34" charset="-122"/>
                <a:ea typeface="微软雅黑" panose="020b0503020204020204" pitchFamily="34" charset="-122"/>
              </a:rPr>
              <a:t>课件模板：</a:t>
            </a:r>
            <a:r>
              <a:rPr lang="en-US" altLang="zh-CN" sz="1055" b="1">
                <a:solidFill>
                  <a:srgbClr val="4A452A"/>
                </a:solidFill>
                <a:latin typeface="微软雅黑" panose="020b0503020204020204" pitchFamily="34" charset="-122"/>
                <a:ea typeface="微软雅黑" panose="020b0503020204020204" pitchFamily="34" charset="-122"/>
                <a:hlinkClick r:id="rId8"/>
              </a:rPr>
              <a:t>www.ppthui.com/kejian/</a:t>
            </a:r>
            <a:endParaRPr lang="en-US" altLang="zh-CN" sz="1055" b="1">
              <a:solidFill>
                <a:srgbClr val="4A452A"/>
              </a:solidFill>
              <a:latin typeface="微软雅黑" panose="020b0503020204020204" pitchFamily="34" charset="-122"/>
              <a:ea typeface="微软雅黑" panose="020b0503020204020204" pitchFamily="34" charset="-122"/>
            </a:endParaRPr>
          </a:p>
        </p:txBody>
      </p:sp>
      <p:pic>
        <p:nvPicPr>
          <p:cNvPr id="38918" name="Picture 2" descr="C:\Users\20999\Desktop\PPT宣传页背景.png"/>
          <p:cNvPicPr>
            <a:picLocks noChangeAspect="1"/>
          </p:cNvPicPr>
          <p:nvPr/>
        </p:nvPicPr>
        <p:blipFill>
          <a:blip r:embed="rId9"/>
          <a:stretch>
            <a:fillRect/>
          </a:stretch>
        </p:blipFill>
        <p:spPr>
          <a:xfrm>
            <a:off x="4623754" y="974196"/>
            <a:ext cx="2857192" cy="1428596"/>
          </a:xfrm>
          <a:prstGeom prst="rect">
            <a:avLst/>
          </a:prstGeom>
          <a:noFill/>
          <a:ln w="9525">
            <a:noFill/>
          </a:ln>
        </p:spPr>
      </p:pic>
    </p:spTree>
  </p:cSld>
  <p:clrMapOvr>
    <a:masterClrMapping/>
  </p:clrMapOvr>
  <p:transition spd="med" advClick="0" advTm="0">
    <p:push dir="r"/>
  </p:transition>
  <p:timing/>
</p:sld>
</file>

<file path=ppt/slides/slide2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矩形 2"/>
          <p:cNvSpPr/>
          <p:nvPr/>
        </p:nvSpPr>
        <p:spPr>
          <a:xfrm>
            <a:off x="8890" y="-13970"/>
            <a:ext cx="12182475" cy="6894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zh-CN" altLang="en-US"/>
          </a:p>
        </p:txBody>
      </p:sp>
      <p:sp>
        <p:nvSpPr>
          <p:cNvPr id="7" name="矩形 6"/>
          <p:cNvSpPr/>
          <p:nvPr/>
        </p:nvSpPr>
        <p:spPr>
          <a:xfrm>
            <a:off x="635" y="1615440"/>
            <a:ext cx="12191365" cy="123761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zh-CN"/>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10000+套</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精品</a:t>
            </a: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PPT</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模板</a:t>
            </a:r>
            <a:r>
              <a:rPr kumimoji="0" lang="zh-CN" altLang="en-US" sz="2780"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charset="-122"/>
                <a:ea typeface="微软雅黑"/>
                <a:cs typeface="+mn-cs"/>
              </a:rPr>
              <a:t>全部免费</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下载</a:t>
            </a:r>
            <a:endPar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www.ppthui.com</a:t>
            </a:r>
            <a:endPar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p:txBody>
      </p:sp>
      <p:sp>
        <p:nvSpPr>
          <p:cNvPr id="38917" name="矩形 11"/>
          <p:cNvSpPr/>
          <p:nvPr/>
        </p:nvSpPr>
        <p:spPr>
          <a:xfrm>
            <a:off x="2794000" y="3114675"/>
            <a:ext cx="6600825" cy="1964690"/>
          </a:xfrm>
          <a:prstGeom prst="rect">
            <a:avLst/>
          </a:prstGeom>
          <a:noFill/>
          <a:ln w="25400">
            <a:noFill/>
          </a:ln>
        </p:spPr>
        <p:txBody>
          <a:bodyPr wrap="none" lIns="91386" tIns="45691" rIns="91386" bIns="4569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lnSpc>
                <a:spcPts val="2400"/>
              </a:lnSpc>
            </a:pPr>
            <a:r>
              <a:rPr lang="en-US" altLang="zh-CN" sz="2800" b="1">
                <a:solidFill>
                  <a:schemeClr val="accent4">
                    <a:lumMod val="75000"/>
                  </a:schemeClr>
                </a:solidFill>
                <a:latin typeface="微软雅黑" panose="020b0503020204020204" charset="-122"/>
                <a:ea typeface="微软雅黑"/>
                <a:cs typeface="微软雅黑" panose="020b0503020204020204" charset="-122"/>
                <a:sym typeface="+mn-ea"/>
                <a:hlinkClick r:id="rId3" action="ppaction://hlinkfile"/>
              </a:rPr>
              <a:t>PPT汇</a:t>
            </a:r>
            <a:endParaRPr lang="zh-CN" altLang="en-US" sz="2400" b="1" spc="200">
              <a:solidFill>
                <a:schemeClr val="tx1"/>
              </a:solidFill>
              <a:effectLst>
                <a:outerShdw blurRad="38100" dist="38100" dir="2700000" algn="tl">
                  <a:srgbClr val="000000">
                    <a:alpha val="43137"/>
                  </a:srgbClr>
                </a:outerShdw>
              </a:effectLst>
              <a:latin typeface="微软雅黑" panose="020b0503020204020204" charset="-122"/>
              <a:ea typeface="微软雅黑"/>
              <a:cs typeface="微软雅黑" panose="020b0503020204020204" charset="-122"/>
              <a:sym typeface="+mn-ea"/>
            </a:endParaRPr>
          </a:p>
          <a:p>
            <a:pPr algn="ctr" eaLnBrk="0" hangingPunct="0">
              <a:lnSpc>
                <a:spcPts val="2400"/>
              </a:lnSpc>
            </a:pPr>
            <a:endParaRPr lang="en-US" altLang="zh-CN" sz="2400" b="1">
              <a:solidFill>
                <a:schemeClr val="tx1"/>
              </a:solidFill>
              <a:latin typeface="+mn-ea"/>
              <a:cs typeface="+mn-ea"/>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PPT模板下载：</a:t>
            </a:r>
            <a:r>
              <a:rPr lang="en-US" altLang="zh-CN" sz="1200">
                <a:latin typeface="微软雅黑" panose="020b0503020204020204" charset="-122"/>
                <a:ea typeface="微软雅黑"/>
                <a:cs typeface="微软雅黑" panose="020b0503020204020204" charset="-122"/>
                <a:hlinkClick r:id="rId4"/>
              </a:rPr>
              <a:t>www.ppthui.com/muban/</a:t>
            </a:r>
            <a:r>
              <a:rPr lang="en-US" altLang="zh-CN" sz="1200" b="1">
                <a:solidFill>
                  <a:srgbClr val="FFC000"/>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行业PPT模板：</a:t>
            </a:r>
            <a:r>
              <a:rPr lang="en-US" altLang="zh-CN" sz="1200">
                <a:latin typeface="微软雅黑" panose="020b0503020204020204" charset="-122"/>
                <a:ea typeface="微软雅黑"/>
                <a:cs typeface="微软雅黑" panose="020b0503020204020204" charset="-122"/>
                <a:hlinkClick r:id="rId5"/>
              </a:rPr>
              <a:t>www.ppthui.com/hangye/</a:t>
            </a:r>
            <a:endParaRPr lang="en-US" altLang="zh-CN" sz="1200" b="1">
              <a:solidFill>
                <a:srgbClr val="4A452A"/>
              </a:solidFill>
              <a:latin typeface="微软雅黑" panose="020b0503020204020204" charset="-122"/>
              <a:ea typeface="微软雅黑"/>
              <a:cs typeface="微软雅黑" panose="020b0503020204020204" charset="-122"/>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工作PPT模板：</a:t>
            </a:r>
            <a:r>
              <a:rPr lang="en-US" altLang="zh-CN" sz="1200">
                <a:latin typeface="微软雅黑" panose="020b0503020204020204" charset="-122"/>
                <a:ea typeface="微软雅黑"/>
                <a:cs typeface="微软雅黑" panose="020b0503020204020204" charset="-122"/>
                <a:hlinkClick r:id="rId6"/>
              </a:rPr>
              <a:t>www.ppthui.com/gongzuo/</a:t>
            </a:r>
            <a:r>
              <a:rPr lang="en-US" altLang="zh-CN" sz="1200" b="1">
                <a:solidFill>
                  <a:srgbClr val="4A452A"/>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节日PPT模板：</a:t>
            </a:r>
            <a:r>
              <a:rPr lang="en-US" altLang="zh-CN" sz="1200">
                <a:latin typeface="微软雅黑" panose="020b0503020204020204" charset="-122"/>
                <a:ea typeface="微软雅黑"/>
                <a:cs typeface="微软雅黑" panose="020b0503020204020204" charset="-122"/>
                <a:hlinkClick r:id="rId7"/>
              </a:rPr>
              <a:t>www.ppthui.com/jieri/</a:t>
            </a:r>
            <a:endParaRPr lang="en-US" altLang="zh-CN" sz="1200" b="1">
              <a:solidFill>
                <a:srgbClr val="4A452A"/>
              </a:solidFill>
              <a:latin typeface="微软雅黑" panose="020b0503020204020204" charset="-122"/>
              <a:ea typeface="微软雅黑"/>
              <a:cs typeface="微软雅黑" panose="020b0503020204020204" charset="-122"/>
              <a:hlinkClick r:id="rId7"/>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党政军事PPT：</a:t>
            </a:r>
            <a:r>
              <a:rPr lang="en-US" altLang="zh-CN" sz="1200">
                <a:latin typeface="微软雅黑" panose="020b0503020204020204" charset="-122"/>
                <a:ea typeface="微软雅黑"/>
                <a:cs typeface="微软雅黑" panose="020b0503020204020204" charset="-122"/>
                <a:hlinkClick r:id="rId8"/>
              </a:rPr>
              <a:t>www.ppthui.com/dangzheng/</a:t>
            </a:r>
            <a:r>
              <a:rPr lang="en-US" altLang="zh-CN" sz="1200">
                <a:solidFill>
                  <a:srgbClr val="4A452A"/>
                </a:solidFill>
                <a:latin typeface="微软雅黑" panose="020b0503020204020204" charset="-122"/>
                <a:ea typeface="微软雅黑"/>
                <a:cs typeface="微软雅黑" panose="020b0503020204020204" charset="-122"/>
              </a:rPr>
              <a:t> </a:t>
            </a:r>
            <a:r>
              <a:rPr lang="en-US" altLang="zh-CN" sz="1200" b="1">
                <a:solidFill>
                  <a:srgbClr val="4A452A"/>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教育说课课件：</a:t>
            </a:r>
            <a:r>
              <a:rPr lang="en-US" altLang="zh-CN" sz="1200">
                <a:latin typeface="微软雅黑" panose="020b0503020204020204" charset="-122"/>
                <a:ea typeface="微软雅黑"/>
                <a:cs typeface="微软雅黑" panose="020b0503020204020204" charset="-122"/>
                <a:hlinkClick r:id="rId9"/>
              </a:rPr>
              <a:t>www.ppthui.com/jiaoyu/</a:t>
            </a:r>
            <a:endParaRPr lang="en-US" altLang="zh-CN" sz="1200">
              <a:latin typeface="微软雅黑" panose="020b0503020204020204" charset="-122"/>
              <a:ea typeface="微软雅黑"/>
              <a:cs typeface="微软雅黑" panose="020b0503020204020204" charset="-122"/>
              <a:hlinkClick r:id="rId9"/>
            </a:endParaRPr>
          </a:p>
        </p:txBody>
      </p:sp>
      <p:pic>
        <p:nvPicPr>
          <p:cNvPr id="38918" name="Picture 2" descr="C:\Users\20999\Desktop\PPT宣传页背景.png"/>
          <p:cNvPicPr>
            <a:picLocks noChangeAspect="1"/>
          </p:cNvPicPr>
          <p:nvPr/>
        </p:nvPicPr>
        <p:blipFill>
          <a:blip r:embed="rId10"/>
          <a:stretch>
            <a:fillRect/>
          </a:stretch>
        </p:blipFill>
        <p:spPr>
          <a:xfrm>
            <a:off x="4666566" y="96964"/>
            <a:ext cx="2856060" cy="1428031"/>
          </a:xfrm>
          <a:prstGeom prst="rect">
            <a:avLst/>
          </a:prstGeom>
          <a:noFill/>
          <a:ln w="9525">
            <a:noFill/>
          </a:ln>
        </p:spPr>
      </p:pic>
      <p:sp>
        <p:nvSpPr>
          <p:cNvPr id="2" name="文本框 1"/>
          <p:cNvSpPr txBox="1"/>
          <p:nvPr/>
        </p:nvSpPr>
        <p:spPr>
          <a:xfrm>
            <a:off x="1886585" y="5079365"/>
            <a:ext cx="8420735" cy="136842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模板：</a:t>
            </a:r>
            <a:r>
              <a:rPr lang="zh-CN" altLang="en-US" sz="1200">
                <a:latin typeface="微软雅黑" panose="020b0503020204020204" charset="-122"/>
                <a:ea typeface="微软雅黑"/>
                <a:cs typeface="微软雅黑" panose="020b0503020204020204" charset="-122"/>
                <a:hlinkClick r:id="rId11" action="ppaction://hlinkfile"/>
              </a:rPr>
              <a:t>简洁模板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2" action="ppaction://hlinkfile"/>
              </a:rPr>
              <a:t>商务模板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3" action="ppaction://hlinkfile"/>
              </a:rPr>
              <a:t>自然风景</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4" action="ppaction://hlinkfile"/>
              </a:rPr>
              <a:t>时尚模板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5" action="ppaction://hlinkfile"/>
              </a:rPr>
              <a:t>古典模板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6" action="ppaction://hlinkfile"/>
              </a:rPr>
              <a:t>浪漫爱情</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7" action="ppaction://hlinkfile"/>
              </a:rPr>
              <a:t>卡通动漫</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8" action="ppaction://hlinkfile"/>
              </a:rPr>
              <a:t>艺术设计</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9" action="ppaction://hlinkfile"/>
              </a:rPr>
              <a:t>主题班会</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0" action="ppaction://hlinkfile"/>
              </a:rPr>
              <a:t>背景图片</a:t>
            </a:r>
            <a:endParaRPr lang="zh-CN" altLang="en-US" sz="1200">
              <a:latin typeface="微软雅黑" panose="020b0503020204020204" charset="-122"/>
              <a:ea typeface="微软雅黑"/>
              <a:cs typeface="微软雅黑" panose="020b0503020204020204" charset="-122"/>
            </a:endParaRPr>
          </a:p>
          <a:p>
            <a:endParaRPr lang="zh-CN" altLang="en-US" sz="1200">
              <a:latin typeface="微软雅黑" panose="020b0503020204020204" charset="-122"/>
              <a:ea typeface="微软雅黑"/>
              <a:cs typeface="微软雅黑" panose="020b0503020204020204" charset="-122"/>
            </a:endParaRPr>
          </a:p>
          <a:p>
            <a:r>
              <a:rPr lang="zh-CN" altLang="en-US" sz="1200" b="1">
                <a:latin typeface="微软雅黑" panose="020b0503020204020204" charset="-122"/>
                <a:ea typeface="微软雅黑"/>
                <a:cs typeface="微软雅黑" panose="020b0503020204020204" charset="-122"/>
              </a:rPr>
              <a:t>行业</a:t>
            </a:r>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a:t>
            </a:r>
            <a:r>
              <a:rPr lang="zh-CN" altLang="en-US" sz="1200">
                <a:latin typeface="微软雅黑" panose="020b0503020204020204" charset="-122"/>
                <a:ea typeface="微软雅黑"/>
                <a:cs typeface="微软雅黑" panose="020b0503020204020204" charset="-122"/>
                <a:hlinkClick r:id="rId21" action="ppaction://hlinkfile"/>
              </a:rPr>
              <a:t>党政军事</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2" action="ppaction://hlinkfile"/>
              </a:rPr>
              <a:t>科技模板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3" action="ppaction://hlinkfile"/>
              </a:rPr>
              <a:t>工业机械</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4" action="ppaction://hlinkfile"/>
              </a:rPr>
              <a:t>医学医疗</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5" action="ppaction://hlinkfile"/>
              </a:rPr>
              <a:t>旅游旅行</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6" action="ppaction://hlinkfile"/>
              </a:rPr>
              <a:t>金融理财</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7" action="ppaction://hlinkfile"/>
              </a:rPr>
              <a:t>餐饮美食</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8" action="ppaction://hlinkfile"/>
              </a:rPr>
              <a:t>教育培训</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9" action="ppaction://hlinkfile"/>
              </a:rPr>
              <a:t>教学说课</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0" action="ppaction://hlinkfile"/>
              </a:rPr>
              <a:t>营销销售</a:t>
            </a:r>
            <a:endParaRPr lang="zh-CN" altLang="en-US" sz="1200">
              <a:latin typeface="微软雅黑" panose="020b0503020204020204" charset="-122"/>
              <a:ea typeface="微软雅黑"/>
              <a:cs typeface="微软雅黑" panose="020b0503020204020204" charset="-122"/>
            </a:endParaRPr>
          </a:p>
          <a:p>
            <a:endParaRPr lang="zh-CN" altLang="en-US" sz="1200">
              <a:latin typeface="微软雅黑" panose="020b0503020204020204" charset="-122"/>
              <a:ea typeface="微软雅黑"/>
              <a:cs typeface="微软雅黑" panose="020b0503020204020204" charset="-122"/>
            </a:endParaRPr>
          </a:p>
          <a:p>
            <a:r>
              <a:rPr lang="zh-CN" altLang="en-US" sz="1200" b="1">
                <a:latin typeface="微软雅黑" panose="020b0503020204020204" charset="-122"/>
                <a:ea typeface="微软雅黑"/>
                <a:cs typeface="微软雅黑" panose="020b0503020204020204" charset="-122"/>
              </a:rPr>
              <a:t>工作</a:t>
            </a:r>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a:t>
            </a:r>
            <a:r>
              <a:rPr lang="zh-CN" altLang="en-US" sz="1200">
                <a:latin typeface="微软雅黑" panose="020b0503020204020204" charset="-122"/>
                <a:ea typeface="微软雅黑"/>
                <a:cs typeface="微软雅黑" panose="020b0503020204020204" charset="-122"/>
                <a:hlinkClick r:id="rId31" action="ppaction://hlinkfile"/>
              </a:rPr>
              <a:t>工作汇报</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2" action="ppaction://hlinkfile"/>
              </a:rPr>
              <a:t>毕业答辩</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3" action="ppaction://hlinkfile"/>
              </a:rPr>
              <a:t>工作培训</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4" action="ppaction://hlinkfile"/>
              </a:rPr>
              <a:t>述职报告</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5" action="ppaction://hlinkfile"/>
              </a:rPr>
              <a:t>分析报告</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6" action="ppaction://hlinkfile"/>
              </a:rPr>
              <a:t>个人简历</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7" action="ppaction://hlinkfile"/>
              </a:rPr>
              <a:t>公司简介</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6" action="ppaction://hlinkfile"/>
              </a:rPr>
              <a:t>商业金融</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8" action="ppaction://hlinkfile"/>
              </a:rPr>
              <a:t>工作总结</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9" action="ppaction://hlinkfile"/>
              </a:rPr>
              <a:t>团队管理</a:t>
            </a:r>
            <a:endParaRPr lang="zh-CN" altLang="en-US" sz="1000">
              <a:latin typeface="微软雅黑" panose="020b0503020204020204" charset="-122"/>
              <a:ea typeface="微软雅黑"/>
              <a:cs typeface="微软雅黑" panose="020b0503020204020204" charset="-122"/>
            </a:endParaRPr>
          </a:p>
          <a:p>
            <a:endParaRPr lang="zh-CN" altLang="en-US" sz="900">
              <a:latin typeface="微软雅黑" panose="020b0503020204020204" charset="-122"/>
              <a:ea typeface="微软雅黑"/>
              <a:cs typeface="微软雅黑" panose="020b0503020204020204" charset="-122"/>
            </a:endParaRPr>
          </a:p>
          <a:p>
            <a:pPr algn="ctr"/>
            <a:r>
              <a:rPr lang="en-US" altLang="zh-CN" sz="140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rPr>
              <a:t>More+</a:t>
            </a:r>
            <a:endParaRPr lang="en-US" altLang="zh-CN" sz="140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endParaRPr>
          </a:p>
        </p:txBody>
      </p:sp>
    </p:spTree>
  </p:cSld>
  <p:clrMapOvr>
    <a:masterClrMapping/>
  </p:clrMapOvr>
  <p:transition spd="med" advClick="0" advTm="0">
    <p:push dir="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dpi="0" rotWithShape="1">
          <a:blip r:embed="rId4">
            <a:lum/>
          </a:blip>
          <a:stretch>
            <a:fillRect l="-6000" r="-6000"/>
          </a:stretch>
        </a:blipFill>
        <a:effectLst/>
      </p:bgPr>
    </p:bg>
    <p:spTree>
      <p:nvGrpSpPr>
        <p:cNvPr id="1" name=""/>
        <p:cNvGrpSpPr/>
        <p:nvPr/>
      </p:nvGrpSpPr>
      <p:grpSpPr>
        <a:xfrm>
          <a:off x="0" y="0"/>
          <a:ext cx="0" cy="0"/>
        </a:xfrm>
      </p:grpSpPr>
      <p:sp>
        <p:nvSpPr>
          <p:cNvPr id="5" name="文本框 4"/>
          <p:cNvSpPr txBox="1"/>
          <p:nvPr/>
        </p:nvSpPr>
        <p:spPr>
          <a:xfrm>
            <a:off x="4149879" y="4111200"/>
            <a:ext cx="3890809" cy="646331"/>
          </a:xfrm>
          <a:prstGeom prst="rect">
            <a:avLst/>
          </a:prstGeom>
          <a:noFill/>
        </p:spPr>
        <p:txBody>
          <a:bodyPr wrap="none" rtlCol="0">
            <a:spAutoFit/>
          </a:bodyPr>
          <a:lstStyle/>
          <a:p>
            <a:pPr algn="ctr">
              <a:defRPr/>
            </a:pPr>
            <a:r>
              <a:rPr lang="zh-CN" altLang="en-US" sz="3600" b="1">
                <a:solidFill>
                  <a:srgbClr val="C00000"/>
                </a:solidFill>
                <a:latin typeface="张海山锐线体简" panose="02000000000000000000" pitchFamily="2" charset="-122"/>
                <a:ea typeface="张海山锐线体简" panose="02000000000000000000" pitchFamily="2" charset="-122"/>
                <a:cs typeface="+mn-ea"/>
                <a:sym typeface="+mn-lt"/>
              </a:rPr>
              <a:t>单击添加您的标题</a:t>
            </a:r>
            <a:endParaRPr lang="zh-CN" altLang="en-US" sz="3600" b="1">
              <a:solidFill>
                <a:srgbClr val="C00000"/>
              </a:solidFill>
              <a:latin typeface="张海山锐线体简" panose="02000000000000000000" pitchFamily="2" charset="-122"/>
              <a:ea typeface="张海山锐线体简" panose="02000000000000000000" pitchFamily="2" charset="-122"/>
              <a:cs typeface="+mn-ea"/>
              <a:sym typeface="+mn-lt"/>
            </a:endParaRPr>
          </a:p>
        </p:txBody>
      </p:sp>
      <p:sp>
        <p:nvSpPr>
          <p:cNvPr id="13" name="文本框 12"/>
          <p:cNvSpPr txBox="1"/>
          <p:nvPr/>
        </p:nvSpPr>
        <p:spPr>
          <a:xfrm>
            <a:off x="5287847" y="3215063"/>
            <a:ext cx="1856598" cy="646331"/>
          </a:xfrm>
          <a:prstGeom prst="rect">
            <a:avLst/>
          </a:prstGeom>
          <a:noFill/>
          <a:effectLst>
            <a:reflection stA="62000" endPos="54000" dir="5400000" sy="-100000" algn="bl" rotWithShape="0"/>
          </a:effectLst>
        </p:spPr>
        <p:txBody>
          <a:bodyPr wrap="none" rtlCol="0">
            <a:spAutoFit/>
          </a:bodyPr>
          <a:lstStyle/>
          <a:p>
            <a:pPr algn="ctr"/>
            <a:r>
              <a:rPr lang="en-US" altLang="zh-CN" sz="3600" b="1" i="1">
                <a:solidFill>
                  <a:schemeClr val="accent1"/>
                </a:solidFill>
                <a:effectLst>
                  <a:outerShdw blurRad="38100" dist="38100" dir="2700000" algn="tl">
                    <a:srgbClr val="000000">
                      <a:alpha val="43137"/>
                    </a:srgbClr>
                  </a:outerShdw>
                </a:effectLst>
                <a:latin typeface="张海山锐线体简" panose="02000000000000000000" pitchFamily="2" charset="-122"/>
                <a:ea typeface="张海山锐线体简" panose="02000000000000000000" pitchFamily="2" charset="-122"/>
              </a:rPr>
              <a:t>PART 01</a:t>
            </a:r>
            <a:endParaRPr lang="zh-CN" altLang="en-US" sz="3600" b="1" i="1">
              <a:solidFill>
                <a:schemeClr val="accent1"/>
              </a:solidFill>
              <a:effectLst>
                <a:outerShdw blurRad="38100" dist="38100" dir="2700000" algn="tl">
                  <a:srgbClr val="000000">
                    <a:alpha val="43137"/>
                  </a:srgbClr>
                </a:outerShdw>
              </a:effectLst>
              <a:latin typeface="张海山锐线体简" panose="02000000000000000000" pitchFamily="2" charset="-122"/>
              <a:ea typeface="张海山锐线体简" panose="02000000000000000000" pitchFamily="2" charset="-122"/>
            </a:endParaRPr>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4887" y="1097016"/>
            <a:ext cx="4495800" cy="2128251"/>
          </a:xfrm>
          <a:prstGeom prst="rect">
            <a:avLst/>
          </a:prstGeom>
        </p:spPr>
      </p:pic>
    </p:spTree>
  </p:cSld>
  <p:clrMapOvr>
    <a:masterClrMapping/>
  </p:clrMapOvr>
  <mc:AlternateContent>
    <mc:Choice xmlns:p15="http://schemas.microsoft.com/office/powerpoint/2012/main" Requires="p15">
      <p:transition spd="slow" advClick="0" advTm="0" p14:dur="2000">
        <p15:prstTrans prst="drap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ppt_w</p:attrName>
                                        </p:attrNameLst>
                                      </p:cBhvr>
                                      <p:tavLst>
                                        <p:tav tm="0">
                                          <p:val>
                                            <p:fltVal val="0"/>
                                          </p:val>
                                        </p:tav>
                                        <p:tav tm="100000">
                                          <p:val>
                                            <p:strVal val="#ppt_w"/>
                                          </p:val>
                                        </p:tav>
                                      </p:tavLst>
                                    </p:anim>
                                    <p:anim calcmode="lin" valueType="num">
                                      <p:cBhvr>
                                        <p:cTn id="14" dur="500" fill="hold"/>
                                        <p:tgtEl>
                                          <p:spTgt spid="13"/>
                                        </p:tgtEl>
                                        <p:attrNameLst>
                                          <p:attrName>ppt_h</p:attrName>
                                        </p:attrNameLst>
                                      </p:cBhvr>
                                      <p:tavLst>
                                        <p:tav tm="0">
                                          <p:val>
                                            <p:fltVal val="0"/>
                                          </p:val>
                                        </p:tav>
                                        <p:tav tm="100000">
                                          <p:val>
                                            <p:strVal val="#ppt_h"/>
                                          </p:val>
                                        </p:tav>
                                      </p:tavLst>
                                    </p:anim>
                                    <p:animEffect transition="in" filter="fade">
                                      <p:cBhvr>
                                        <p:cTn id="15" dur="500"/>
                                        <p:tgtEl>
                                          <p:spTgt spid="13"/>
                                        </p:tgtEl>
                                      </p:cBhvr>
                                    </p:animEffect>
                                  </p:childTnLst>
                                </p:cTn>
                              </p:par>
                            </p:childTnLst>
                          </p:cTn>
                        </p:par>
                        <p:par>
                          <p:cTn id="16" fill="hold" nodeType="afterGroup">
                            <p:stCondLst>
                              <p:cond delay="1500"/>
                            </p:stCondLst>
                            <p:childTnLst>
                              <p:par>
                                <p:cTn id="17" presetID="2" presetClass="entr" presetSubtype="2" fill="hold" grpId="0" nodeType="afterEffect">
                                  <p:stCondLst>
                                    <p:cond delay="0"/>
                                  </p:stCondLst>
                                  <p:iterate type="lt">
                                    <p:tmPct val="10000"/>
                                  </p:iterate>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1+#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p:bldLst>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3" name="图片占位符 2"/>
          <p:cNvPicPr>
            <a:picLocks noGrp="1" noChangeAspect="1"/>
          </p:cNvPicPr>
          <p:nvPr>
            <p:ph type="pic" sz="quarter" idx="35"/>
          </p:nvPr>
        </p:nvPicPr>
        <p:blipFill>
          <a:blip r:embed="rId2">
            <a:extLst>
              <a:ext uri="{28A0092B-C50C-407E-A947-70E740481C1C}">
                <a14:useLocalDpi xmlns:a14="http://schemas.microsoft.com/office/drawing/2010/main" val="0"/>
              </a:ext>
            </a:extLst>
          </a:blip>
          <a:srcRect l="10283" r="10283"/>
          <a:stretch>
            <a:fillRect/>
          </a:stretch>
        </p:blipFill>
        <p:spPr/>
      </p:pic>
      <p:sp>
        <p:nvSpPr>
          <p:cNvPr id="8525" name="Shape 8525"/>
          <p:cNvSpPr/>
          <p:nvPr/>
        </p:nvSpPr>
        <p:spPr>
          <a:xfrm>
            <a:off x="4647604" y="-10714"/>
            <a:ext cx="7555945" cy="6244036"/>
          </a:xfrm>
          <a:prstGeom prst="rect">
            <a:avLst/>
          </a:prstGeom>
          <a:solidFill>
            <a:srgbClr val="222A35">
              <a:alpha val="90000"/>
            </a:srgbClr>
          </a:solidFill>
          <a:ln w="12700" cap="flat">
            <a:noFill/>
            <a:miter lim="400000"/>
          </a:ln>
          <a:effectLst/>
        </p:spPr>
        <p:txBody>
          <a:bodyPr wrap="square" lIns="0" tIns="0" rIns="0" bIns="0" numCol="1" anchor="ctr">
            <a:noAutofit/>
          </a:bodyPr>
          <a:lstStyle/>
          <a:p>
            <a:pPr lvl="0">
              <a:defRPr sz="3200">
                <a:solidFill>
                  <a:srgbClr val="FFFFFF"/>
                </a:solidFill>
              </a:defRPr>
            </a:pPr>
            <a:endParaRPr sz="4265"/>
          </a:p>
        </p:txBody>
      </p:sp>
      <p:grpSp>
        <p:nvGrpSpPr>
          <p:cNvPr id="8531" name="Group 8531"/>
          <p:cNvGrpSpPr/>
          <p:nvPr/>
        </p:nvGrpSpPr>
        <p:grpSpPr>
          <a:xfrm>
            <a:off x="9899348" y="2677715"/>
            <a:ext cx="1636223" cy="3553223"/>
            <a:chExt cx="3272442" cy="7106443"/>
          </a:xfrm>
        </p:grpSpPr>
        <p:sp>
          <p:nvSpPr>
            <p:cNvPr id="8527" name="Shape 8527"/>
            <p:cNvSpPr/>
            <p:nvPr/>
          </p:nvSpPr>
          <p:spPr>
            <a:xfrm>
              <a:off x="207" y="0"/>
              <a:ext cx="3272236" cy="7106444"/>
            </a:xfrm>
            <a:custGeom>
              <a:cxnLst>
                <a:cxn ang="0">
                  <a:pos x="wd2" y="hd2"/>
                </a:cxn>
                <a:cxn ang="5400000">
                  <a:pos x="wd2" y="hd2"/>
                </a:cxn>
                <a:cxn ang="10800000">
                  <a:pos x="wd2" y="hd2"/>
                </a:cxn>
                <a:cxn ang="16200000">
                  <a:pos x="wd2" y="hd2"/>
                </a:cxn>
              </a:cxnLst>
              <a:rect l="0" t="0" r="r" b="b"/>
              <a:pathLst>
                <a:path w="21600" h="21600" extrusionOk="0">
                  <a:moveTo>
                    <a:pt x="10890" y="0"/>
                  </a:moveTo>
                  <a:lnTo>
                    <a:pt x="24" y="2895"/>
                  </a:lnTo>
                  <a:cubicBezTo>
                    <a:pt x="23" y="2895"/>
                    <a:pt x="0" y="2888"/>
                    <a:pt x="0" y="2888"/>
                  </a:cubicBezTo>
                  <a:lnTo>
                    <a:pt x="0" y="21600"/>
                  </a:lnTo>
                  <a:lnTo>
                    <a:pt x="10746" y="21600"/>
                  </a:lnTo>
                  <a:lnTo>
                    <a:pt x="10746" y="21588"/>
                  </a:lnTo>
                  <a:lnTo>
                    <a:pt x="21550" y="21588"/>
                  </a:lnTo>
                  <a:lnTo>
                    <a:pt x="21550" y="2926"/>
                  </a:lnTo>
                  <a:cubicBezTo>
                    <a:pt x="21551" y="2926"/>
                    <a:pt x="21600" y="2913"/>
                    <a:pt x="21600" y="2913"/>
                  </a:cubicBezTo>
                  <a:lnTo>
                    <a:pt x="21550" y="2900"/>
                  </a:lnTo>
                  <a:lnTo>
                    <a:pt x="21550" y="2888"/>
                  </a:lnTo>
                  <a:cubicBezTo>
                    <a:pt x="21550" y="2888"/>
                    <a:pt x="21529" y="2894"/>
                    <a:pt x="21529" y="2894"/>
                  </a:cubicBezTo>
                  <a:lnTo>
                    <a:pt x="10890" y="0"/>
                  </a:lnTo>
                  <a:close/>
                </a:path>
              </a:pathLst>
            </a:custGeom>
            <a:solidFill>
              <a:schemeClr val="accent4"/>
            </a:solidFill>
            <a:ln w="12700" cap="flat">
              <a:noFill/>
              <a:miter lim="400000"/>
            </a:ln>
            <a:effectLst/>
          </p:spPr>
          <p:txBody>
            <a:bodyPr wrap="square" lIns="50800" tIns="50800" rIns="50800" bIns="50800" numCol="1" anchor="ctr">
              <a:noAutofit/>
            </a:bodyP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p>
          </p:txBody>
        </p:sp>
        <p:grpSp>
          <p:nvGrpSpPr>
            <p:cNvPr id="8530" name="Group 8530"/>
            <p:cNvGrpSpPr/>
            <p:nvPr/>
          </p:nvGrpSpPr>
          <p:grpSpPr>
            <a:xfrm>
              <a:off x="-1" y="143"/>
              <a:ext cx="3272444" cy="7102454"/>
              <a:chExt cx="3272442" cy="7102452"/>
            </a:xfrm>
          </p:grpSpPr>
          <p:sp>
            <p:nvSpPr>
              <p:cNvPr id="8528" name="Shape 8528"/>
              <p:cNvSpPr/>
              <p:nvPr/>
            </p:nvSpPr>
            <p:spPr>
              <a:xfrm>
                <a:off x="0" y="0"/>
                <a:ext cx="3272443" cy="1905996"/>
              </a:xfrm>
              <a:custGeom>
                <a:cxnLst>
                  <a:cxn ang="0">
                    <a:pos x="wd2" y="hd2"/>
                  </a:cxn>
                  <a:cxn ang="5400000">
                    <a:pos x="wd2" y="hd2"/>
                  </a:cxn>
                  <a:cxn ang="10800000">
                    <a:pos x="wd2" y="hd2"/>
                  </a:cxn>
                  <a:cxn ang="16200000">
                    <a:pos x="wd2" y="hd2"/>
                  </a:cxn>
                </a:cxnLst>
                <a:rect l="0" t="0" r="r" b="b"/>
                <a:pathLst>
                  <a:path w="21600" h="21600" extrusionOk="0">
                    <a:moveTo>
                      <a:pt x="10747" y="21600"/>
                    </a:moveTo>
                    <a:lnTo>
                      <a:pt x="0" y="10816"/>
                    </a:lnTo>
                    <a:lnTo>
                      <a:pt x="10891" y="0"/>
                    </a:lnTo>
                    <a:lnTo>
                      <a:pt x="21600" y="10859"/>
                    </a:lnTo>
                    <a:cubicBezTo>
                      <a:pt x="21600" y="10859"/>
                      <a:pt x="10747" y="21600"/>
                      <a:pt x="10747" y="21600"/>
                    </a:cubicBezTo>
                    <a:close/>
                  </a:path>
                </a:pathLst>
              </a:custGeom>
              <a:solidFill>
                <a:srgbClr val="FFFFFF">
                  <a:alpha val="25000"/>
                </a:srgbClr>
              </a:solidFill>
              <a:ln w="12700" cap="flat">
                <a:noFill/>
                <a:miter lim="400000"/>
              </a:ln>
              <a:effectLst/>
            </p:spPr>
            <p:txBody>
              <a:bodyPr wrap="square" lIns="50800" tIns="50800" rIns="50800" bIns="50800" numCol="1" anchor="ctr">
                <a:noAutofit/>
              </a:bodyP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p>
            </p:txBody>
          </p:sp>
          <p:sp>
            <p:nvSpPr>
              <p:cNvPr id="8529" name="Shape 8529"/>
              <p:cNvSpPr/>
              <p:nvPr/>
            </p:nvSpPr>
            <p:spPr>
              <a:xfrm>
                <a:off x="1620285" y="949823"/>
                <a:ext cx="1644731" cy="6152631"/>
              </a:xfrm>
              <a:custGeom>
                <a:cxnLst>
                  <a:cxn ang="0">
                    <a:pos x="wd2" y="hd2"/>
                  </a:cxn>
                  <a:cxn ang="5400000">
                    <a:pos x="wd2" y="hd2"/>
                  </a:cxn>
                  <a:cxn ang="10800000">
                    <a:pos x="wd2" y="hd2"/>
                  </a:cxn>
                  <a:cxn ang="16200000">
                    <a:pos x="wd2" y="hd2"/>
                  </a:cxn>
                </a:cxnLst>
                <a:rect l="0" t="0" r="r" b="b"/>
                <a:pathLst>
                  <a:path w="21600" h="21600" extrusionOk="0">
                    <a:moveTo>
                      <a:pt x="0" y="3328"/>
                    </a:moveTo>
                    <a:lnTo>
                      <a:pt x="0" y="3328"/>
                    </a:lnTo>
                    <a:lnTo>
                      <a:pt x="0" y="21600"/>
                    </a:lnTo>
                    <a:lnTo>
                      <a:pt x="21600" y="21600"/>
                    </a:lnTo>
                    <a:lnTo>
                      <a:pt x="21600" y="0"/>
                    </a:lnTo>
                    <a:cubicBezTo>
                      <a:pt x="21600" y="0"/>
                      <a:pt x="0" y="3328"/>
                      <a:pt x="0" y="3328"/>
                    </a:cubicBezTo>
                    <a:close/>
                  </a:path>
                </a:pathLst>
              </a:custGeom>
              <a:solidFill>
                <a:srgbClr val="212935">
                  <a:alpha val="15000"/>
                </a:srgbClr>
              </a:solidFill>
              <a:ln w="12700" cap="flat">
                <a:noFill/>
                <a:miter lim="400000"/>
              </a:ln>
              <a:effectLst/>
            </p:spPr>
            <p:txBody>
              <a:bodyPr wrap="square" lIns="50800" tIns="50800" rIns="50800" bIns="50800" numCol="1" anchor="ctr">
                <a:noAutofit/>
              </a:bodyP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p>
            </p:txBody>
          </p:sp>
        </p:grpSp>
      </p:grpSp>
      <p:grpSp>
        <p:nvGrpSpPr>
          <p:cNvPr id="8536" name="Group 8536"/>
          <p:cNvGrpSpPr/>
          <p:nvPr/>
        </p:nvGrpSpPr>
        <p:grpSpPr>
          <a:xfrm>
            <a:off x="8260159" y="3501827"/>
            <a:ext cx="1637904" cy="2727127"/>
            <a:chOff x="1" y="0"/>
            <a:chExt cx="3275806" cy="5454252"/>
          </a:xfrm>
        </p:grpSpPr>
        <p:sp>
          <p:nvSpPr>
            <p:cNvPr id="8532" name="Shape 8532"/>
            <p:cNvSpPr/>
            <p:nvPr/>
          </p:nvSpPr>
          <p:spPr>
            <a:xfrm>
              <a:off x="1" y="0"/>
              <a:ext cx="3275806" cy="5454252"/>
            </a:xfrm>
            <a:custGeom>
              <a:cxnLst>
                <a:cxn ang="0">
                  <a:pos x="wd2" y="hd2"/>
                </a:cxn>
                <a:cxn ang="5400000">
                  <a:pos x="wd2" y="hd2"/>
                </a:cxn>
                <a:cxn ang="10800000">
                  <a:pos x="wd2" y="hd2"/>
                </a:cxn>
                <a:cxn ang="16200000">
                  <a:pos x="wd2" y="hd2"/>
                </a:cxn>
              </a:cxnLst>
              <a:rect l="0" t="0" r="r" b="b"/>
              <a:pathLst>
                <a:path w="21600" h="21600" extrusionOk="0">
                  <a:moveTo>
                    <a:pt x="10879" y="0"/>
                  </a:moveTo>
                  <a:lnTo>
                    <a:pt x="24" y="3772"/>
                  </a:lnTo>
                  <a:cubicBezTo>
                    <a:pt x="23" y="3772"/>
                    <a:pt x="0" y="3763"/>
                    <a:pt x="0" y="3763"/>
                  </a:cubicBezTo>
                  <a:lnTo>
                    <a:pt x="0" y="21600"/>
                  </a:lnTo>
                  <a:lnTo>
                    <a:pt x="10735" y="21600"/>
                  </a:lnTo>
                  <a:lnTo>
                    <a:pt x="10735" y="7549"/>
                  </a:lnTo>
                  <a:cubicBezTo>
                    <a:pt x="10735" y="7549"/>
                    <a:pt x="10755" y="7541"/>
                    <a:pt x="10756" y="7541"/>
                  </a:cubicBezTo>
                  <a:lnTo>
                    <a:pt x="10756" y="21594"/>
                  </a:lnTo>
                  <a:lnTo>
                    <a:pt x="21600" y="21594"/>
                  </a:lnTo>
                  <a:lnTo>
                    <a:pt x="21600" y="3769"/>
                  </a:lnTo>
                  <a:cubicBezTo>
                    <a:pt x="21600" y="3769"/>
                    <a:pt x="21551" y="3786"/>
                    <a:pt x="21550" y="3786"/>
                  </a:cubicBezTo>
                  <a:lnTo>
                    <a:pt x="10879" y="0"/>
                  </a:lnTo>
                  <a:close/>
                </a:path>
              </a:pathLst>
            </a:custGeom>
            <a:solidFill>
              <a:schemeClr val="accent3"/>
            </a:solidFill>
            <a:ln w="12700" cap="flat">
              <a:noFill/>
              <a:miter lim="400000"/>
            </a:ln>
            <a:effectLst/>
          </p:spPr>
          <p:txBody>
            <a:bodyPr wrap="square" lIns="50800" tIns="50800" rIns="50800" bIns="50800" numCol="1" anchor="ctr">
              <a:noAutofit/>
            </a:bodyP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p>
          </p:txBody>
        </p:sp>
        <p:grpSp>
          <p:nvGrpSpPr>
            <p:cNvPr id="8535" name="Group 8535"/>
            <p:cNvGrpSpPr/>
            <p:nvPr/>
          </p:nvGrpSpPr>
          <p:grpSpPr>
            <a:xfrm>
              <a:off x="88" y="144"/>
              <a:ext cx="3275719" cy="5452377"/>
              <a:chExt cx="3275718" cy="5452376"/>
            </a:xfrm>
          </p:grpSpPr>
          <p:sp>
            <p:nvSpPr>
              <p:cNvPr id="8533" name="Shape 8533"/>
              <p:cNvSpPr/>
              <p:nvPr/>
            </p:nvSpPr>
            <p:spPr>
              <a:xfrm>
                <a:off x="0" y="0"/>
                <a:ext cx="3272443" cy="1905989"/>
              </a:xfrm>
              <a:custGeom>
                <a:cxnLst>
                  <a:cxn ang="0">
                    <a:pos x="wd2" y="hd2"/>
                  </a:cxn>
                  <a:cxn ang="5400000">
                    <a:pos x="wd2" y="hd2"/>
                  </a:cxn>
                  <a:cxn ang="10800000">
                    <a:pos x="wd2" y="hd2"/>
                  </a:cxn>
                  <a:cxn ang="16200000">
                    <a:pos x="wd2" y="hd2"/>
                  </a:cxn>
                </a:cxnLst>
                <a:rect l="0" t="0" r="r" b="b"/>
                <a:pathLst>
                  <a:path w="21600" h="21600" extrusionOk="0">
                    <a:moveTo>
                      <a:pt x="10747" y="21600"/>
                    </a:moveTo>
                    <a:lnTo>
                      <a:pt x="0" y="10816"/>
                    </a:lnTo>
                    <a:lnTo>
                      <a:pt x="10891" y="0"/>
                    </a:lnTo>
                    <a:lnTo>
                      <a:pt x="21600" y="10859"/>
                    </a:lnTo>
                    <a:cubicBezTo>
                      <a:pt x="21600" y="10859"/>
                      <a:pt x="10747" y="21600"/>
                      <a:pt x="10747" y="21600"/>
                    </a:cubicBezTo>
                    <a:close/>
                  </a:path>
                </a:pathLst>
              </a:custGeom>
              <a:solidFill>
                <a:srgbClr val="FFFFFF">
                  <a:alpha val="25000"/>
                </a:srgbClr>
              </a:solidFill>
              <a:ln w="12700" cap="flat">
                <a:noFill/>
                <a:miter lim="400000"/>
              </a:ln>
              <a:effectLst/>
            </p:spPr>
            <p:txBody>
              <a:bodyPr wrap="square" lIns="50800" tIns="50800" rIns="50800" bIns="50800" numCol="1" anchor="ctr">
                <a:noAutofit/>
              </a:bodyP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p>
            </p:txBody>
          </p:sp>
          <p:sp>
            <p:nvSpPr>
              <p:cNvPr id="8534" name="Shape 8534"/>
              <p:cNvSpPr/>
              <p:nvPr/>
            </p:nvSpPr>
            <p:spPr>
              <a:xfrm>
                <a:off x="1630981" y="951697"/>
                <a:ext cx="1644738" cy="4500680"/>
              </a:xfrm>
              <a:custGeom>
                <a:cxnLst>
                  <a:cxn ang="0">
                    <a:pos x="wd2" y="hd2"/>
                  </a:cxn>
                  <a:cxn ang="5400000">
                    <a:pos x="wd2" y="hd2"/>
                  </a:cxn>
                  <a:cxn ang="10800000">
                    <a:pos x="wd2" y="hd2"/>
                  </a:cxn>
                  <a:cxn ang="16200000">
                    <a:pos x="wd2" y="hd2"/>
                  </a:cxn>
                </a:cxnLst>
                <a:rect l="0" t="0" r="r" b="b"/>
                <a:pathLst>
                  <a:path w="21600" h="21600" extrusionOk="0">
                    <a:moveTo>
                      <a:pt x="0" y="4549"/>
                    </a:moveTo>
                    <a:lnTo>
                      <a:pt x="0" y="4549"/>
                    </a:lnTo>
                    <a:lnTo>
                      <a:pt x="0" y="21600"/>
                    </a:lnTo>
                    <a:lnTo>
                      <a:pt x="21600" y="21600"/>
                    </a:lnTo>
                    <a:lnTo>
                      <a:pt x="21600" y="0"/>
                    </a:lnTo>
                    <a:cubicBezTo>
                      <a:pt x="21600" y="0"/>
                      <a:pt x="0" y="4549"/>
                      <a:pt x="0" y="4549"/>
                    </a:cubicBezTo>
                    <a:close/>
                  </a:path>
                </a:pathLst>
              </a:custGeom>
              <a:solidFill>
                <a:srgbClr val="212935">
                  <a:alpha val="15000"/>
                </a:srgbClr>
              </a:solidFill>
              <a:ln w="12700" cap="flat">
                <a:noFill/>
                <a:miter lim="400000"/>
              </a:ln>
              <a:effectLst/>
            </p:spPr>
            <p:txBody>
              <a:bodyPr wrap="square" lIns="50800" tIns="50800" rIns="50800" bIns="50800" numCol="1" anchor="ctr">
                <a:noAutofit/>
              </a:bodyP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p>
            </p:txBody>
          </p:sp>
        </p:grpSp>
      </p:grpSp>
      <p:grpSp>
        <p:nvGrpSpPr>
          <p:cNvPr id="8541" name="Group 8541"/>
          <p:cNvGrpSpPr/>
          <p:nvPr/>
        </p:nvGrpSpPr>
        <p:grpSpPr>
          <a:xfrm>
            <a:off x="6625285" y="4111924"/>
            <a:ext cx="1636463" cy="2121395"/>
            <a:chExt cx="3272924" cy="4242789"/>
          </a:xfrm>
        </p:grpSpPr>
        <p:sp>
          <p:nvSpPr>
            <p:cNvPr id="8537" name="Shape 8537"/>
            <p:cNvSpPr/>
            <p:nvPr/>
          </p:nvSpPr>
          <p:spPr>
            <a:xfrm>
              <a:off x="293" y="9323"/>
              <a:ext cx="3272632" cy="4233467"/>
            </a:xfrm>
            <a:custGeom>
              <a:cxnLst>
                <a:cxn ang="0">
                  <a:pos x="wd2" y="hd2"/>
                </a:cxn>
                <a:cxn ang="5400000">
                  <a:pos x="wd2" y="hd2"/>
                </a:cxn>
                <a:cxn ang="10800000">
                  <a:pos x="wd2" y="hd2"/>
                </a:cxn>
                <a:cxn ang="16200000">
                  <a:pos x="wd2" y="hd2"/>
                </a:cxn>
              </a:cxnLst>
              <a:rect l="0" t="0" r="r" b="b"/>
              <a:pathLst>
                <a:path w="21600" h="21600" extrusionOk="0">
                  <a:moveTo>
                    <a:pt x="10889" y="0"/>
                  </a:moveTo>
                  <a:lnTo>
                    <a:pt x="24" y="4858"/>
                  </a:lnTo>
                  <a:cubicBezTo>
                    <a:pt x="23" y="4858"/>
                    <a:pt x="0" y="4846"/>
                    <a:pt x="0" y="4846"/>
                  </a:cubicBezTo>
                  <a:lnTo>
                    <a:pt x="0" y="21600"/>
                  </a:lnTo>
                  <a:lnTo>
                    <a:pt x="10748" y="21600"/>
                  </a:lnTo>
                  <a:lnTo>
                    <a:pt x="10748" y="21590"/>
                  </a:lnTo>
                  <a:lnTo>
                    <a:pt x="21587" y="21590"/>
                  </a:lnTo>
                  <a:lnTo>
                    <a:pt x="21587" y="4894"/>
                  </a:lnTo>
                  <a:cubicBezTo>
                    <a:pt x="21587" y="4894"/>
                    <a:pt x="21600" y="4888"/>
                    <a:pt x="21600" y="4888"/>
                  </a:cubicBezTo>
                  <a:lnTo>
                    <a:pt x="21587" y="4882"/>
                  </a:lnTo>
                  <a:lnTo>
                    <a:pt x="21587" y="4854"/>
                  </a:lnTo>
                  <a:cubicBezTo>
                    <a:pt x="21587" y="4854"/>
                    <a:pt x="21556" y="4868"/>
                    <a:pt x="21555" y="4868"/>
                  </a:cubicBezTo>
                  <a:lnTo>
                    <a:pt x="10889" y="0"/>
                  </a:lnTo>
                  <a:close/>
                </a:path>
              </a:pathLst>
            </a:custGeom>
            <a:solidFill>
              <a:schemeClr val="accent2"/>
            </a:solidFill>
            <a:ln w="12700" cap="flat">
              <a:noFill/>
              <a:miter lim="400000"/>
            </a:ln>
            <a:effectLst/>
          </p:spPr>
          <p:txBody>
            <a:bodyPr wrap="square" lIns="50800" tIns="50800" rIns="50800" bIns="50800" numCol="1" anchor="ctr">
              <a:noAutofit/>
            </a:bodyP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p>
          </p:txBody>
        </p:sp>
        <p:grpSp>
          <p:nvGrpSpPr>
            <p:cNvPr id="8540" name="Group 8540"/>
            <p:cNvGrpSpPr/>
            <p:nvPr/>
          </p:nvGrpSpPr>
          <p:grpSpPr>
            <a:xfrm>
              <a:off x="-1" y="-1"/>
              <a:ext cx="3272444" cy="4231790"/>
              <a:chExt cx="3272442" cy="4231788"/>
            </a:xfrm>
          </p:grpSpPr>
          <p:sp>
            <p:nvSpPr>
              <p:cNvPr id="8538" name="Shape 8538"/>
              <p:cNvSpPr/>
              <p:nvPr/>
            </p:nvSpPr>
            <p:spPr>
              <a:xfrm>
                <a:off x="0" y="0"/>
                <a:ext cx="3272443" cy="1905989"/>
              </a:xfrm>
              <a:custGeom>
                <a:cxnLst>
                  <a:cxn ang="0">
                    <a:pos x="wd2" y="hd2"/>
                  </a:cxn>
                  <a:cxn ang="5400000">
                    <a:pos x="wd2" y="hd2"/>
                  </a:cxn>
                  <a:cxn ang="10800000">
                    <a:pos x="wd2" y="hd2"/>
                  </a:cxn>
                  <a:cxn ang="16200000">
                    <a:pos x="wd2" y="hd2"/>
                  </a:cxn>
                </a:cxnLst>
                <a:rect l="0" t="0" r="r" b="b"/>
                <a:pathLst>
                  <a:path w="21600" h="21600" extrusionOk="0">
                    <a:moveTo>
                      <a:pt x="10747" y="21600"/>
                    </a:moveTo>
                    <a:lnTo>
                      <a:pt x="0" y="10816"/>
                    </a:lnTo>
                    <a:lnTo>
                      <a:pt x="10891" y="0"/>
                    </a:lnTo>
                    <a:lnTo>
                      <a:pt x="21600" y="10859"/>
                    </a:lnTo>
                    <a:cubicBezTo>
                      <a:pt x="21600" y="10859"/>
                      <a:pt x="10747" y="21600"/>
                      <a:pt x="10747" y="21600"/>
                    </a:cubicBezTo>
                    <a:close/>
                  </a:path>
                </a:pathLst>
              </a:custGeom>
              <a:solidFill>
                <a:srgbClr val="FFFFFF">
                  <a:alpha val="25000"/>
                </a:srgbClr>
              </a:solidFill>
              <a:ln w="12700" cap="flat">
                <a:noFill/>
                <a:miter lim="400000"/>
              </a:ln>
              <a:effectLst/>
            </p:spPr>
            <p:txBody>
              <a:bodyPr wrap="square" lIns="50800" tIns="50800" rIns="50800" bIns="50800" numCol="1" anchor="ctr">
                <a:noAutofit/>
              </a:bodyP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p>
            </p:txBody>
          </p:sp>
          <p:sp>
            <p:nvSpPr>
              <p:cNvPr id="8539" name="Shape 8539"/>
              <p:cNvSpPr/>
              <p:nvPr/>
            </p:nvSpPr>
            <p:spPr>
              <a:xfrm>
                <a:off x="1625945" y="951698"/>
                <a:ext cx="1644745" cy="3280091"/>
              </a:xfrm>
              <a:custGeom>
                <a:cxnLst>
                  <a:cxn ang="0">
                    <a:pos x="wd2" y="hd2"/>
                  </a:cxn>
                  <a:cxn ang="5400000">
                    <a:pos x="wd2" y="hd2"/>
                  </a:cxn>
                  <a:cxn ang="10800000">
                    <a:pos x="wd2" y="hd2"/>
                  </a:cxn>
                  <a:cxn ang="16200000">
                    <a:pos x="wd2" y="hd2"/>
                  </a:cxn>
                </a:cxnLst>
                <a:rect l="0" t="0" r="r" b="b"/>
                <a:pathLst>
                  <a:path w="21600" h="21600" extrusionOk="0">
                    <a:moveTo>
                      <a:pt x="0" y="6242"/>
                    </a:moveTo>
                    <a:lnTo>
                      <a:pt x="0" y="6242"/>
                    </a:lnTo>
                    <a:lnTo>
                      <a:pt x="0" y="21600"/>
                    </a:lnTo>
                    <a:lnTo>
                      <a:pt x="21600" y="21600"/>
                    </a:lnTo>
                    <a:lnTo>
                      <a:pt x="21600" y="0"/>
                    </a:lnTo>
                    <a:cubicBezTo>
                      <a:pt x="21600" y="0"/>
                      <a:pt x="0" y="6242"/>
                      <a:pt x="0" y="6242"/>
                    </a:cubicBezTo>
                    <a:close/>
                  </a:path>
                </a:pathLst>
              </a:custGeom>
              <a:solidFill>
                <a:srgbClr val="212935">
                  <a:alpha val="15000"/>
                </a:srgbClr>
              </a:solidFill>
              <a:ln w="12700" cap="flat">
                <a:noFill/>
                <a:miter lim="400000"/>
              </a:ln>
              <a:effectLst/>
            </p:spPr>
            <p:txBody>
              <a:bodyPr wrap="square" lIns="50800" tIns="50800" rIns="50800" bIns="50800" numCol="1" anchor="ctr">
                <a:noAutofit/>
              </a:bodyP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p>
            </p:txBody>
          </p:sp>
        </p:grpSp>
      </p:grpSp>
      <p:grpSp>
        <p:nvGrpSpPr>
          <p:cNvPr id="8546" name="Group 8546"/>
          <p:cNvGrpSpPr/>
          <p:nvPr/>
        </p:nvGrpSpPr>
        <p:grpSpPr>
          <a:xfrm>
            <a:off x="4984154" y="4724003"/>
            <a:ext cx="1639491" cy="1506539"/>
            <a:chExt cx="3278982" cy="3013076"/>
          </a:xfrm>
        </p:grpSpPr>
        <p:sp>
          <p:nvSpPr>
            <p:cNvPr id="8542" name="Shape 8542"/>
            <p:cNvSpPr/>
            <p:nvPr/>
          </p:nvSpPr>
          <p:spPr>
            <a:xfrm>
              <a:off x="0" y="0"/>
              <a:ext cx="3278982" cy="3013076"/>
            </a:xfrm>
            <a:custGeom>
              <a:cxnLst>
                <a:cxn ang="0">
                  <a:pos x="wd2" y="hd2"/>
                </a:cxn>
                <a:cxn ang="5400000">
                  <a:pos x="wd2" y="hd2"/>
                </a:cxn>
                <a:cxn ang="10800000">
                  <a:pos x="wd2" y="hd2"/>
                </a:cxn>
                <a:cxn ang="16200000">
                  <a:pos x="wd2" y="hd2"/>
                </a:cxn>
              </a:cxnLst>
              <a:rect l="0" t="0" r="r" b="b"/>
              <a:pathLst>
                <a:path w="21600" h="21600" extrusionOk="0">
                  <a:moveTo>
                    <a:pt x="10897" y="0"/>
                  </a:moveTo>
                  <a:lnTo>
                    <a:pt x="37" y="6834"/>
                  </a:lnTo>
                  <a:cubicBezTo>
                    <a:pt x="36" y="6834"/>
                    <a:pt x="0" y="6811"/>
                    <a:pt x="0" y="6811"/>
                  </a:cubicBezTo>
                  <a:lnTo>
                    <a:pt x="0" y="21600"/>
                  </a:lnTo>
                  <a:lnTo>
                    <a:pt x="10727" y="21600"/>
                  </a:lnTo>
                  <a:lnTo>
                    <a:pt x="10727" y="13648"/>
                  </a:lnTo>
                  <a:lnTo>
                    <a:pt x="10753" y="13665"/>
                  </a:lnTo>
                  <a:cubicBezTo>
                    <a:pt x="10753" y="13665"/>
                    <a:pt x="10766" y="13657"/>
                    <a:pt x="10766" y="13656"/>
                  </a:cubicBezTo>
                  <a:lnTo>
                    <a:pt x="10766" y="21574"/>
                  </a:lnTo>
                  <a:lnTo>
                    <a:pt x="21600" y="21574"/>
                  </a:lnTo>
                  <a:lnTo>
                    <a:pt x="21600" y="6811"/>
                  </a:lnTo>
                  <a:cubicBezTo>
                    <a:pt x="21600" y="6811"/>
                    <a:pt x="21546" y="6845"/>
                    <a:pt x="21545" y="6845"/>
                  </a:cubicBezTo>
                  <a:lnTo>
                    <a:pt x="10897" y="0"/>
                  </a:lnTo>
                  <a:close/>
                </a:path>
              </a:pathLst>
            </a:custGeom>
            <a:solidFill>
              <a:schemeClr val="accent1"/>
            </a:solidFill>
            <a:ln w="12700" cap="flat">
              <a:noFill/>
              <a:miter lim="400000"/>
            </a:ln>
            <a:effectLst/>
          </p:spPr>
          <p:txBody>
            <a:bodyPr wrap="square" lIns="50800" tIns="50800" rIns="50800" bIns="50800" numCol="1" anchor="ctr">
              <a:noAutofit/>
            </a:bodyP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p>
          </p:txBody>
        </p:sp>
        <p:grpSp>
          <p:nvGrpSpPr>
            <p:cNvPr id="8545" name="Group 8545"/>
            <p:cNvGrpSpPr/>
            <p:nvPr/>
          </p:nvGrpSpPr>
          <p:grpSpPr>
            <a:xfrm>
              <a:off x="3898" y="187"/>
              <a:ext cx="3275084" cy="3009324"/>
              <a:chOff x="3908" y="0"/>
              <a:chExt cx="3275082" cy="3009322"/>
            </a:xfrm>
          </p:grpSpPr>
          <p:sp>
            <p:nvSpPr>
              <p:cNvPr id="8543" name="Shape 8543"/>
              <p:cNvSpPr/>
              <p:nvPr/>
            </p:nvSpPr>
            <p:spPr>
              <a:xfrm>
                <a:off x="1634252" y="949823"/>
                <a:ext cx="1644738" cy="2059499"/>
              </a:xfrm>
              <a:custGeom>
                <a:cxnLst>
                  <a:cxn ang="0">
                    <a:pos x="wd2" y="hd2"/>
                  </a:cxn>
                  <a:cxn ang="5400000">
                    <a:pos x="wd2" y="hd2"/>
                  </a:cxn>
                  <a:cxn ang="10800000">
                    <a:pos x="wd2" y="hd2"/>
                  </a:cxn>
                  <a:cxn ang="16200000">
                    <a:pos x="wd2" y="hd2"/>
                  </a:cxn>
                </a:cxnLst>
                <a:rect l="0" t="0" r="r" b="b"/>
                <a:pathLst>
                  <a:path w="21600" h="21600" extrusionOk="0">
                    <a:moveTo>
                      <a:pt x="0" y="9941"/>
                    </a:moveTo>
                    <a:lnTo>
                      <a:pt x="0" y="9941"/>
                    </a:lnTo>
                    <a:lnTo>
                      <a:pt x="0" y="21600"/>
                    </a:lnTo>
                    <a:lnTo>
                      <a:pt x="21600" y="21600"/>
                    </a:lnTo>
                    <a:lnTo>
                      <a:pt x="21600" y="0"/>
                    </a:lnTo>
                    <a:cubicBezTo>
                      <a:pt x="21600" y="0"/>
                      <a:pt x="0" y="9941"/>
                      <a:pt x="0" y="9941"/>
                    </a:cubicBezTo>
                    <a:close/>
                  </a:path>
                </a:pathLst>
              </a:custGeom>
              <a:solidFill>
                <a:srgbClr val="212935">
                  <a:alpha val="15000"/>
                </a:srgbClr>
              </a:solidFill>
              <a:ln w="12700" cap="flat">
                <a:noFill/>
                <a:miter lim="400000"/>
              </a:ln>
              <a:effectLst/>
            </p:spPr>
            <p:txBody>
              <a:bodyPr wrap="square" lIns="50800" tIns="50800" rIns="50800" bIns="50800" numCol="1" anchor="ctr">
                <a:noAutofit/>
              </a:bodyP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p>
            </p:txBody>
          </p:sp>
          <p:sp>
            <p:nvSpPr>
              <p:cNvPr id="8544" name="Shape 8544"/>
              <p:cNvSpPr/>
              <p:nvPr/>
            </p:nvSpPr>
            <p:spPr>
              <a:xfrm>
                <a:off x="3908" y="0"/>
                <a:ext cx="3272444" cy="1905989"/>
              </a:xfrm>
              <a:custGeom>
                <a:cxnLst>
                  <a:cxn ang="0">
                    <a:pos x="wd2" y="hd2"/>
                  </a:cxn>
                  <a:cxn ang="5400000">
                    <a:pos x="wd2" y="hd2"/>
                  </a:cxn>
                  <a:cxn ang="10800000">
                    <a:pos x="wd2" y="hd2"/>
                  </a:cxn>
                  <a:cxn ang="16200000">
                    <a:pos x="wd2" y="hd2"/>
                  </a:cxn>
                </a:cxnLst>
                <a:rect l="0" t="0" r="r" b="b"/>
                <a:pathLst>
                  <a:path w="21600" h="21600" extrusionOk="0">
                    <a:moveTo>
                      <a:pt x="10747" y="21600"/>
                    </a:moveTo>
                    <a:lnTo>
                      <a:pt x="0" y="10816"/>
                    </a:lnTo>
                    <a:lnTo>
                      <a:pt x="10891" y="0"/>
                    </a:lnTo>
                    <a:lnTo>
                      <a:pt x="21600" y="10859"/>
                    </a:lnTo>
                    <a:cubicBezTo>
                      <a:pt x="21600" y="10859"/>
                      <a:pt x="10747" y="21600"/>
                      <a:pt x="10747" y="21600"/>
                    </a:cubicBezTo>
                    <a:close/>
                  </a:path>
                </a:pathLst>
              </a:custGeom>
              <a:solidFill>
                <a:srgbClr val="FFFFFF">
                  <a:alpha val="25000"/>
                </a:srgbClr>
              </a:solidFill>
              <a:ln w="12700" cap="flat">
                <a:noFill/>
                <a:miter lim="400000"/>
              </a:ln>
              <a:effectLst/>
            </p:spPr>
            <p:txBody>
              <a:bodyPr wrap="square" lIns="50800" tIns="50800" rIns="50800" bIns="50800" numCol="1" anchor="ctr">
                <a:noAutofit/>
              </a:bodyP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p>
            </p:txBody>
          </p:sp>
        </p:grpSp>
      </p:grpSp>
      <p:sp>
        <p:nvSpPr>
          <p:cNvPr id="8548" name="Shape 8548"/>
          <p:cNvSpPr/>
          <p:nvPr/>
        </p:nvSpPr>
        <p:spPr>
          <a:xfrm>
            <a:off x="10520144" y="2986252"/>
            <a:ext cx="405039" cy="379360"/>
          </a:xfrm>
          <a:custGeom>
            <a:cxnLst>
              <a:cxn ang="0">
                <a:pos x="wd2" y="hd2"/>
              </a:cxn>
              <a:cxn ang="5400000">
                <a:pos x="wd2" y="hd2"/>
              </a:cxn>
              <a:cxn ang="10800000">
                <a:pos x="wd2" y="hd2"/>
              </a:cxn>
              <a:cxn ang="16200000">
                <a:pos x="wd2" y="hd2"/>
              </a:cxn>
            </a:cxnLst>
            <a:rect l="0" t="0" r="r" b="b"/>
            <a:pathLst>
              <a:path w="21600" h="21600" extrusionOk="0">
                <a:moveTo>
                  <a:pt x="17678" y="18011"/>
                </a:moveTo>
                <a:lnTo>
                  <a:pt x="18114" y="18144"/>
                </a:lnTo>
                <a:lnTo>
                  <a:pt x="18550" y="18210"/>
                </a:lnTo>
                <a:lnTo>
                  <a:pt x="19235" y="18942"/>
                </a:lnTo>
                <a:lnTo>
                  <a:pt x="19359" y="19274"/>
                </a:lnTo>
                <a:lnTo>
                  <a:pt x="19421" y="19872"/>
                </a:lnTo>
                <a:lnTo>
                  <a:pt x="19359" y="20337"/>
                </a:lnTo>
                <a:lnTo>
                  <a:pt x="19235" y="20670"/>
                </a:lnTo>
                <a:lnTo>
                  <a:pt x="18923" y="21135"/>
                </a:lnTo>
                <a:lnTo>
                  <a:pt x="18550" y="21401"/>
                </a:lnTo>
                <a:lnTo>
                  <a:pt x="18114" y="21467"/>
                </a:lnTo>
                <a:lnTo>
                  <a:pt x="17678" y="21600"/>
                </a:lnTo>
                <a:lnTo>
                  <a:pt x="17243" y="21467"/>
                </a:lnTo>
                <a:lnTo>
                  <a:pt x="16807" y="21401"/>
                </a:lnTo>
                <a:lnTo>
                  <a:pt x="16496" y="21135"/>
                </a:lnTo>
                <a:lnTo>
                  <a:pt x="16309" y="20670"/>
                </a:lnTo>
                <a:lnTo>
                  <a:pt x="16060" y="20337"/>
                </a:lnTo>
                <a:lnTo>
                  <a:pt x="16060" y="19274"/>
                </a:lnTo>
                <a:lnTo>
                  <a:pt x="16309" y="18942"/>
                </a:lnTo>
                <a:lnTo>
                  <a:pt x="16496" y="18609"/>
                </a:lnTo>
                <a:lnTo>
                  <a:pt x="16807" y="18210"/>
                </a:lnTo>
                <a:lnTo>
                  <a:pt x="17243" y="18144"/>
                </a:lnTo>
                <a:lnTo>
                  <a:pt x="17678" y="18011"/>
                </a:lnTo>
                <a:close/>
                <a:moveTo>
                  <a:pt x="7594" y="18011"/>
                </a:moveTo>
                <a:lnTo>
                  <a:pt x="8030" y="18144"/>
                </a:lnTo>
                <a:lnTo>
                  <a:pt x="8466" y="18210"/>
                </a:lnTo>
                <a:lnTo>
                  <a:pt x="8777" y="18609"/>
                </a:lnTo>
                <a:lnTo>
                  <a:pt x="9026" y="18942"/>
                </a:lnTo>
                <a:lnTo>
                  <a:pt x="9213" y="19274"/>
                </a:lnTo>
                <a:lnTo>
                  <a:pt x="9213" y="20337"/>
                </a:lnTo>
                <a:lnTo>
                  <a:pt x="9026" y="20670"/>
                </a:lnTo>
                <a:lnTo>
                  <a:pt x="8777" y="21135"/>
                </a:lnTo>
                <a:lnTo>
                  <a:pt x="8466" y="21401"/>
                </a:lnTo>
                <a:lnTo>
                  <a:pt x="8030" y="21467"/>
                </a:lnTo>
                <a:lnTo>
                  <a:pt x="7594" y="21600"/>
                </a:lnTo>
                <a:lnTo>
                  <a:pt x="7159" y="21467"/>
                </a:lnTo>
                <a:lnTo>
                  <a:pt x="6723" y="21401"/>
                </a:lnTo>
                <a:lnTo>
                  <a:pt x="6412" y="21135"/>
                </a:lnTo>
                <a:lnTo>
                  <a:pt x="6100" y="20670"/>
                </a:lnTo>
                <a:lnTo>
                  <a:pt x="5976" y="20337"/>
                </a:lnTo>
                <a:lnTo>
                  <a:pt x="5851" y="19872"/>
                </a:lnTo>
                <a:lnTo>
                  <a:pt x="5976" y="19274"/>
                </a:lnTo>
                <a:lnTo>
                  <a:pt x="6100" y="18942"/>
                </a:lnTo>
                <a:lnTo>
                  <a:pt x="6412" y="18609"/>
                </a:lnTo>
                <a:lnTo>
                  <a:pt x="6723" y="18210"/>
                </a:lnTo>
                <a:lnTo>
                  <a:pt x="7159" y="18144"/>
                </a:lnTo>
                <a:lnTo>
                  <a:pt x="7594" y="18011"/>
                </a:lnTo>
                <a:close/>
                <a:moveTo>
                  <a:pt x="14877" y="8374"/>
                </a:moveTo>
                <a:lnTo>
                  <a:pt x="14877" y="10833"/>
                </a:lnTo>
                <a:lnTo>
                  <a:pt x="18488" y="10833"/>
                </a:lnTo>
                <a:lnTo>
                  <a:pt x="18799" y="8374"/>
                </a:lnTo>
                <a:lnTo>
                  <a:pt x="14877" y="8374"/>
                </a:lnTo>
                <a:close/>
                <a:moveTo>
                  <a:pt x="10458" y="8374"/>
                </a:moveTo>
                <a:lnTo>
                  <a:pt x="10458" y="10833"/>
                </a:lnTo>
                <a:lnTo>
                  <a:pt x="13819" y="10833"/>
                </a:lnTo>
                <a:lnTo>
                  <a:pt x="13819" y="8374"/>
                </a:lnTo>
                <a:lnTo>
                  <a:pt x="10458" y="8374"/>
                </a:lnTo>
                <a:close/>
                <a:moveTo>
                  <a:pt x="5851" y="8374"/>
                </a:moveTo>
                <a:lnTo>
                  <a:pt x="6287" y="10833"/>
                </a:lnTo>
                <a:lnTo>
                  <a:pt x="9213" y="10833"/>
                </a:lnTo>
                <a:lnTo>
                  <a:pt x="9213" y="8374"/>
                </a:lnTo>
                <a:lnTo>
                  <a:pt x="5851" y="8374"/>
                </a:lnTo>
                <a:close/>
                <a:moveTo>
                  <a:pt x="14877" y="4785"/>
                </a:moveTo>
                <a:lnTo>
                  <a:pt x="14877" y="7244"/>
                </a:lnTo>
                <a:lnTo>
                  <a:pt x="18923" y="7244"/>
                </a:lnTo>
                <a:lnTo>
                  <a:pt x="19235" y="4785"/>
                </a:lnTo>
                <a:lnTo>
                  <a:pt x="14877" y="4785"/>
                </a:lnTo>
                <a:close/>
                <a:moveTo>
                  <a:pt x="10458" y="4785"/>
                </a:moveTo>
                <a:lnTo>
                  <a:pt x="10458" y="7244"/>
                </a:lnTo>
                <a:lnTo>
                  <a:pt x="13819" y="7244"/>
                </a:lnTo>
                <a:lnTo>
                  <a:pt x="13819" y="4785"/>
                </a:lnTo>
                <a:lnTo>
                  <a:pt x="10458" y="4785"/>
                </a:lnTo>
                <a:close/>
                <a:moveTo>
                  <a:pt x="5291" y="4785"/>
                </a:moveTo>
                <a:lnTo>
                  <a:pt x="5727" y="7244"/>
                </a:lnTo>
                <a:lnTo>
                  <a:pt x="9213" y="7244"/>
                </a:lnTo>
                <a:lnTo>
                  <a:pt x="9213" y="4785"/>
                </a:lnTo>
                <a:lnTo>
                  <a:pt x="5291" y="4785"/>
                </a:lnTo>
                <a:close/>
                <a:moveTo>
                  <a:pt x="1058" y="0"/>
                </a:moveTo>
                <a:lnTo>
                  <a:pt x="4046" y="0"/>
                </a:lnTo>
                <a:lnTo>
                  <a:pt x="4357" y="266"/>
                </a:lnTo>
                <a:lnTo>
                  <a:pt x="4669" y="598"/>
                </a:lnTo>
                <a:lnTo>
                  <a:pt x="4793" y="930"/>
                </a:lnTo>
                <a:lnTo>
                  <a:pt x="4980" y="2326"/>
                </a:lnTo>
                <a:lnTo>
                  <a:pt x="20542" y="2326"/>
                </a:lnTo>
                <a:lnTo>
                  <a:pt x="21164" y="2592"/>
                </a:lnTo>
                <a:lnTo>
                  <a:pt x="21413" y="2791"/>
                </a:lnTo>
                <a:lnTo>
                  <a:pt x="21538" y="3057"/>
                </a:lnTo>
                <a:lnTo>
                  <a:pt x="21600" y="3390"/>
                </a:lnTo>
                <a:lnTo>
                  <a:pt x="21600" y="3722"/>
                </a:lnTo>
                <a:lnTo>
                  <a:pt x="20542" y="12229"/>
                </a:lnTo>
                <a:lnTo>
                  <a:pt x="20417" y="12561"/>
                </a:lnTo>
                <a:lnTo>
                  <a:pt x="20106" y="12894"/>
                </a:lnTo>
                <a:lnTo>
                  <a:pt x="19795" y="13159"/>
                </a:lnTo>
                <a:lnTo>
                  <a:pt x="19421" y="13226"/>
                </a:lnTo>
                <a:lnTo>
                  <a:pt x="6598" y="13226"/>
                </a:lnTo>
                <a:lnTo>
                  <a:pt x="6847" y="14422"/>
                </a:lnTo>
                <a:lnTo>
                  <a:pt x="18674" y="14422"/>
                </a:lnTo>
                <a:lnTo>
                  <a:pt x="18923" y="14622"/>
                </a:lnTo>
                <a:lnTo>
                  <a:pt x="19235" y="14887"/>
                </a:lnTo>
                <a:lnTo>
                  <a:pt x="19359" y="15220"/>
                </a:lnTo>
                <a:lnTo>
                  <a:pt x="19421" y="15552"/>
                </a:lnTo>
                <a:lnTo>
                  <a:pt x="19359" y="16017"/>
                </a:lnTo>
                <a:lnTo>
                  <a:pt x="19235" y="16283"/>
                </a:lnTo>
                <a:lnTo>
                  <a:pt x="18923" y="16615"/>
                </a:lnTo>
                <a:lnTo>
                  <a:pt x="18674" y="16748"/>
                </a:lnTo>
                <a:lnTo>
                  <a:pt x="18239" y="16815"/>
                </a:lnTo>
                <a:lnTo>
                  <a:pt x="5851" y="16815"/>
                </a:lnTo>
                <a:lnTo>
                  <a:pt x="5665" y="16748"/>
                </a:lnTo>
                <a:lnTo>
                  <a:pt x="5416" y="16748"/>
                </a:lnTo>
                <a:lnTo>
                  <a:pt x="5291" y="16615"/>
                </a:lnTo>
                <a:lnTo>
                  <a:pt x="5104" y="16482"/>
                </a:lnTo>
                <a:lnTo>
                  <a:pt x="4980" y="16350"/>
                </a:lnTo>
                <a:lnTo>
                  <a:pt x="4855" y="16150"/>
                </a:lnTo>
                <a:lnTo>
                  <a:pt x="4855" y="15884"/>
                </a:lnTo>
                <a:lnTo>
                  <a:pt x="4793" y="15818"/>
                </a:lnTo>
                <a:lnTo>
                  <a:pt x="2739" y="2326"/>
                </a:lnTo>
                <a:lnTo>
                  <a:pt x="747" y="2326"/>
                </a:lnTo>
                <a:lnTo>
                  <a:pt x="436" y="2127"/>
                </a:lnTo>
                <a:lnTo>
                  <a:pt x="187" y="1861"/>
                </a:lnTo>
                <a:lnTo>
                  <a:pt x="0" y="1529"/>
                </a:lnTo>
                <a:lnTo>
                  <a:pt x="0" y="864"/>
                </a:lnTo>
                <a:lnTo>
                  <a:pt x="187" y="465"/>
                </a:lnTo>
                <a:lnTo>
                  <a:pt x="436" y="266"/>
                </a:lnTo>
                <a:lnTo>
                  <a:pt x="747" y="0"/>
                </a:lnTo>
                <a:lnTo>
                  <a:pt x="1058" y="0"/>
                </a:lnTo>
                <a:close/>
              </a:path>
            </a:pathLst>
          </a:custGeom>
          <a:solidFill>
            <a:srgbClr val="FFFFFF"/>
          </a:solidFill>
          <a:ln w="12700">
            <a:miter lim="400000"/>
          </a:ln>
        </p:spPr>
        <p:txBody>
          <a:bodyPr lIns="22860" tIns="22860" rIns="22860" bIns="22860"/>
          <a:lstStyle/>
          <a:p>
            <a:pPr defTabSz="457200">
              <a:defRPr sz="1800">
                <a:latin typeface="Calibri"/>
                <a:ea typeface="Calibri"/>
                <a:cs typeface="Calibri" panose="020f0502020204030204"/>
                <a:sym typeface="Calibri"/>
              </a:defRPr>
            </a:pPr>
            <a:endParaRPr sz="2400"/>
          </a:p>
        </p:txBody>
      </p:sp>
      <p:sp>
        <p:nvSpPr>
          <p:cNvPr id="8549" name="Shape 8549"/>
          <p:cNvSpPr/>
          <p:nvPr/>
        </p:nvSpPr>
        <p:spPr>
          <a:xfrm>
            <a:off x="8901847" y="3780943"/>
            <a:ext cx="396379" cy="397819"/>
          </a:xfrm>
          <a:custGeom>
            <a:cxnLst>
              <a:cxn ang="0">
                <a:pos x="wd2" y="hd2"/>
              </a:cxn>
              <a:cxn ang="5400000">
                <a:pos x="wd2" y="hd2"/>
              </a:cxn>
              <a:cxn ang="10800000">
                <a:pos x="wd2" y="hd2"/>
              </a:cxn>
              <a:cxn ang="16200000">
                <a:pos x="wd2" y="hd2"/>
              </a:cxn>
            </a:cxnLst>
            <a:rect l="0" t="0" r="r" b="b"/>
            <a:pathLst>
              <a:path w="21600" h="21600" extrusionOk="0">
                <a:moveTo>
                  <a:pt x="18065" y="15496"/>
                </a:moveTo>
                <a:lnTo>
                  <a:pt x="16730" y="16278"/>
                </a:lnTo>
                <a:lnTo>
                  <a:pt x="15081" y="16983"/>
                </a:lnTo>
                <a:lnTo>
                  <a:pt x="13117" y="17374"/>
                </a:lnTo>
                <a:lnTo>
                  <a:pt x="10839" y="17530"/>
                </a:lnTo>
                <a:lnTo>
                  <a:pt x="8640" y="17374"/>
                </a:lnTo>
                <a:lnTo>
                  <a:pt x="6519" y="16983"/>
                </a:lnTo>
                <a:lnTo>
                  <a:pt x="4948" y="16278"/>
                </a:lnTo>
                <a:lnTo>
                  <a:pt x="3692" y="15496"/>
                </a:lnTo>
                <a:lnTo>
                  <a:pt x="3377" y="15887"/>
                </a:lnTo>
                <a:lnTo>
                  <a:pt x="3377" y="16122"/>
                </a:lnTo>
                <a:lnTo>
                  <a:pt x="3692" y="17217"/>
                </a:lnTo>
                <a:lnTo>
                  <a:pt x="4791" y="18078"/>
                </a:lnTo>
                <a:lnTo>
                  <a:pt x="6284" y="18861"/>
                </a:lnTo>
                <a:lnTo>
                  <a:pt x="8326" y="19409"/>
                </a:lnTo>
                <a:lnTo>
                  <a:pt x="10839" y="19565"/>
                </a:lnTo>
                <a:lnTo>
                  <a:pt x="13274" y="19409"/>
                </a:lnTo>
                <a:lnTo>
                  <a:pt x="15316" y="18861"/>
                </a:lnTo>
                <a:lnTo>
                  <a:pt x="16966" y="18078"/>
                </a:lnTo>
                <a:lnTo>
                  <a:pt x="17908" y="17217"/>
                </a:lnTo>
                <a:lnTo>
                  <a:pt x="18380" y="16122"/>
                </a:lnTo>
                <a:lnTo>
                  <a:pt x="18223" y="15887"/>
                </a:lnTo>
                <a:lnTo>
                  <a:pt x="18065" y="15496"/>
                </a:lnTo>
                <a:close/>
                <a:moveTo>
                  <a:pt x="3535" y="11504"/>
                </a:moveTo>
                <a:lnTo>
                  <a:pt x="3377" y="11739"/>
                </a:lnTo>
                <a:lnTo>
                  <a:pt x="3377" y="12209"/>
                </a:lnTo>
                <a:lnTo>
                  <a:pt x="3692" y="13148"/>
                </a:lnTo>
                <a:lnTo>
                  <a:pt x="4791" y="14087"/>
                </a:lnTo>
                <a:lnTo>
                  <a:pt x="6284" y="14791"/>
                </a:lnTo>
                <a:lnTo>
                  <a:pt x="8326" y="15339"/>
                </a:lnTo>
                <a:lnTo>
                  <a:pt x="10839" y="15574"/>
                </a:lnTo>
                <a:lnTo>
                  <a:pt x="13431" y="15339"/>
                </a:lnTo>
                <a:lnTo>
                  <a:pt x="15473" y="14791"/>
                </a:lnTo>
                <a:lnTo>
                  <a:pt x="14531" y="14791"/>
                </a:lnTo>
                <a:lnTo>
                  <a:pt x="13510" y="14948"/>
                </a:lnTo>
                <a:lnTo>
                  <a:pt x="10918" y="14635"/>
                </a:lnTo>
                <a:lnTo>
                  <a:pt x="8640" y="14087"/>
                </a:lnTo>
                <a:lnTo>
                  <a:pt x="6833" y="13148"/>
                </a:lnTo>
                <a:lnTo>
                  <a:pt x="5734" y="11896"/>
                </a:lnTo>
                <a:lnTo>
                  <a:pt x="4634" y="11739"/>
                </a:lnTo>
                <a:lnTo>
                  <a:pt x="3535" y="11504"/>
                </a:lnTo>
                <a:close/>
                <a:moveTo>
                  <a:pt x="18380" y="6887"/>
                </a:moveTo>
                <a:lnTo>
                  <a:pt x="17830" y="7513"/>
                </a:lnTo>
                <a:lnTo>
                  <a:pt x="17123" y="7983"/>
                </a:lnTo>
                <a:lnTo>
                  <a:pt x="16259" y="8374"/>
                </a:lnTo>
                <a:lnTo>
                  <a:pt x="15709" y="9626"/>
                </a:lnTo>
                <a:lnTo>
                  <a:pt x="14609" y="10565"/>
                </a:lnTo>
                <a:lnTo>
                  <a:pt x="13117" y="11191"/>
                </a:lnTo>
                <a:lnTo>
                  <a:pt x="11232" y="11739"/>
                </a:lnTo>
                <a:lnTo>
                  <a:pt x="9033" y="12052"/>
                </a:lnTo>
                <a:lnTo>
                  <a:pt x="11075" y="12600"/>
                </a:lnTo>
                <a:lnTo>
                  <a:pt x="13510" y="12835"/>
                </a:lnTo>
                <a:lnTo>
                  <a:pt x="16023" y="12600"/>
                </a:lnTo>
                <a:lnTo>
                  <a:pt x="18065" y="12052"/>
                </a:lnTo>
                <a:lnTo>
                  <a:pt x="19715" y="11348"/>
                </a:lnTo>
                <a:lnTo>
                  <a:pt x="20657" y="10409"/>
                </a:lnTo>
                <a:lnTo>
                  <a:pt x="21050" y="9470"/>
                </a:lnTo>
                <a:lnTo>
                  <a:pt x="20657" y="8530"/>
                </a:lnTo>
                <a:lnTo>
                  <a:pt x="19872" y="7670"/>
                </a:lnTo>
                <a:lnTo>
                  <a:pt x="18380" y="6887"/>
                </a:lnTo>
                <a:close/>
                <a:moveTo>
                  <a:pt x="2749" y="4539"/>
                </a:moveTo>
                <a:lnTo>
                  <a:pt x="1649" y="5243"/>
                </a:lnTo>
                <a:lnTo>
                  <a:pt x="943" y="5870"/>
                </a:lnTo>
                <a:lnTo>
                  <a:pt x="628" y="6730"/>
                </a:lnTo>
                <a:lnTo>
                  <a:pt x="1100" y="7670"/>
                </a:lnTo>
                <a:lnTo>
                  <a:pt x="2042" y="8609"/>
                </a:lnTo>
                <a:lnTo>
                  <a:pt x="3535" y="9470"/>
                </a:lnTo>
                <a:lnTo>
                  <a:pt x="5577" y="9861"/>
                </a:lnTo>
                <a:lnTo>
                  <a:pt x="8090" y="10174"/>
                </a:lnTo>
                <a:lnTo>
                  <a:pt x="10682" y="9861"/>
                </a:lnTo>
                <a:lnTo>
                  <a:pt x="12724" y="9313"/>
                </a:lnTo>
                <a:lnTo>
                  <a:pt x="11782" y="9470"/>
                </a:lnTo>
                <a:lnTo>
                  <a:pt x="10839" y="9470"/>
                </a:lnTo>
                <a:lnTo>
                  <a:pt x="8169" y="9157"/>
                </a:lnTo>
                <a:lnTo>
                  <a:pt x="5969" y="8609"/>
                </a:lnTo>
                <a:lnTo>
                  <a:pt x="4241" y="7826"/>
                </a:lnTo>
                <a:lnTo>
                  <a:pt x="3142" y="6730"/>
                </a:lnTo>
                <a:lnTo>
                  <a:pt x="2749" y="5322"/>
                </a:lnTo>
                <a:lnTo>
                  <a:pt x="2749" y="4539"/>
                </a:lnTo>
                <a:close/>
                <a:moveTo>
                  <a:pt x="10132" y="1409"/>
                </a:moveTo>
                <a:lnTo>
                  <a:pt x="11468" y="1409"/>
                </a:lnTo>
                <a:lnTo>
                  <a:pt x="11468" y="1800"/>
                </a:lnTo>
                <a:lnTo>
                  <a:pt x="12724" y="1957"/>
                </a:lnTo>
                <a:lnTo>
                  <a:pt x="13667" y="2348"/>
                </a:lnTo>
                <a:lnTo>
                  <a:pt x="14217" y="2739"/>
                </a:lnTo>
                <a:lnTo>
                  <a:pt x="12489" y="3209"/>
                </a:lnTo>
                <a:lnTo>
                  <a:pt x="12017" y="2739"/>
                </a:lnTo>
                <a:lnTo>
                  <a:pt x="11468" y="2661"/>
                </a:lnTo>
                <a:lnTo>
                  <a:pt x="10918" y="2504"/>
                </a:lnTo>
                <a:lnTo>
                  <a:pt x="10368" y="2504"/>
                </a:lnTo>
                <a:lnTo>
                  <a:pt x="9975" y="2661"/>
                </a:lnTo>
                <a:lnTo>
                  <a:pt x="9740" y="2739"/>
                </a:lnTo>
                <a:lnTo>
                  <a:pt x="9740" y="3209"/>
                </a:lnTo>
                <a:lnTo>
                  <a:pt x="9975" y="3287"/>
                </a:lnTo>
                <a:lnTo>
                  <a:pt x="10289" y="3287"/>
                </a:lnTo>
                <a:lnTo>
                  <a:pt x="11389" y="3600"/>
                </a:lnTo>
                <a:lnTo>
                  <a:pt x="12332" y="3757"/>
                </a:lnTo>
                <a:lnTo>
                  <a:pt x="13117" y="3835"/>
                </a:lnTo>
                <a:lnTo>
                  <a:pt x="13667" y="3991"/>
                </a:lnTo>
                <a:lnTo>
                  <a:pt x="14217" y="4226"/>
                </a:lnTo>
                <a:lnTo>
                  <a:pt x="14531" y="4539"/>
                </a:lnTo>
                <a:lnTo>
                  <a:pt x="14609" y="4930"/>
                </a:lnTo>
                <a:lnTo>
                  <a:pt x="14531" y="5243"/>
                </a:lnTo>
                <a:lnTo>
                  <a:pt x="14217" y="5478"/>
                </a:lnTo>
                <a:lnTo>
                  <a:pt x="13824" y="5791"/>
                </a:lnTo>
                <a:lnTo>
                  <a:pt x="12881" y="6026"/>
                </a:lnTo>
                <a:lnTo>
                  <a:pt x="11468" y="6183"/>
                </a:lnTo>
                <a:lnTo>
                  <a:pt x="11468" y="6887"/>
                </a:lnTo>
                <a:lnTo>
                  <a:pt x="10132" y="6887"/>
                </a:lnTo>
                <a:lnTo>
                  <a:pt x="10132" y="6339"/>
                </a:lnTo>
                <a:lnTo>
                  <a:pt x="8719" y="6026"/>
                </a:lnTo>
                <a:lnTo>
                  <a:pt x="7619" y="5635"/>
                </a:lnTo>
                <a:lnTo>
                  <a:pt x="7069" y="5087"/>
                </a:lnTo>
                <a:lnTo>
                  <a:pt x="9033" y="4774"/>
                </a:lnTo>
                <a:lnTo>
                  <a:pt x="9268" y="5087"/>
                </a:lnTo>
                <a:lnTo>
                  <a:pt x="9583" y="5322"/>
                </a:lnTo>
                <a:lnTo>
                  <a:pt x="10132" y="5478"/>
                </a:lnTo>
                <a:lnTo>
                  <a:pt x="11468" y="5478"/>
                </a:lnTo>
                <a:lnTo>
                  <a:pt x="12175" y="5243"/>
                </a:lnTo>
                <a:lnTo>
                  <a:pt x="12332" y="5087"/>
                </a:lnTo>
                <a:lnTo>
                  <a:pt x="12175" y="4774"/>
                </a:lnTo>
                <a:lnTo>
                  <a:pt x="11939" y="4696"/>
                </a:lnTo>
                <a:lnTo>
                  <a:pt x="11625" y="4696"/>
                </a:lnTo>
                <a:lnTo>
                  <a:pt x="11075" y="4539"/>
                </a:lnTo>
                <a:lnTo>
                  <a:pt x="10368" y="4383"/>
                </a:lnTo>
                <a:lnTo>
                  <a:pt x="9425" y="4226"/>
                </a:lnTo>
                <a:lnTo>
                  <a:pt x="8719" y="4148"/>
                </a:lnTo>
                <a:lnTo>
                  <a:pt x="8169" y="3991"/>
                </a:lnTo>
                <a:lnTo>
                  <a:pt x="7776" y="3757"/>
                </a:lnTo>
                <a:lnTo>
                  <a:pt x="7540" y="3443"/>
                </a:lnTo>
                <a:lnTo>
                  <a:pt x="7383" y="3052"/>
                </a:lnTo>
                <a:lnTo>
                  <a:pt x="7540" y="2739"/>
                </a:lnTo>
                <a:lnTo>
                  <a:pt x="7619" y="2504"/>
                </a:lnTo>
                <a:lnTo>
                  <a:pt x="8090" y="2191"/>
                </a:lnTo>
                <a:lnTo>
                  <a:pt x="8640" y="2113"/>
                </a:lnTo>
                <a:lnTo>
                  <a:pt x="9268" y="1957"/>
                </a:lnTo>
                <a:lnTo>
                  <a:pt x="10132" y="1800"/>
                </a:lnTo>
                <a:lnTo>
                  <a:pt x="10132" y="1409"/>
                </a:lnTo>
                <a:close/>
                <a:moveTo>
                  <a:pt x="10839" y="704"/>
                </a:moveTo>
                <a:lnTo>
                  <a:pt x="8326" y="861"/>
                </a:lnTo>
                <a:lnTo>
                  <a:pt x="6284" y="1409"/>
                </a:lnTo>
                <a:lnTo>
                  <a:pt x="4791" y="2191"/>
                </a:lnTo>
                <a:lnTo>
                  <a:pt x="3692" y="3052"/>
                </a:lnTo>
                <a:lnTo>
                  <a:pt x="3377" y="3991"/>
                </a:lnTo>
                <a:lnTo>
                  <a:pt x="3692" y="4930"/>
                </a:lnTo>
                <a:lnTo>
                  <a:pt x="4791" y="5870"/>
                </a:lnTo>
                <a:lnTo>
                  <a:pt x="6284" y="6730"/>
                </a:lnTo>
                <a:lnTo>
                  <a:pt x="8326" y="7278"/>
                </a:lnTo>
                <a:lnTo>
                  <a:pt x="10839" y="7435"/>
                </a:lnTo>
                <a:lnTo>
                  <a:pt x="13274" y="7278"/>
                </a:lnTo>
                <a:lnTo>
                  <a:pt x="15316" y="6730"/>
                </a:lnTo>
                <a:lnTo>
                  <a:pt x="16966" y="5870"/>
                </a:lnTo>
                <a:lnTo>
                  <a:pt x="17908" y="4930"/>
                </a:lnTo>
                <a:lnTo>
                  <a:pt x="18380" y="3991"/>
                </a:lnTo>
                <a:lnTo>
                  <a:pt x="17908" y="3052"/>
                </a:lnTo>
                <a:lnTo>
                  <a:pt x="16966" y="2191"/>
                </a:lnTo>
                <a:lnTo>
                  <a:pt x="15316" y="1409"/>
                </a:lnTo>
                <a:lnTo>
                  <a:pt x="13274" y="861"/>
                </a:lnTo>
                <a:lnTo>
                  <a:pt x="10839" y="704"/>
                </a:lnTo>
                <a:close/>
                <a:moveTo>
                  <a:pt x="10839" y="0"/>
                </a:moveTo>
                <a:lnTo>
                  <a:pt x="13431" y="157"/>
                </a:lnTo>
                <a:lnTo>
                  <a:pt x="15631" y="704"/>
                </a:lnTo>
                <a:lnTo>
                  <a:pt x="17359" y="1643"/>
                </a:lnTo>
                <a:lnTo>
                  <a:pt x="18615" y="2739"/>
                </a:lnTo>
                <a:lnTo>
                  <a:pt x="19008" y="3991"/>
                </a:lnTo>
                <a:lnTo>
                  <a:pt x="19008" y="5322"/>
                </a:lnTo>
                <a:lnTo>
                  <a:pt x="18929" y="5870"/>
                </a:lnTo>
                <a:lnTo>
                  <a:pt x="18772" y="6339"/>
                </a:lnTo>
                <a:lnTo>
                  <a:pt x="20265" y="7122"/>
                </a:lnTo>
                <a:lnTo>
                  <a:pt x="21364" y="8217"/>
                </a:lnTo>
                <a:lnTo>
                  <a:pt x="21600" y="9470"/>
                </a:lnTo>
                <a:lnTo>
                  <a:pt x="21600" y="10800"/>
                </a:lnTo>
                <a:lnTo>
                  <a:pt x="21364" y="11896"/>
                </a:lnTo>
                <a:lnTo>
                  <a:pt x="20422" y="12991"/>
                </a:lnTo>
                <a:lnTo>
                  <a:pt x="18929" y="13852"/>
                </a:lnTo>
                <a:lnTo>
                  <a:pt x="18772" y="14400"/>
                </a:lnTo>
                <a:lnTo>
                  <a:pt x="18458" y="14791"/>
                </a:lnTo>
                <a:lnTo>
                  <a:pt x="18772" y="15339"/>
                </a:lnTo>
                <a:lnTo>
                  <a:pt x="18929" y="15730"/>
                </a:lnTo>
                <a:lnTo>
                  <a:pt x="19008" y="16122"/>
                </a:lnTo>
                <a:lnTo>
                  <a:pt x="19008" y="17530"/>
                </a:lnTo>
                <a:lnTo>
                  <a:pt x="18615" y="18861"/>
                </a:lnTo>
                <a:lnTo>
                  <a:pt x="17359" y="19957"/>
                </a:lnTo>
                <a:lnTo>
                  <a:pt x="15631" y="20817"/>
                </a:lnTo>
                <a:lnTo>
                  <a:pt x="13431" y="21443"/>
                </a:lnTo>
                <a:lnTo>
                  <a:pt x="10839" y="21600"/>
                </a:lnTo>
                <a:lnTo>
                  <a:pt x="8169" y="21443"/>
                </a:lnTo>
                <a:lnTo>
                  <a:pt x="5969" y="20817"/>
                </a:lnTo>
                <a:lnTo>
                  <a:pt x="4241" y="19957"/>
                </a:lnTo>
                <a:lnTo>
                  <a:pt x="3142" y="18861"/>
                </a:lnTo>
                <a:lnTo>
                  <a:pt x="2749" y="17530"/>
                </a:lnTo>
                <a:lnTo>
                  <a:pt x="2749" y="15730"/>
                </a:lnTo>
                <a:lnTo>
                  <a:pt x="2828" y="15339"/>
                </a:lnTo>
                <a:lnTo>
                  <a:pt x="3142" y="14948"/>
                </a:lnTo>
                <a:lnTo>
                  <a:pt x="2828" y="14400"/>
                </a:lnTo>
                <a:lnTo>
                  <a:pt x="2749" y="13930"/>
                </a:lnTo>
                <a:lnTo>
                  <a:pt x="2749" y="11661"/>
                </a:lnTo>
                <a:lnTo>
                  <a:pt x="2828" y="11191"/>
                </a:lnTo>
                <a:lnTo>
                  <a:pt x="1335" y="10409"/>
                </a:lnTo>
                <a:lnTo>
                  <a:pt x="393" y="9313"/>
                </a:lnTo>
                <a:lnTo>
                  <a:pt x="0" y="8061"/>
                </a:lnTo>
                <a:lnTo>
                  <a:pt x="0" y="6730"/>
                </a:lnTo>
                <a:lnTo>
                  <a:pt x="236" y="5635"/>
                </a:lnTo>
                <a:lnTo>
                  <a:pt x="1178" y="4539"/>
                </a:lnTo>
                <a:lnTo>
                  <a:pt x="2749" y="3757"/>
                </a:lnTo>
                <a:lnTo>
                  <a:pt x="2749" y="3991"/>
                </a:lnTo>
                <a:lnTo>
                  <a:pt x="3142" y="2739"/>
                </a:lnTo>
                <a:lnTo>
                  <a:pt x="4241" y="1643"/>
                </a:lnTo>
                <a:lnTo>
                  <a:pt x="5969" y="704"/>
                </a:lnTo>
                <a:lnTo>
                  <a:pt x="8169" y="157"/>
                </a:lnTo>
                <a:lnTo>
                  <a:pt x="10839" y="0"/>
                </a:lnTo>
                <a:close/>
              </a:path>
            </a:pathLst>
          </a:custGeom>
          <a:solidFill>
            <a:srgbClr val="FFFFFF"/>
          </a:solidFill>
          <a:ln w="12700">
            <a:miter lim="400000"/>
          </a:ln>
        </p:spPr>
        <p:txBody>
          <a:bodyPr lIns="22860" tIns="22860" rIns="22860" bIns="22860"/>
          <a:lstStyle/>
          <a:p>
            <a:pPr defTabSz="457200">
              <a:defRPr sz="1800">
                <a:latin typeface="Calibri"/>
                <a:ea typeface="Calibri"/>
                <a:cs typeface="Calibri" panose="020f0502020204030204"/>
                <a:sym typeface="Calibri"/>
              </a:defRPr>
            </a:pPr>
            <a:endParaRPr sz="2400"/>
          </a:p>
        </p:txBody>
      </p:sp>
      <p:sp>
        <p:nvSpPr>
          <p:cNvPr id="8550" name="Shape 8550"/>
          <p:cNvSpPr/>
          <p:nvPr/>
        </p:nvSpPr>
        <p:spPr>
          <a:xfrm>
            <a:off x="5629929" y="4966331"/>
            <a:ext cx="391212" cy="392803"/>
          </a:xfrm>
          <a:custGeom>
            <a:cxnLst>
              <a:cxn ang="0">
                <a:pos x="wd2" y="hd2"/>
              </a:cxn>
              <a:cxn ang="5400000">
                <a:pos x="wd2" y="hd2"/>
              </a:cxn>
              <a:cxn ang="10800000">
                <a:pos x="wd2" y="hd2"/>
              </a:cxn>
              <a:cxn ang="16200000">
                <a:pos x="wd2" y="hd2"/>
              </a:cxn>
            </a:cxnLst>
            <a:rect l="0" t="0" r="r" b="b"/>
            <a:pathLst>
              <a:path w="21600" h="21600" extrusionOk="0">
                <a:moveTo>
                  <a:pt x="878" y="19589"/>
                </a:moveTo>
                <a:lnTo>
                  <a:pt x="20546" y="19589"/>
                </a:lnTo>
                <a:lnTo>
                  <a:pt x="20985" y="19676"/>
                </a:lnTo>
                <a:lnTo>
                  <a:pt x="21249" y="19851"/>
                </a:lnTo>
                <a:lnTo>
                  <a:pt x="21512" y="20288"/>
                </a:lnTo>
                <a:lnTo>
                  <a:pt x="21600" y="20638"/>
                </a:lnTo>
                <a:lnTo>
                  <a:pt x="21512" y="20900"/>
                </a:lnTo>
                <a:lnTo>
                  <a:pt x="21249" y="21338"/>
                </a:lnTo>
                <a:lnTo>
                  <a:pt x="20985" y="21513"/>
                </a:lnTo>
                <a:lnTo>
                  <a:pt x="20546" y="21600"/>
                </a:lnTo>
                <a:lnTo>
                  <a:pt x="878" y="21600"/>
                </a:lnTo>
                <a:lnTo>
                  <a:pt x="615" y="21513"/>
                </a:lnTo>
                <a:lnTo>
                  <a:pt x="263" y="21338"/>
                </a:lnTo>
                <a:lnTo>
                  <a:pt x="88" y="20900"/>
                </a:lnTo>
                <a:lnTo>
                  <a:pt x="0" y="20638"/>
                </a:lnTo>
                <a:lnTo>
                  <a:pt x="88" y="20288"/>
                </a:lnTo>
                <a:lnTo>
                  <a:pt x="263" y="19851"/>
                </a:lnTo>
                <a:lnTo>
                  <a:pt x="615" y="19676"/>
                </a:lnTo>
                <a:lnTo>
                  <a:pt x="878" y="19589"/>
                </a:lnTo>
                <a:close/>
                <a:moveTo>
                  <a:pt x="14224" y="8395"/>
                </a:moveTo>
                <a:lnTo>
                  <a:pt x="14224" y="17140"/>
                </a:lnTo>
                <a:lnTo>
                  <a:pt x="17122" y="17140"/>
                </a:lnTo>
                <a:lnTo>
                  <a:pt x="17122" y="8395"/>
                </a:lnTo>
                <a:lnTo>
                  <a:pt x="14224" y="8395"/>
                </a:lnTo>
                <a:close/>
                <a:moveTo>
                  <a:pt x="9307" y="8395"/>
                </a:moveTo>
                <a:lnTo>
                  <a:pt x="9307" y="17140"/>
                </a:lnTo>
                <a:lnTo>
                  <a:pt x="12293" y="17140"/>
                </a:lnTo>
                <a:lnTo>
                  <a:pt x="12293" y="8395"/>
                </a:lnTo>
                <a:lnTo>
                  <a:pt x="9307" y="8395"/>
                </a:lnTo>
                <a:close/>
                <a:moveTo>
                  <a:pt x="4390" y="8395"/>
                </a:moveTo>
                <a:lnTo>
                  <a:pt x="4390" y="17140"/>
                </a:lnTo>
                <a:lnTo>
                  <a:pt x="7376" y="17140"/>
                </a:lnTo>
                <a:lnTo>
                  <a:pt x="7376" y="8395"/>
                </a:lnTo>
                <a:lnTo>
                  <a:pt x="4390" y="8395"/>
                </a:lnTo>
                <a:close/>
                <a:moveTo>
                  <a:pt x="2195" y="7258"/>
                </a:moveTo>
                <a:lnTo>
                  <a:pt x="19317" y="7258"/>
                </a:lnTo>
                <a:lnTo>
                  <a:pt x="19580" y="7433"/>
                </a:lnTo>
                <a:lnTo>
                  <a:pt x="19844" y="7521"/>
                </a:lnTo>
                <a:lnTo>
                  <a:pt x="19844" y="8133"/>
                </a:lnTo>
                <a:lnTo>
                  <a:pt x="19580" y="8220"/>
                </a:lnTo>
                <a:lnTo>
                  <a:pt x="19317" y="8395"/>
                </a:lnTo>
                <a:lnTo>
                  <a:pt x="19141" y="8395"/>
                </a:lnTo>
                <a:lnTo>
                  <a:pt x="19141" y="17140"/>
                </a:lnTo>
                <a:lnTo>
                  <a:pt x="19756" y="17140"/>
                </a:lnTo>
                <a:lnTo>
                  <a:pt x="20107" y="17402"/>
                </a:lnTo>
                <a:lnTo>
                  <a:pt x="20283" y="17665"/>
                </a:lnTo>
                <a:lnTo>
                  <a:pt x="20371" y="18102"/>
                </a:lnTo>
                <a:lnTo>
                  <a:pt x="20283" y="18452"/>
                </a:lnTo>
                <a:lnTo>
                  <a:pt x="20107" y="18714"/>
                </a:lnTo>
                <a:lnTo>
                  <a:pt x="19756" y="19064"/>
                </a:lnTo>
                <a:lnTo>
                  <a:pt x="1844" y="19064"/>
                </a:lnTo>
                <a:lnTo>
                  <a:pt x="1493" y="18714"/>
                </a:lnTo>
                <a:lnTo>
                  <a:pt x="1317" y="18452"/>
                </a:lnTo>
                <a:lnTo>
                  <a:pt x="1229" y="18102"/>
                </a:lnTo>
                <a:lnTo>
                  <a:pt x="1317" y="17665"/>
                </a:lnTo>
                <a:lnTo>
                  <a:pt x="1493" y="17402"/>
                </a:lnTo>
                <a:lnTo>
                  <a:pt x="1844" y="17140"/>
                </a:lnTo>
                <a:lnTo>
                  <a:pt x="2459" y="17140"/>
                </a:lnTo>
                <a:lnTo>
                  <a:pt x="2459" y="8395"/>
                </a:lnTo>
                <a:lnTo>
                  <a:pt x="2195" y="8395"/>
                </a:lnTo>
                <a:lnTo>
                  <a:pt x="2020" y="8220"/>
                </a:lnTo>
                <a:lnTo>
                  <a:pt x="1756" y="8133"/>
                </a:lnTo>
                <a:lnTo>
                  <a:pt x="1756" y="7521"/>
                </a:lnTo>
                <a:lnTo>
                  <a:pt x="2020" y="7433"/>
                </a:lnTo>
                <a:lnTo>
                  <a:pt x="2195" y="7258"/>
                </a:lnTo>
                <a:close/>
                <a:moveTo>
                  <a:pt x="10800" y="0"/>
                </a:moveTo>
                <a:lnTo>
                  <a:pt x="11239" y="175"/>
                </a:lnTo>
                <a:lnTo>
                  <a:pt x="20985" y="4547"/>
                </a:lnTo>
                <a:lnTo>
                  <a:pt x="21512" y="5072"/>
                </a:lnTo>
                <a:lnTo>
                  <a:pt x="21600" y="5509"/>
                </a:lnTo>
                <a:lnTo>
                  <a:pt x="21512" y="5947"/>
                </a:lnTo>
                <a:lnTo>
                  <a:pt x="21337" y="6209"/>
                </a:lnTo>
                <a:lnTo>
                  <a:pt x="20985" y="6296"/>
                </a:lnTo>
                <a:lnTo>
                  <a:pt x="20546" y="6471"/>
                </a:lnTo>
                <a:lnTo>
                  <a:pt x="615" y="6471"/>
                </a:lnTo>
                <a:lnTo>
                  <a:pt x="351" y="6209"/>
                </a:lnTo>
                <a:lnTo>
                  <a:pt x="88" y="6034"/>
                </a:lnTo>
                <a:lnTo>
                  <a:pt x="0" y="5597"/>
                </a:lnTo>
                <a:lnTo>
                  <a:pt x="0" y="5334"/>
                </a:lnTo>
                <a:lnTo>
                  <a:pt x="88" y="5072"/>
                </a:lnTo>
                <a:lnTo>
                  <a:pt x="615" y="4547"/>
                </a:lnTo>
                <a:lnTo>
                  <a:pt x="10361" y="175"/>
                </a:lnTo>
                <a:lnTo>
                  <a:pt x="10800" y="0"/>
                </a:lnTo>
                <a:close/>
              </a:path>
            </a:pathLst>
          </a:custGeom>
          <a:solidFill>
            <a:srgbClr val="FFFFFF"/>
          </a:solidFill>
          <a:ln w="12700">
            <a:miter lim="400000"/>
          </a:ln>
        </p:spPr>
        <p:txBody>
          <a:bodyPr lIns="22860" tIns="22860" rIns="22860" bIns="22860"/>
          <a:lstStyle/>
          <a:p>
            <a:pPr defTabSz="457200">
              <a:defRPr sz="1800">
                <a:latin typeface="Calibri"/>
                <a:ea typeface="Calibri"/>
                <a:cs typeface="Calibri" panose="020f0502020204030204"/>
                <a:sym typeface="Calibri"/>
              </a:defRPr>
            </a:pPr>
            <a:endParaRPr sz="2400"/>
          </a:p>
        </p:txBody>
      </p:sp>
      <p:sp>
        <p:nvSpPr>
          <p:cNvPr id="8551" name="Shape 8551"/>
          <p:cNvSpPr/>
          <p:nvPr/>
        </p:nvSpPr>
        <p:spPr>
          <a:xfrm>
            <a:off x="7299700" y="4396447"/>
            <a:ext cx="347179" cy="345941"/>
          </a:xfrm>
          <a:custGeom>
            <a:cxnLst>
              <a:cxn ang="0">
                <a:pos x="wd2" y="hd2"/>
              </a:cxn>
              <a:cxn ang="5400000">
                <a:pos x="wd2" y="hd2"/>
              </a:cxn>
              <a:cxn ang="10800000">
                <a:pos x="wd2" y="hd2"/>
              </a:cxn>
              <a:cxn ang="16200000">
                <a:pos x="wd2" y="hd2"/>
              </a:cxn>
            </a:cxnLst>
            <a:rect l="0" t="0" r="r" b="b"/>
            <a:pathLst>
              <a:path w="21600" h="21600" extrusionOk="0">
                <a:moveTo>
                  <a:pt x="5169" y="14555"/>
                </a:moveTo>
                <a:lnTo>
                  <a:pt x="5400" y="14555"/>
                </a:lnTo>
                <a:lnTo>
                  <a:pt x="5786" y="14942"/>
                </a:lnTo>
                <a:lnTo>
                  <a:pt x="5786" y="20748"/>
                </a:lnTo>
                <a:lnTo>
                  <a:pt x="5709" y="21058"/>
                </a:lnTo>
                <a:lnTo>
                  <a:pt x="5554" y="21290"/>
                </a:lnTo>
                <a:lnTo>
                  <a:pt x="5246" y="21445"/>
                </a:lnTo>
                <a:lnTo>
                  <a:pt x="5014" y="21600"/>
                </a:lnTo>
                <a:lnTo>
                  <a:pt x="1003" y="21600"/>
                </a:lnTo>
                <a:lnTo>
                  <a:pt x="540" y="21445"/>
                </a:lnTo>
                <a:lnTo>
                  <a:pt x="309" y="21290"/>
                </a:lnTo>
                <a:lnTo>
                  <a:pt x="0" y="21058"/>
                </a:lnTo>
                <a:lnTo>
                  <a:pt x="0" y="18503"/>
                </a:lnTo>
                <a:lnTo>
                  <a:pt x="154" y="18194"/>
                </a:lnTo>
                <a:lnTo>
                  <a:pt x="463" y="17961"/>
                </a:lnTo>
                <a:lnTo>
                  <a:pt x="4706" y="14710"/>
                </a:lnTo>
                <a:lnTo>
                  <a:pt x="5014" y="14555"/>
                </a:lnTo>
                <a:lnTo>
                  <a:pt x="5169" y="14555"/>
                </a:lnTo>
                <a:close/>
                <a:moveTo>
                  <a:pt x="12960" y="8903"/>
                </a:moveTo>
                <a:lnTo>
                  <a:pt x="13191" y="8903"/>
                </a:lnTo>
                <a:lnTo>
                  <a:pt x="13500" y="9058"/>
                </a:lnTo>
                <a:lnTo>
                  <a:pt x="13500" y="9290"/>
                </a:lnTo>
                <a:lnTo>
                  <a:pt x="13654" y="9600"/>
                </a:lnTo>
                <a:lnTo>
                  <a:pt x="13654" y="20748"/>
                </a:lnTo>
                <a:lnTo>
                  <a:pt x="13500" y="21058"/>
                </a:lnTo>
                <a:lnTo>
                  <a:pt x="13346" y="21290"/>
                </a:lnTo>
                <a:lnTo>
                  <a:pt x="13114" y="21445"/>
                </a:lnTo>
                <a:lnTo>
                  <a:pt x="12806" y="21600"/>
                </a:lnTo>
                <a:lnTo>
                  <a:pt x="8640" y="21600"/>
                </a:lnTo>
                <a:lnTo>
                  <a:pt x="8409" y="21445"/>
                </a:lnTo>
                <a:lnTo>
                  <a:pt x="8100" y="21290"/>
                </a:lnTo>
                <a:lnTo>
                  <a:pt x="7946" y="21058"/>
                </a:lnTo>
                <a:lnTo>
                  <a:pt x="7869" y="20748"/>
                </a:lnTo>
                <a:lnTo>
                  <a:pt x="7869" y="12774"/>
                </a:lnTo>
                <a:lnTo>
                  <a:pt x="7946" y="12387"/>
                </a:lnTo>
                <a:lnTo>
                  <a:pt x="8100" y="12232"/>
                </a:lnTo>
                <a:lnTo>
                  <a:pt x="12574" y="8903"/>
                </a:lnTo>
                <a:lnTo>
                  <a:pt x="12960" y="8903"/>
                </a:lnTo>
                <a:close/>
                <a:moveTo>
                  <a:pt x="20751" y="3252"/>
                </a:moveTo>
                <a:lnTo>
                  <a:pt x="21060" y="3329"/>
                </a:lnTo>
                <a:lnTo>
                  <a:pt x="21291" y="3484"/>
                </a:lnTo>
                <a:lnTo>
                  <a:pt x="21600" y="3716"/>
                </a:lnTo>
                <a:lnTo>
                  <a:pt x="21600" y="20903"/>
                </a:lnTo>
                <a:lnTo>
                  <a:pt x="21291" y="21290"/>
                </a:lnTo>
                <a:lnTo>
                  <a:pt x="21060" y="21445"/>
                </a:lnTo>
                <a:lnTo>
                  <a:pt x="20597" y="21600"/>
                </a:lnTo>
                <a:lnTo>
                  <a:pt x="16586" y="21600"/>
                </a:lnTo>
                <a:lnTo>
                  <a:pt x="16200" y="21445"/>
                </a:lnTo>
                <a:lnTo>
                  <a:pt x="15891" y="21290"/>
                </a:lnTo>
                <a:lnTo>
                  <a:pt x="15814" y="21058"/>
                </a:lnTo>
                <a:lnTo>
                  <a:pt x="15814" y="6890"/>
                </a:lnTo>
                <a:lnTo>
                  <a:pt x="15891" y="6426"/>
                </a:lnTo>
                <a:lnTo>
                  <a:pt x="16200" y="6348"/>
                </a:lnTo>
                <a:lnTo>
                  <a:pt x="20057" y="3329"/>
                </a:lnTo>
                <a:lnTo>
                  <a:pt x="20366" y="3252"/>
                </a:lnTo>
                <a:lnTo>
                  <a:pt x="20751" y="3252"/>
                </a:lnTo>
                <a:close/>
                <a:moveTo>
                  <a:pt x="7869" y="0"/>
                </a:moveTo>
                <a:lnTo>
                  <a:pt x="13500" y="774"/>
                </a:lnTo>
                <a:lnTo>
                  <a:pt x="13731" y="929"/>
                </a:lnTo>
                <a:lnTo>
                  <a:pt x="13886" y="1084"/>
                </a:lnTo>
                <a:lnTo>
                  <a:pt x="14040" y="1316"/>
                </a:lnTo>
                <a:lnTo>
                  <a:pt x="14040" y="1626"/>
                </a:lnTo>
                <a:lnTo>
                  <a:pt x="13191" y="7123"/>
                </a:lnTo>
                <a:lnTo>
                  <a:pt x="13114" y="7432"/>
                </a:lnTo>
                <a:lnTo>
                  <a:pt x="12651" y="7665"/>
                </a:lnTo>
                <a:lnTo>
                  <a:pt x="12266" y="7665"/>
                </a:lnTo>
                <a:lnTo>
                  <a:pt x="12034" y="7432"/>
                </a:lnTo>
                <a:lnTo>
                  <a:pt x="11186" y="6426"/>
                </a:lnTo>
                <a:lnTo>
                  <a:pt x="3626" y="12155"/>
                </a:lnTo>
                <a:lnTo>
                  <a:pt x="3394" y="12232"/>
                </a:lnTo>
                <a:lnTo>
                  <a:pt x="3009" y="12387"/>
                </a:lnTo>
                <a:lnTo>
                  <a:pt x="2546" y="12232"/>
                </a:lnTo>
                <a:lnTo>
                  <a:pt x="2314" y="12000"/>
                </a:lnTo>
                <a:lnTo>
                  <a:pt x="154" y="9135"/>
                </a:lnTo>
                <a:lnTo>
                  <a:pt x="0" y="8748"/>
                </a:lnTo>
                <a:lnTo>
                  <a:pt x="0" y="8516"/>
                </a:lnTo>
                <a:lnTo>
                  <a:pt x="154" y="8052"/>
                </a:lnTo>
                <a:lnTo>
                  <a:pt x="463" y="7819"/>
                </a:lnTo>
                <a:lnTo>
                  <a:pt x="7946" y="2013"/>
                </a:lnTo>
                <a:lnTo>
                  <a:pt x="7174" y="1084"/>
                </a:lnTo>
                <a:lnTo>
                  <a:pt x="7174" y="232"/>
                </a:lnTo>
                <a:lnTo>
                  <a:pt x="7329" y="77"/>
                </a:lnTo>
                <a:lnTo>
                  <a:pt x="7560" y="0"/>
                </a:lnTo>
                <a:lnTo>
                  <a:pt x="7869" y="0"/>
                </a:lnTo>
                <a:close/>
              </a:path>
            </a:pathLst>
          </a:custGeom>
          <a:solidFill>
            <a:srgbClr val="FFFFFF"/>
          </a:solidFill>
          <a:ln w="12700">
            <a:miter lim="400000"/>
          </a:ln>
        </p:spPr>
        <p:txBody>
          <a:bodyPr lIns="22860" tIns="22860" rIns="22860" bIns="22860"/>
          <a:lstStyle/>
          <a:p>
            <a:pPr defTabSz="457200">
              <a:defRPr sz="1800">
                <a:latin typeface="Calibri"/>
                <a:ea typeface="Calibri"/>
                <a:cs typeface="Calibri" panose="020f0502020204030204"/>
                <a:sym typeface="Calibri"/>
              </a:defRPr>
            </a:pPr>
            <a:endParaRPr sz="2400"/>
          </a:p>
        </p:txBody>
      </p:sp>
      <p:grpSp>
        <p:nvGrpSpPr>
          <p:cNvPr id="8554" name="Group 8554"/>
          <p:cNvGrpSpPr/>
          <p:nvPr/>
        </p:nvGrpSpPr>
        <p:grpSpPr>
          <a:xfrm>
            <a:off x="5213603" y="3302091"/>
            <a:ext cx="1187539" cy="1158947"/>
            <a:chOff x="0" y="5229"/>
            <a:chExt cx="2375077" cy="2317893"/>
          </a:xfrm>
        </p:grpSpPr>
        <p:sp>
          <p:nvSpPr>
            <p:cNvPr id="8552" name="Shape 8552"/>
            <p:cNvSpPr/>
            <p:nvPr/>
          </p:nvSpPr>
          <p:spPr>
            <a:xfrm>
              <a:off x="0" y="5229"/>
              <a:ext cx="1645747" cy="1094444"/>
            </a:xfrm>
            <a:prstGeom prst="rect">
              <a:avLst/>
            </a:prstGeom>
            <a:noFill/>
            <a:ln w="12700" cap="flat">
              <a:noFill/>
              <a:miter lim="400000"/>
            </a:ln>
            <a:effectLst/>
          </p:spPr>
          <p:txBody>
            <a:bodyPr wrap="none" lIns="67733" tIns="67733" rIns="67733" bIns="67733" numCol="1" anchor="ctr">
              <a:spAutoFit/>
            </a:bodyPr>
            <a:lstStyle>
              <a:lvl1pPr algn="l" defTabSz="914400">
                <a:defRPr>
                  <a:solidFill>
                    <a:srgbClr val="3AA5DD"/>
                  </a:solidFill>
                  <a:latin typeface="Roboto Bold"/>
                  <a:ea typeface="Roboto Bold"/>
                  <a:cs typeface="Roboto Bold"/>
                  <a:sym typeface="Roboto Bold"/>
                </a:defRPr>
              </a:lvl1pPr>
            </a:lstStyle>
            <a:p>
              <a:pPr lvl="0">
                <a:defRPr sz="1800">
                  <a:solidFill>
                    <a:srgbClr val="000000"/>
                  </a:solidFill>
                </a:defRPr>
              </a:pPr>
              <a:r>
                <a:rPr sz="2665">
                  <a:solidFill>
                    <a:schemeClr val="bg1"/>
                  </a:solidFill>
                </a:rPr>
                <a:t>2013</a:t>
              </a:r>
              <a:endParaRPr sz="2665">
                <a:solidFill>
                  <a:schemeClr val="bg1"/>
                </a:solidFill>
              </a:endParaRPr>
            </a:p>
          </p:txBody>
        </p:sp>
        <p:sp>
          <p:nvSpPr>
            <p:cNvPr id="8553" name="Shape 8553"/>
            <p:cNvSpPr/>
            <p:nvPr/>
          </p:nvSpPr>
          <p:spPr>
            <a:xfrm>
              <a:off x="0" y="829893"/>
              <a:ext cx="2375077" cy="1493229"/>
            </a:xfrm>
            <a:prstGeom prst="rect">
              <a:avLst/>
            </a:prstGeom>
            <a:noFill/>
            <a:ln w="12700" cap="flat">
              <a:noFill/>
              <a:miter lim="400000"/>
            </a:ln>
            <a:effectLst/>
          </p:spPr>
          <p:txBody>
            <a:bodyPr wrap="square" lIns="0" tIns="0" rIns="0" bIns="0" numCol="1" anchor="ctr">
              <a:spAutoFit/>
            </a:bodyPr>
            <a:lstStyle>
              <a:lvl1pPr algn="l" defTabSz="914400">
                <a:lnSpc>
                  <a:spcPct val="130000"/>
                </a:lnSpc>
                <a:defRPr sz="1800">
                  <a:solidFill>
                    <a:srgbClr val="FFFFFF"/>
                  </a:solidFill>
                  <a:latin typeface="Roboto Regular"/>
                  <a:ea typeface="Roboto Regular"/>
                  <a:cs typeface="Roboto Regular"/>
                  <a:sym typeface="Roboto Regular"/>
                </a:defRPr>
              </a:lvl1pPr>
            </a:lstStyle>
            <a:p>
              <a:pPr lvl="0">
                <a:defRPr>
                  <a:solidFill>
                    <a:srgbClr val="000000"/>
                  </a:solidFill>
                </a:defRPr>
              </a:pPr>
              <a:r>
                <a:rPr sz="935"/>
                <a:t>Lorem Ipsum simply dummy text of the printing and typeset.</a:t>
              </a:r>
              <a:endParaRPr sz="935"/>
            </a:p>
          </p:txBody>
        </p:sp>
      </p:grpSp>
      <p:sp>
        <p:nvSpPr>
          <p:cNvPr id="8555" name="Shape 8555"/>
          <p:cNvSpPr/>
          <p:nvPr/>
        </p:nvSpPr>
        <p:spPr>
          <a:xfrm>
            <a:off x="2147087" y="3142689"/>
            <a:ext cx="1187539" cy="0"/>
          </a:xfrm>
          <a:prstGeom prst="line">
            <a:avLst/>
          </a:prstGeom>
          <a:ln w="25400">
            <a:solidFill>
              <a:srgbClr val="DCDEE0"/>
            </a:solidFill>
            <a:miter/>
          </a:ln>
        </p:spPr>
        <p:txBody>
          <a:bodyPr lIns="60960" tIns="60960" rIns="60960" bIns="60960"/>
          <a:lstStyle/>
          <a:p>
            <a:pPr defTabSz="228600">
              <a:defRPr sz="3200">
                <a:latin typeface="Helvetica"/>
                <a:ea typeface="Helvetica"/>
                <a:cs typeface="Helvetica"/>
                <a:sym typeface="Helvetica"/>
              </a:defRPr>
            </a:pPr>
            <a:endParaRPr sz="1465"/>
          </a:p>
        </p:txBody>
      </p:sp>
      <p:sp>
        <p:nvSpPr>
          <p:cNvPr id="8556" name="Shape 8556"/>
          <p:cNvSpPr/>
          <p:nvPr/>
        </p:nvSpPr>
        <p:spPr>
          <a:xfrm>
            <a:off x="2147087" y="4021193"/>
            <a:ext cx="1270000" cy="0"/>
          </a:xfrm>
          <a:prstGeom prst="line">
            <a:avLst/>
          </a:prstGeom>
          <a:ln w="25400">
            <a:solidFill>
              <a:srgbClr val="DCDEE0"/>
            </a:solidFill>
            <a:miter/>
          </a:ln>
        </p:spPr>
        <p:txBody>
          <a:bodyPr lIns="60960" tIns="60960" rIns="60960" bIns="60960"/>
          <a:lstStyle/>
          <a:p>
            <a:pPr defTabSz="228600">
              <a:defRPr sz="3200">
                <a:latin typeface="Helvetica"/>
                <a:ea typeface="Helvetica"/>
                <a:cs typeface="Helvetica"/>
                <a:sym typeface="Helvetica"/>
              </a:defRPr>
            </a:pPr>
            <a:endParaRPr sz="1465"/>
          </a:p>
        </p:txBody>
      </p:sp>
      <p:sp>
        <p:nvSpPr>
          <p:cNvPr id="8557" name="Shape 8557"/>
          <p:cNvSpPr/>
          <p:nvPr/>
        </p:nvSpPr>
        <p:spPr>
          <a:xfrm>
            <a:off x="2147087" y="4899697"/>
            <a:ext cx="1270000" cy="0"/>
          </a:xfrm>
          <a:prstGeom prst="line">
            <a:avLst/>
          </a:prstGeom>
          <a:ln w="25400">
            <a:solidFill>
              <a:srgbClr val="DCDEE0"/>
            </a:solidFill>
            <a:miter/>
          </a:ln>
        </p:spPr>
        <p:txBody>
          <a:bodyPr lIns="60960" tIns="60960" rIns="60960" bIns="60960"/>
          <a:lstStyle/>
          <a:p>
            <a:pPr defTabSz="228600">
              <a:defRPr sz="3200">
                <a:latin typeface="Helvetica"/>
                <a:ea typeface="Helvetica"/>
                <a:cs typeface="Helvetica"/>
                <a:sym typeface="Helvetica"/>
              </a:defRPr>
            </a:pPr>
            <a:endParaRPr sz="1465"/>
          </a:p>
        </p:txBody>
      </p:sp>
      <p:sp>
        <p:nvSpPr>
          <p:cNvPr id="8558" name="Shape 8558"/>
          <p:cNvSpPr/>
          <p:nvPr/>
        </p:nvSpPr>
        <p:spPr>
          <a:xfrm>
            <a:off x="2152723" y="3345525"/>
            <a:ext cx="1270000" cy="373307"/>
          </a:xfrm>
          <a:prstGeom prst="rect">
            <a:avLst/>
          </a:prstGeom>
          <a:ln w="12700">
            <a:miter lim="400000"/>
          </a:ln>
        </p:spPr>
        <p:txBody>
          <a:bodyPr lIns="0" tIns="0" rIns="0" bIns="0" anchor="ctr">
            <a:spAutoFit/>
          </a:bodyPr>
          <a:lstStyle>
            <a:lvl1pPr algn="l" defTabSz="914400">
              <a:defRPr sz="1800">
                <a:solidFill>
                  <a:srgbClr val="A6AAA9"/>
                </a:solidFill>
                <a:latin typeface="Roboto Regular"/>
                <a:ea typeface="Roboto Regular"/>
                <a:cs typeface="Roboto Regular"/>
                <a:sym typeface="Roboto Regular"/>
              </a:defRPr>
            </a:lvl1pPr>
          </a:lstStyle>
          <a:p>
            <a:pPr lvl="0">
              <a:lnSpc>
                <a:spcPct val="130000"/>
              </a:lnSpc>
              <a:defRPr>
                <a:solidFill>
                  <a:srgbClr val="000000"/>
                </a:solidFill>
              </a:defRPr>
            </a:pPr>
            <a:r>
              <a:rPr sz="935"/>
              <a:t>Lorem Ipsum simply printing and typeset.</a:t>
            </a:r>
            <a:endParaRPr sz="935"/>
          </a:p>
        </p:txBody>
      </p:sp>
      <p:grpSp>
        <p:nvGrpSpPr>
          <p:cNvPr id="8561" name="Group 8561"/>
          <p:cNvGrpSpPr/>
          <p:nvPr/>
        </p:nvGrpSpPr>
        <p:grpSpPr>
          <a:xfrm>
            <a:off x="1298423" y="3280560"/>
            <a:ext cx="635000" cy="635000"/>
            <a:chExt cx="1270000" cy="1270000"/>
          </a:xfrm>
        </p:grpSpPr>
        <p:sp>
          <p:nvSpPr>
            <p:cNvPr id="8559" name="Shape 8559"/>
            <p:cNvSpPr/>
            <p:nvPr/>
          </p:nvSpPr>
          <p:spPr>
            <a:xfrm>
              <a:off x="0" y="0"/>
              <a:ext cx="1270001" cy="1270001"/>
            </a:xfrm>
            <a:custGeom>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cap="flat">
              <a:noFill/>
              <a:miter lim="400000"/>
            </a:ln>
            <a:effectLst/>
          </p:spPr>
          <p:txBody>
            <a:bodyPr wrap="square" lIns="162559" tIns="162559" rIns="162559" bIns="162559" numCol="1" anchor="t">
              <a:noAutofit/>
            </a:bodyPr>
            <a:lstStyle/>
            <a:p>
              <a:pPr defTabSz="457200">
                <a:defRPr sz="5600">
                  <a:latin typeface="Gill Sans"/>
                  <a:ea typeface="Gill Sans"/>
                  <a:cs typeface="Gill Sans"/>
                  <a:sym typeface="Gill Sans"/>
                </a:defRPr>
              </a:pPr>
              <a:endParaRPr sz="7465"/>
            </a:p>
          </p:txBody>
        </p:sp>
        <p:sp>
          <p:nvSpPr>
            <p:cNvPr id="8560" name="Shape 8560"/>
            <p:cNvSpPr/>
            <p:nvPr/>
          </p:nvSpPr>
          <p:spPr>
            <a:xfrm>
              <a:off x="326784" y="330200"/>
              <a:ext cx="616430" cy="622301"/>
            </a:xfrm>
            <a:custGeom>
              <a:cxnLst>
                <a:cxn ang="0">
                  <a:pos x="wd2" y="hd2"/>
                </a:cxn>
                <a:cxn ang="5400000">
                  <a:pos x="wd2" y="hd2"/>
                </a:cxn>
                <a:cxn ang="10800000">
                  <a:pos x="wd2" y="hd2"/>
                </a:cxn>
                <a:cxn ang="16200000">
                  <a:pos x="wd2" y="hd2"/>
                </a:cxn>
              </a:cxnLst>
              <a:rect l="0" t="0" r="r" b="b"/>
              <a:pathLst>
                <a:path w="21600" h="21600" extrusionOk="0">
                  <a:moveTo>
                    <a:pt x="9727" y="0"/>
                  </a:moveTo>
                  <a:cubicBezTo>
                    <a:pt x="6157" y="0"/>
                    <a:pt x="3247" y="2879"/>
                    <a:pt x="3247" y="6419"/>
                  </a:cubicBezTo>
                  <a:cubicBezTo>
                    <a:pt x="3247" y="6461"/>
                    <a:pt x="3241" y="6503"/>
                    <a:pt x="3247" y="6550"/>
                  </a:cubicBezTo>
                  <a:cubicBezTo>
                    <a:pt x="1386" y="7024"/>
                    <a:pt x="0" y="8709"/>
                    <a:pt x="0" y="10698"/>
                  </a:cubicBezTo>
                  <a:cubicBezTo>
                    <a:pt x="0" y="13058"/>
                    <a:pt x="1935" y="14977"/>
                    <a:pt x="4320" y="14977"/>
                  </a:cubicBezTo>
                  <a:cubicBezTo>
                    <a:pt x="4916" y="14977"/>
                    <a:pt x="5407" y="14496"/>
                    <a:pt x="5407" y="13900"/>
                  </a:cubicBezTo>
                  <a:cubicBezTo>
                    <a:pt x="5407" y="13311"/>
                    <a:pt x="4916" y="12838"/>
                    <a:pt x="4320" y="12838"/>
                  </a:cubicBezTo>
                  <a:cubicBezTo>
                    <a:pt x="3128" y="12838"/>
                    <a:pt x="2175" y="11878"/>
                    <a:pt x="2175" y="10698"/>
                  </a:cubicBezTo>
                  <a:cubicBezTo>
                    <a:pt x="2175" y="9518"/>
                    <a:pt x="3127" y="8551"/>
                    <a:pt x="4217" y="8544"/>
                  </a:cubicBezTo>
                  <a:lnTo>
                    <a:pt x="5760" y="8558"/>
                  </a:lnTo>
                  <a:lnTo>
                    <a:pt x="5496" y="7278"/>
                  </a:lnTo>
                  <a:cubicBezTo>
                    <a:pt x="5439" y="6995"/>
                    <a:pt x="5407" y="6713"/>
                    <a:pt x="5407" y="6419"/>
                  </a:cubicBezTo>
                  <a:cubicBezTo>
                    <a:pt x="5407" y="4060"/>
                    <a:pt x="7345" y="2140"/>
                    <a:pt x="9727" y="2140"/>
                  </a:cubicBezTo>
                  <a:cubicBezTo>
                    <a:pt x="11836" y="2140"/>
                    <a:pt x="13606" y="3644"/>
                    <a:pt x="13959" y="5706"/>
                  </a:cubicBezTo>
                  <a:lnTo>
                    <a:pt x="14165" y="6885"/>
                  </a:lnTo>
                  <a:lnTo>
                    <a:pt x="15326" y="6550"/>
                  </a:lnTo>
                  <a:cubicBezTo>
                    <a:pt x="15664" y="6455"/>
                    <a:pt x="15942" y="6419"/>
                    <a:pt x="16207" y="6419"/>
                  </a:cubicBezTo>
                  <a:cubicBezTo>
                    <a:pt x="17993" y="6419"/>
                    <a:pt x="19440" y="7852"/>
                    <a:pt x="19440" y="9621"/>
                  </a:cubicBezTo>
                  <a:cubicBezTo>
                    <a:pt x="19440" y="11062"/>
                    <a:pt x="18457" y="12338"/>
                    <a:pt x="17060" y="12721"/>
                  </a:cubicBezTo>
                  <a:cubicBezTo>
                    <a:pt x="16485" y="12883"/>
                    <a:pt x="16151" y="13460"/>
                    <a:pt x="16310" y="14031"/>
                  </a:cubicBezTo>
                  <a:cubicBezTo>
                    <a:pt x="16469" y="14601"/>
                    <a:pt x="17071" y="14931"/>
                    <a:pt x="17647" y="14774"/>
                  </a:cubicBezTo>
                  <a:cubicBezTo>
                    <a:pt x="19976" y="14137"/>
                    <a:pt x="21600" y="12017"/>
                    <a:pt x="21600" y="9621"/>
                  </a:cubicBezTo>
                  <a:cubicBezTo>
                    <a:pt x="21600" y="6551"/>
                    <a:pt x="18998" y="4034"/>
                    <a:pt x="15825" y="4294"/>
                  </a:cubicBezTo>
                  <a:cubicBezTo>
                    <a:pt x="14934" y="1757"/>
                    <a:pt x="12522" y="0"/>
                    <a:pt x="9727" y="0"/>
                  </a:cubicBezTo>
                  <a:close/>
                  <a:moveTo>
                    <a:pt x="7670" y="10713"/>
                  </a:moveTo>
                  <a:cubicBezTo>
                    <a:pt x="7077" y="10713"/>
                    <a:pt x="6583" y="11185"/>
                    <a:pt x="6583" y="11775"/>
                  </a:cubicBezTo>
                  <a:lnTo>
                    <a:pt x="6583" y="18194"/>
                  </a:lnTo>
                  <a:cubicBezTo>
                    <a:pt x="6583" y="18784"/>
                    <a:pt x="7077" y="19271"/>
                    <a:pt x="7670" y="19271"/>
                  </a:cubicBezTo>
                  <a:cubicBezTo>
                    <a:pt x="8267" y="19271"/>
                    <a:pt x="8743" y="18784"/>
                    <a:pt x="8743" y="18194"/>
                  </a:cubicBezTo>
                  <a:lnTo>
                    <a:pt x="8743" y="11775"/>
                  </a:lnTo>
                  <a:cubicBezTo>
                    <a:pt x="8743" y="11185"/>
                    <a:pt x="8267" y="10713"/>
                    <a:pt x="7670" y="10713"/>
                  </a:cubicBezTo>
                  <a:close/>
                  <a:moveTo>
                    <a:pt x="13783" y="10713"/>
                  </a:moveTo>
                  <a:cubicBezTo>
                    <a:pt x="13187" y="10713"/>
                    <a:pt x="12696" y="11185"/>
                    <a:pt x="12696" y="11775"/>
                  </a:cubicBezTo>
                  <a:lnTo>
                    <a:pt x="12696" y="18194"/>
                  </a:lnTo>
                  <a:cubicBezTo>
                    <a:pt x="12695" y="18784"/>
                    <a:pt x="13187" y="19271"/>
                    <a:pt x="13783" y="19271"/>
                  </a:cubicBezTo>
                  <a:cubicBezTo>
                    <a:pt x="14379" y="19271"/>
                    <a:pt x="14856" y="18784"/>
                    <a:pt x="14856" y="18194"/>
                  </a:cubicBezTo>
                  <a:lnTo>
                    <a:pt x="14856" y="11775"/>
                  </a:lnTo>
                  <a:cubicBezTo>
                    <a:pt x="14856" y="11185"/>
                    <a:pt x="14379" y="10713"/>
                    <a:pt x="13783" y="10713"/>
                  </a:cubicBezTo>
                  <a:close/>
                  <a:moveTo>
                    <a:pt x="10491" y="13042"/>
                  </a:moveTo>
                  <a:cubicBezTo>
                    <a:pt x="9895" y="13042"/>
                    <a:pt x="9404" y="13515"/>
                    <a:pt x="9404" y="14104"/>
                  </a:cubicBezTo>
                  <a:lnTo>
                    <a:pt x="9404" y="20523"/>
                  </a:lnTo>
                  <a:cubicBezTo>
                    <a:pt x="9404" y="21112"/>
                    <a:pt x="9895" y="21600"/>
                    <a:pt x="10491" y="21600"/>
                  </a:cubicBezTo>
                  <a:cubicBezTo>
                    <a:pt x="11086" y="21600"/>
                    <a:pt x="11579" y="21112"/>
                    <a:pt x="11579" y="20523"/>
                  </a:cubicBezTo>
                  <a:lnTo>
                    <a:pt x="11579" y="14104"/>
                  </a:lnTo>
                  <a:cubicBezTo>
                    <a:pt x="11579" y="13515"/>
                    <a:pt x="11086" y="13042"/>
                    <a:pt x="10491" y="13042"/>
                  </a:cubicBezTo>
                  <a:close/>
                </a:path>
              </a:pathLst>
            </a:custGeom>
            <a:solidFill>
              <a:srgbClr val="FFFFFF"/>
            </a:solidFill>
            <a:ln w="12700" cap="flat">
              <a:noFill/>
              <a:miter lim="400000"/>
            </a:ln>
            <a:effectLst/>
          </p:spPr>
          <p:txBody>
            <a:bodyPr wrap="square" lIns="50800" tIns="50800" rIns="50800" bIns="50800" numCol="1" anchor="ctr">
              <a:noAutofit/>
            </a:bodyP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p>
          </p:txBody>
        </p:sp>
      </p:grpSp>
      <p:sp>
        <p:nvSpPr>
          <p:cNvPr id="8562" name="Shape 8562"/>
          <p:cNvSpPr/>
          <p:nvPr/>
        </p:nvSpPr>
        <p:spPr>
          <a:xfrm>
            <a:off x="2152723" y="2373696"/>
            <a:ext cx="1270000" cy="559961"/>
          </a:xfrm>
          <a:prstGeom prst="rect">
            <a:avLst/>
          </a:prstGeom>
          <a:ln w="12700">
            <a:miter lim="400000"/>
          </a:ln>
        </p:spPr>
        <p:txBody>
          <a:bodyPr lIns="0" tIns="0" rIns="0" bIns="0" anchor="ctr">
            <a:spAutoFit/>
          </a:bodyPr>
          <a:lstStyle>
            <a:lvl1pPr algn="l" defTabSz="914400">
              <a:defRPr sz="1800">
                <a:solidFill>
                  <a:srgbClr val="A6AAA9"/>
                </a:solidFill>
                <a:latin typeface="Roboto Regular"/>
                <a:ea typeface="Roboto Regular"/>
                <a:cs typeface="Roboto Regular"/>
                <a:sym typeface="Roboto Regular"/>
              </a:defRPr>
            </a:lvl1pPr>
          </a:lstStyle>
          <a:p>
            <a:pPr lvl="0">
              <a:lnSpc>
                <a:spcPct val="130000"/>
              </a:lnSpc>
              <a:defRPr>
                <a:solidFill>
                  <a:srgbClr val="000000"/>
                </a:solidFill>
              </a:defRPr>
            </a:pPr>
            <a:r>
              <a:rPr sz="935"/>
              <a:t>Lorem Ipsum simply dprinting and typeset.</a:t>
            </a:r>
            <a:endParaRPr sz="935"/>
          </a:p>
        </p:txBody>
      </p:sp>
      <p:grpSp>
        <p:nvGrpSpPr>
          <p:cNvPr id="8565" name="Group 8565"/>
          <p:cNvGrpSpPr/>
          <p:nvPr/>
        </p:nvGrpSpPr>
        <p:grpSpPr>
          <a:xfrm>
            <a:off x="1298423" y="2402056"/>
            <a:ext cx="635000" cy="635000"/>
            <a:chExt cx="1270000" cy="1270000"/>
          </a:xfrm>
        </p:grpSpPr>
        <p:sp>
          <p:nvSpPr>
            <p:cNvPr id="8563" name="Shape 8563"/>
            <p:cNvSpPr/>
            <p:nvPr/>
          </p:nvSpPr>
          <p:spPr>
            <a:xfrm>
              <a:off x="0" y="0"/>
              <a:ext cx="1270001" cy="1270001"/>
            </a:xfrm>
            <a:custGeom>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162559" tIns="162559" rIns="162559" bIns="162559" numCol="1" anchor="t">
              <a:noAutofit/>
            </a:bodyPr>
            <a:lstStyle/>
            <a:p>
              <a:pPr defTabSz="457200">
                <a:defRPr sz="5600">
                  <a:latin typeface="Gill Sans"/>
                  <a:ea typeface="Gill Sans"/>
                  <a:cs typeface="Gill Sans"/>
                  <a:sym typeface="Gill Sans"/>
                </a:defRPr>
              </a:pPr>
              <a:endParaRPr sz="7465"/>
            </a:p>
          </p:txBody>
        </p:sp>
        <p:sp>
          <p:nvSpPr>
            <p:cNvPr id="8564" name="Shape 8564"/>
            <p:cNvSpPr/>
            <p:nvPr/>
          </p:nvSpPr>
          <p:spPr>
            <a:xfrm>
              <a:off x="309071" y="323850"/>
              <a:ext cx="651860" cy="622300"/>
            </a:xfrm>
            <a:custGeom>
              <a:cxnLst>
                <a:cxn ang="0">
                  <a:pos x="wd2" y="hd2"/>
                </a:cxn>
                <a:cxn ang="5400000">
                  <a:pos x="wd2" y="hd2"/>
                </a:cxn>
                <a:cxn ang="10800000">
                  <a:pos x="wd2" y="hd2"/>
                </a:cxn>
                <a:cxn ang="16200000">
                  <a:pos x="wd2" y="hd2"/>
                </a:cxn>
              </a:cxnLst>
              <a:rect l="0" t="0" r="r" b="b"/>
              <a:pathLst>
                <a:path w="21600" h="21600" extrusionOk="0">
                  <a:moveTo>
                    <a:pt x="13751" y="16328"/>
                  </a:moveTo>
                  <a:lnTo>
                    <a:pt x="17690" y="15300"/>
                  </a:lnTo>
                  <a:lnTo>
                    <a:pt x="17690" y="13244"/>
                  </a:lnTo>
                  <a:lnTo>
                    <a:pt x="13751" y="14272"/>
                  </a:lnTo>
                  <a:cubicBezTo>
                    <a:pt x="13751" y="14272"/>
                    <a:pt x="13751" y="16328"/>
                    <a:pt x="13751" y="16328"/>
                  </a:cubicBezTo>
                  <a:close/>
                  <a:moveTo>
                    <a:pt x="13751" y="12215"/>
                  </a:moveTo>
                  <a:lnTo>
                    <a:pt x="17690" y="11185"/>
                  </a:lnTo>
                  <a:lnTo>
                    <a:pt x="17690" y="9129"/>
                  </a:lnTo>
                  <a:lnTo>
                    <a:pt x="13751" y="10158"/>
                  </a:lnTo>
                  <a:cubicBezTo>
                    <a:pt x="13751" y="10158"/>
                    <a:pt x="13751" y="12215"/>
                    <a:pt x="13751" y="12215"/>
                  </a:cubicBezTo>
                  <a:close/>
                  <a:moveTo>
                    <a:pt x="13751" y="8100"/>
                  </a:moveTo>
                  <a:lnTo>
                    <a:pt x="17690" y="7070"/>
                  </a:lnTo>
                  <a:lnTo>
                    <a:pt x="17690" y="5014"/>
                  </a:lnTo>
                  <a:lnTo>
                    <a:pt x="13751" y="6044"/>
                  </a:lnTo>
                  <a:cubicBezTo>
                    <a:pt x="13751" y="6044"/>
                    <a:pt x="13751" y="8100"/>
                    <a:pt x="13751" y="8100"/>
                  </a:cubicBezTo>
                  <a:close/>
                  <a:moveTo>
                    <a:pt x="7873" y="14272"/>
                  </a:moveTo>
                  <a:lnTo>
                    <a:pt x="3937" y="13244"/>
                  </a:lnTo>
                  <a:lnTo>
                    <a:pt x="3937" y="15300"/>
                  </a:lnTo>
                  <a:lnTo>
                    <a:pt x="7873" y="16328"/>
                  </a:lnTo>
                  <a:cubicBezTo>
                    <a:pt x="7873" y="16328"/>
                    <a:pt x="7873" y="14272"/>
                    <a:pt x="7873" y="14272"/>
                  </a:cubicBezTo>
                  <a:close/>
                  <a:moveTo>
                    <a:pt x="7873" y="10158"/>
                  </a:moveTo>
                  <a:lnTo>
                    <a:pt x="3937" y="9129"/>
                  </a:lnTo>
                  <a:lnTo>
                    <a:pt x="3937" y="11185"/>
                  </a:lnTo>
                  <a:lnTo>
                    <a:pt x="7873" y="12215"/>
                  </a:lnTo>
                  <a:cubicBezTo>
                    <a:pt x="7873" y="12215"/>
                    <a:pt x="7873" y="10158"/>
                    <a:pt x="7873" y="10158"/>
                  </a:cubicBezTo>
                  <a:close/>
                  <a:moveTo>
                    <a:pt x="7873" y="6044"/>
                  </a:moveTo>
                  <a:lnTo>
                    <a:pt x="3937" y="5014"/>
                  </a:lnTo>
                  <a:lnTo>
                    <a:pt x="3937" y="7070"/>
                  </a:lnTo>
                  <a:lnTo>
                    <a:pt x="7873" y="8100"/>
                  </a:lnTo>
                  <a:cubicBezTo>
                    <a:pt x="7873" y="8100"/>
                    <a:pt x="7873" y="6044"/>
                    <a:pt x="7873" y="6044"/>
                  </a:cubicBezTo>
                  <a:close/>
                  <a:moveTo>
                    <a:pt x="19631" y="17100"/>
                  </a:moveTo>
                  <a:cubicBezTo>
                    <a:pt x="19631" y="17340"/>
                    <a:pt x="19536" y="17480"/>
                    <a:pt x="19580" y="17485"/>
                  </a:cubicBezTo>
                  <a:cubicBezTo>
                    <a:pt x="19506" y="17485"/>
                    <a:pt x="19435" y="17494"/>
                    <a:pt x="19364" y="17512"/>
                  </a:cubicBezTo>
                  <a:lnTo>
                    <a:pt x="11810" y="19286"/>
                  </a:lnTo>
                  <a:lnTo>
                    <a:pt x="11810" y="3909"/>
                  </a:lnTo>
                  <a:lnTo>
                    <a:pt x="19546" y="2090"/>
                  </a:lnTo>
                  <a:cubicBezTo>
                    <a:pt x="19585" y="2156"/>
                    <a:pt x="19631" y="2275"/>
                    <a:pt x="19631" y="2443"/>
                  </a:cubicBezTo>
                  <a:cubicBezTo>
                    <a:pt x="19631" y="2443"/>
                    <a:pt x="19631" y="17100"/>
                    <a:pt x="19631" y="17100"/>
                  </a:cubicBezTo>
                  <a:close/>
                  <a:moveTo>
                    <a:pt x="9789" y="19286"/>
                  </a:moveTo>
                  <a:lnTo>
                    <a:pt x="2236" y="17512"/>
                  </a:lnTo>
                  <a:cubicBezTo>
                    <a:pt x="2206" y="17505"/>
                    <a:pt x="2189" y="17502"/>
                    <a:pt x="2173" y="17502"/>
                  </a:cubicBezTo>
                  <a:cubicBezTo>
                    <a:pt x="2155" y="17502"/>
                    <a:pt x="2136" y="17506"/>
                    <a:pt x="2097" y="17506"/>
                  </a:cubicBezTo>
                  <a:cubicBezTo>
                    <a:pt x="2061" y="17480"/>
                    <a:pt x="1967" y="17340"/>
                    <a:pt x="1967" y="17100"/>
                  </a:cubicBezTo>
                  <a:lnTo>
                    <a:pt x="1967" y="2443"/>
                  </a:lnTo>
                  <a:cubicBezTo>
                    <a:pt x="1967" y="2264"/>
                    <a:pt x="2021" y="2138"/>
                    <a:pt x="2029" y="2084"/>
                  </a:cubicBezTo>
                  <a:lnTo>
                    <a:pt x="9789" y="3909"/>
                  </a:lnTo>
                  <a:cubicBezTo>
                    <a:pt x="9789" y="3909"/>
                    <a:pt x="9789" y="19286"/>
                    <a:pt x="9789" y="19286"/>
                  </a:cubicBezTo>
                  <a:close/>
                  <a:moveTo>
                    <a:pt x="19580" y="0"/>
                  </a:moveTo>
                  <a:cubicBezTo>
                    <a:pt x="19506" y="0"/>
                    <a:pt x="19435" y="9"/>
                    <a:pt x="19364" y="26"/>
                  </a:cubicBezTo>
                  <a:lnTo>
                    <a:pt x="10800" y="2038"/>
                  </a:lnTo>
                  <a:lnTo>
                    <a:pt x="2236" y="26"/>
                  </a:lnTo>
                  <a:cubicBezTo>
                    <a:pt x="2165" y="9"/>
                    <a:pt x="2093" y="0"/>
                    <a:pt x="2020" y="0"/>
                  </a:cubicBezTo>
                  <a:cubicBezTo>
                    <a:pt x="888" y="0"/>
                    <a:pt x="0" y="1071"/>
                    <a:pt x="0" y="2443"/>
                  </a:cubicBezTo>
                  <a:lnTo>
                    <a:pt x="0" y="17100"/>
                  </a:lnTo>
                  <a:cubicBezTo>
                    <a:pt x="0" y="18419"/>
                    <a:pt x="821" y="19462"/>
                    <a:pt x="1891" y="19540"/>
                  </a:cubicBezTo>
                  <a:lnTo>
                    <a:pt x="10558" y="21577"/>
                  </a:lnTo>
                  <a:cubicBezTo>
                    <a:pt x="10629" y="21592"/>
                    <a:pt x="10701" y="21600"/>
                    <a:pt x="10774" y="21600"/>
                  </a:cubicBezTo>
                  <a:cubicBezTo>
                    <a:pt x="10782" y="21600"/>
                    <a:pt x="10791" y="21599"/>
                    <a:pt x="10799" y="21599"/>
                  </a:cubicBezTo>
                  <a:cubicBezTo>
                    <a:pt x="10808" y="21599"/>
                    <a:pt x="10818" y="21600"/>
                    <a:pt x="10826" y="21600"/>
                  </a:cubicBezTo>
                  <a:cubicBezTo>
                    <a:pt x="10897" y="21600"/>
                    <a:pt x="10970" y="21592"/>
                    <a:pt x="11041" y="21577"/>
                  </a:cubicBezTo>
                  <a:lnTo>
                    <a:pt x="19709" y="19540"/>
                  </a:lnTo>
                  <a:cubicBezTo>
                    <a:pt x="20778" y="19462"/>
                    <a:pt x="21600" y="18419"/>
                    <a:pt x="21600" y="17100"/>
                  </a:cubicBezTo>
                  <a:lnTo>
                    <a:pt x="21600" y="2443"/>
                  </a:lnTo>
                  <a:cubicBezTo>
                    <a:pt x="21600" y="1071"/>
                    <a:pt x="20712" y="0"/>
                    <a:pt x="19580" y="0"/>
                  </a:cubicBezTo>
                  <a:cubicBezTo>
                    <a:pt x="19580" y="0"/>
                    <a:pt x="19580" y="0"/>
                    <a:pt x="19580" y="0"/>
                  </a:cubicBezTo>
                  <a:close/>
                </a:path>
              </a:pathLst>
            </a:custGeom>
            <a:solidFill>
              <a:srgbClr val="FFFFFF"/>
            </a:solidFill>
            <a:ln w="12700" cap="flat">
              <a:noFill/>
              <a:miter lim="400000"/>
            </a:ln>
            <a:effectLst/>
          </p:spPr>
          <p:txBody>
            <a:bodyPr wrap="square" lIns="50800" tIns="50800" rIns="50800" bIns="50800" numCol="1" anchor="ctr">
              <a:noAutofit/>
            </a:bodyP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p>
          </p:txBody>
        </p:sp>
      </p:grpSp>
      <p:sp>
        <p:nvSpPr>
          <p:cNvPr id="8566" name="Shape 8566"/>
          <p:cNvSpPr/>
          <p:nvPr/>
        </p:nvSpPr>
        <p:spPr>
          <a:xfrm>
            <a:off x="2153291" y="5102533"/>
            <a:ext cx="1270000" cy="373307"/>
          </a:xfrm>
          <a:prstGeom prst="rect">
            <a:avLst/>
          </a:prstGeom>
          <a:ln w="12700">
            <a:miter lim="400000"/>
          </a:ln>
        </p:spPr>
        <p:txBody>
          <a:bodyPr lIns="0" tIns="0" rIns="0" bIns="0" anchor="ctr">
            <a:spAutoFit/>
          </a:bodyPr>
          <a:lstStyle>
            <a:lvl1pPr algn="l" defTabSz="914400">
              <a:defRPr sz="1800">
                <a:solidFill>
                  <a:srgbClr val="A6AAA9"/>
                </a:solidFill>
                <a:latin typeface="Roboto Regular"/>
                <a:ea typeface="Roboto Regular"/>
                <a:cs typeface="Roboto Regular"/>
                <a:sym typeface="Roboto Regular"/>
              </a:defRPr>
            </a:lvl1pPr>
          </a:lstStyle>
          <a:p>
            <a:pPr lvl="0">
              <a:lnSpc>
                <a:spcPct val="130000"/>
              </a:lnSpc>
              <a:defRPr>
                <a:solidFill>
                  <a:srgbClr val="000000"/>
                </a:solidFill>
              </a:defRPr>
            </a:pPr>
            <a:r>
              <a:rPr sz="935"/>
              <a:t>Lorem Ipsum simply printing and typeset.</a:t>
            </a:r>
            <a:endParaRPr sz="935"/>
          </a:p>
        </p:txBody>
      </p:sp>
      <p:grpSp>
        <p:nvGrpSpPr>
          <p:cNvPr id="8569" name="Group 8569"/>
          <p:cNvGrpSpPr/>
          <p:nvPr/>
        </p:nvGrpSpPr>
        <p:grpSpPr>
          <a:xfrm>
            <a:off x="1298423" y="5037568"/>
            <a:ext cx="635000" cy="635000"/>
            <a:chExt cx="1270000" cy="1270000"/>
          </a:xfrm>
        </p:grpSpPr>
        <p:sp>
          <p:nvSpPr>
            <p:cNvPr id="8567" name="Shape 8567"/>
            <p:cNvSpPr/>
            <p:nvPr/>
          </p:nvSpPr>
          <p:spPr>
            <a:xfrm>
              <a:off x="0" y="0"/>
              <a:ext cx="1270001" cy="1270001"/>
            </a:xfrm>
            <a:custGeom>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5"/>
            </a:solidFill>
            <a:ln w="12700" cap="flat">
              <a:noFill/>
              <a:miter lim="400000"/>
            </a:ln>
            <a:effectLst/>
          </p:spPr>
          <p:txBody>
            <a:bodyPr wrap="square" lIns="162559" tIns="162559" rIns="162559" bIns="162559" numCol="1" anchor="t">
              <a:noAutofit/>
            </a:bodyPr>
            <a:lstStyle/>
            <a:p>
              <a:pPr defTabSz="457200">
                <a:defRPr sz="5600">
                  <a:latin typeface="Gill Sans"/>
                  <a:ea typeface="Gill Sans"/>
                  <a:cs typeface="Gill Sans"/>
                  <a:sym typeface="Gill Sans"/>
                </a:defRPr>
              </a:pPr>
              <a:endParaRPr sz="7465"/>
            </a:p>
          </p:txBody>
        </p:sp>
        <p:sp>
          <p:nvSpPr>
            <p:cNvPr id="8568" name="Shape 8568"/>
            <p:cNvSpPr/>
            <p:nvPr/>
          </p:nvSpPr>
          <p:spPr>
            <a:xfrm>
              <a:off x="313807" y="279400"/>
              <a:ext cx="642387" cy="622301"/>
            </a:xfrm>
            <a:custGeom>
              <a:cxnLst>
                <a:cxn ang="0">
                  <a:pos x="wd2" y="hd2"/>
                </a:cxn>
                <a:cxn ang="5400000">
                  <a:pos x="wd2" y="hd2"/>
                </a:cxn>
                <a:cxn ang="10800000">
                  <a:pos x="wd2" y="hd2"/>
                </a:cxn>
                <a:cxn ang="16200000">
                  <a:pos x="wd2" y="hd2"/>
                </a:cxn>
              </a:cxnLst>
              <a:rect l="0" t="0" r="r" b="b"/>
              <a:pathLst>
                <a:path w="21600" h="21600" extrusionOk="0">
                  <a:moveTo>
                    <a:pt x="5899" y="10615"/>
                  </a:moveTo>
                  <a:lnTo>
                    <a:pt x="15700" y="10615"/>
                  </a:lnTo>
                  <a:cubicBezTo>
                    <a:pt x="15943" y="10615"/>
                    <a:pt x="16140" y="10408"/>
                    <a:pt x="16140" y="10157"/>
                  </a:cubicBezTo>
                  <a:cubicBezTo>
                    <a:pt x="16140" y="9904"/>
                    <a:pt x="15943" y="9697"/>
                    <a:pt x="15700" y="9697"/>
                  </a:cubicBezTo>
                  <a:lnTo>
                    <a:pt x="5899" y="9697"/>
                  </a:lnTo>
                  <a:cubicBezTo>
                    <a:pt x="5657" y="9697"/>
                    <a:pt x="5461" y="9904"/>
                    <a:pt x="5461" y="10157"/>
                  </a:cubicBezTo>
                  <a:cubicBezTo>
                    <a:pt x="5461" y="10408"/>
                    <a:pt x="5657" y="10615"/>
                    <a:pt x="5899" y="10615"/>
                  </a:cubicBezTo>
                  <a:cubicBezTo>
                    <a:pt x="5899" y="10615"/>
                    <a:pt x="5899" y="10615"/>
                    <a:pt x="5899" y="10615"/>
                  </a:cubicBezTo>
                  <a:close/>
                  <a:moveTo>
                    <a:pt x="19842" y="15937"/>
                  </a:moveTo>
                  <a:lnTo>
                    <a:pt x="17565" y="15937"/>
                  </a:lnTo>
                  <a:cubicBezTo>
                    <a:pt x="17370" y="15937"/>
                    <a:pt x="17193" y="16004"/>
                    <a:pt x="17047" y="16116"/>
                  </a:cubicBezTo>
                  <a:lnTo>
                    <a:pt x="16945" y="15557"/>
                  </a:lnTo>
                  <a:cubicBezTo>
                    <a:pt x="17549" y="15462"/>
                    <a:pt x="17960" y="14923"/>
                    <a:pt x="17960" y="14171"/>
                  </a:cubicBezTo>
                  <a:cubicBezTo>
                    <a:pt x="17960" y="13393"/>
                    <a:pt x="17350" y="12756"/>
                    <a:pt x="16602" y="12756"/>
                  </a:cubicBezTo>
                  <a:lnTo>
                    <a:pt x="4999" y="12756"/>
                  </a:lnTo>
                  <a:cubicBezTo>
                    <a:pt x="4250" y="12756"/>
                    <a:pt x="3639" y="13393"/>
                    <a:pt x="3639" y="14171"/>
                  </a:cubicBezTo>
                  <a:cubicBezTo>
                    <a:pt x="3639" y="14877"/>
                    <a:pt x="4029" y="15315"/>
                    <a:pt x="4687" y="15384"/>
                  </a:cubicBezTo>
                  <a:lnTo>
                    <a:pt x="4553" y="16116"/>
                  </a:lnTo>
                  <a:cubicBezTo>
                    <a:pt x="4407" y="16004"/>
                    <a:pt x="4230" y="15937"/>
                    <a:pt x="4035" y="15937"/>
                  </a:cubicBezTo>
                  <a:lnTo>
                    <a:pt x="1758" y="15937"/>
                  </a:lnTo>
                  <a:lnTo>
                    <a:pt x="1758" y="7511"/>
                  </a:lnTo>
                  <a:lnTo>
                    <a:pt x="19842" y="7511"/>
                  </a:lnTo>
                  <a:cubicBezTo>
                    <a:pt x="19842" y="7511"/>
                    <a:pt x="19842" y="15937"/>
                    <a:pt x="19842" y="15937"/>
                  </a:cubicBezTo>
                  <a:close/>
                  <a:moveTo>
                    <a:pt x="16599" y="13672"/>
                  </a:moveTo>
                  <a:lnTo>
                    <a:pt x="16602" y="13672"/>
                  </a:lnTo>
                  <a:cubicBezTo>
                    <a:pt x="16866" y="13672"/>
                    <a:pt x="17081" y="13897"/>
                    <a:pt x="17081" y="14171"/>
                  </a:cubicBezTo>
                  <a:cubicBezTo>
                    <a:pt x="17081" y="14483"/>
                    <a:pt x="16979" y="14645"/>
                    <a:pt x="16779" y="14656"/>
                  </a:cubicBezTo>
                  <a:cubicBezTo>
                    <a:pt x="16779" y="14656"/>
                    <a:pt x="16599" y="13672"/>
                    <a:pt x="16599" y="13672"/>
                  </a:cubicBezTo>
                  <a:close/>
                  <a:moveTo>
                    <a:pt x="4853" y="14479"/>
                  </a:moveTo>
                  <a:cubicBezTo>
                    <a:pt x="4535" y="14476"/>
                    <a:pt x="4520" y="14377"/>
                    <a:pt x="4520" y="14171"/>
                  </a:cubicBezTo>
                  <a:cubicBezTo>
                    <a:pt x="4520" y="13897"/>
                    <a:pt x="4735" y="13672"/>
                    <a:pt x="4999" y="13672"/>
                  </a:cubicBezTo>
                  <a:lnTo>
                    <a:pt x="5001" y="13672"/>
                  </a:lnTo>
                  <a:cubicBezTo>
                    <a:pt x="5001" y="13672"/>
                    <a:pt x="4853" y="14479"/>
                    <a:pt x="4853" y="14479"/>
                  </a:cubicBezTo>
                  <a:close/>
                  <a:moveTo>
                    <a:pt x="4611" y="20683"/>
                  </a:moveTo>
                  <a:lnTo>
                    <a:pt x="5895" y="13672"/>
                  </a:lnTo>
                  <a:lnTo>
                    <a:pt x="15705" y="13672"/>
                  </a:lnTo>
                  <a:lnTo>
                    <a:pt x="16989" y="20683"/>
                  </a:lnTo>
                  <a:cubicBezTo>
                    <a:pt x="16989" y="20683"/>
                    <a:pt x="4611" y="20683"/>
                    <a:pt x="4611" y="20683"/>
                  </a:cubicBezTo>
                  <a:close/>
                  <a:moveTo>
                    <a:pt x="7122" y="917"/>
                  </a:moveTo>
                  <a:lnTo>
                    <a:pt x="14806" y="917"/>
                  </a:lnTo>
                  <a:lnTo>
                    <a:pt x="15186" y="5676"/>
                  </a:lnTo>
                  <a:lnTo>
                    <a:pt x="6742" y="5676"/>
                  </a:lnTo>
                  <a:cubicBezTo>
                    <a:pt x="6742" y="5676"/>
                    <a:pt x="7122" y="917"/>
                    <a:pt x="7122" y="917"/>
                  </a:cubicBezTo>
                  <a:close/>
                  <a:moveTo>
                    <a:pt x="20721" y="5677"/>
                  </a:moveTo>
                  <a:lnTo>
                    <a:pt x="16067" y="5677"/>
                  </a:lnTo>
                  <a:lnTo>
                    <a:pt x="15647" y="421"/>
                  </a:lnTo>
                  <a:cubicBezTo>
                    <a:pt x="15629" y="183"/>
                    <a:pt x="15438" y="0"/>
                    <a:pt x="15210" y="0"/>
                  </a:cubicBezTo>
                  <a:lnTo>
                    <a:pt x="6718" y="0"/>
                  </a:lnTo>
                  <a:cubicBezTo>
                    <a:pt x="6489" y="0"/>
                    <a:pt x="6299" y="183"/>
                    <a:pt x="6279" y="420"/>
                  </a:cubicBezTo>
                  <a:lnTo>
                    <a:pt x="5860" y="5676"/>
                  </a:lnTo>
                  <a:lnTo>
                    <a:pt x="879" y="5676"/>
                  </a:lnTo>
                  <a:cubicBezTo>
                    <a:pt x="393" y="5677"/>
                    <a:pt x="0" y="6087"/>
                    <a:pt x="0" y="6594"/>
                  </a:cubicBezTo>
                  <a:lnTo>
                    <a:pt x="0" y="16854"/>
                  </a:lnTo>
                  <a:cubicBezTo>
                    <a:pt x="0" y="17360"/>
                    <a:pt x="393" y="17771"/>
                    <a:pt x="879" y="17771"/>
                  </a:cubicBezTo>
                  <a:lnTo>
                    <a:pt x="4035" y="17771"/>
                  </a:lnTo>
                  <a:cubicBezTo>
                    <a:pt x="4113" y="17771"/>
                    <a:pt x="4185" y="17758"/>
                    <a:pt x="4256" y="17737"/>
                  </a:cubicBezTo>
                  <a:lnTo>
                    <a:pt x="3648" y="21056"/>
                  </a:lnTo>
                  <a:cubicBezTo>
                    <a:pt x="3624" y="21190"/>
                    <a:pt x="3658" y="21330"/>
                    <a:pt x="3741" y="21433"/>
                  </a:cubicBezTo>
                  <a:cubicBezTo>
                    <a:pt x="3825" y="21541"/>
                    <a:pt x="3949" y="21600"/>
                    <a:pt x="4080" y="21600"/>
                  </a:cubicBezTo>
                  <a:lnTo>
                    <a:pt x="17520" y="21600"/>
                  </a:lnTo>
                  <a:cubicBezTo>
                    <a:pt x="17651" y="21600"/>
                    <a:pt x="17776" y="21541"/>
                    <a:pt x="17860" y="21433"/>
                  </a:cubicBezTo>
                  <a:cubicBezTo>
                    <a:pt x="17943" y="21330"/>
                    <a:pt x="17977" y="21190"/>
                    <a:pt x="17952" y="21056"/>
                  </a:cubicBezTo>
                  <a:lnTo>
                    <a:pt x="17344" y="17737"/>
                  </a:lnTo>
                  <a:cubicBezTo>
                    <a:pt x="17416" y="17758"/>
                    <a:pt x="17488" y="17771"/>
                    <a:pt x="17565" y="17771"/>
                  </a:cubicBezTo>
                  <a:lnTo>
                    <a:pt x="20721" y="17771"/>
                  </a:lnTo>
                  <a:cubicBezTo>
                    <a:pt x="21206" y="17771"/>
                    <a:pt x="21600" y="17360"/>
                    <a:pt x="21600" y="16853"/>
                  </a:cubicBezTo>
                  <a:lnTo>
                    <a:pt x="21600" y="6594"/>
                  </a:lnTo>
                  <a:cubicBezTo>
                    <a:pt x="21600" y="6087"/>
                    <a:pt x="21206" y="5677"/>
                    <a:pt x="20721" y="5677"/>
                  </a:cubicBezTo>
                  <a:cubicBezTo>
                    <a:pt x="20721" y="5677"/>
                    <a:pt x="20721" y="5677"/>
                    <a:pt x="20721" y="5677"/>
                  </a:cubicBezTo>
                  <a:close/>
                </a:path>
              </a:pathLst>
            </a:custGeom>
            <a:solidFill>
              <a:srgbClr val="FFFFFF"/>
            </a:solidFill>
            <a:ln w="12700" cap="flat">
              <a:noFill/>
              <a:miter lim="400000"/>
            </a:ln>
            <a:effectLst/>
          </p:spPr>
          <p:txBody>
            <a:bodyPr wrap="square" lIns="50800" tIns="50800" rIns="50800" bIns="50800" numCol="1" anchor="ctr">
              <a:noAutofit/>
            </a:bodyP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p>
          </p:txBody>
        </p:sp>
      </p:grpSp>
      <p:sp>
        <p:nvSpPr>
          <p:cNvPr id="8570" name="Shape 8570"/>
          <p:cNvSpPr/>
          <p:nvPr/>
        </p:nvSpPr>
        <p:spPr>
          <a:xfrm>
            <a:off x="2152723" y="4224031"/>
            <a:ext cx="1270000" cy="373307"/>
          </a:xfrm>
          <a:prstGeom prst="rect">
            <a:avLst/>
          </a:prstGeom>
          <a:ln w="12700">
            <a:miter lim="400000"/>
          </a:ln>
        </p:spPr>
        <p:txBody>
          <a:bodyPr lIns="0" tIns="0" rIns="0" bIns="0" anchor="ctr">
            <a:spAutoFit/>
          </a:bodyPr>
          <a:lstStyle>
            <a:lvl1pPr algn="l" defTabSz="914400">
              <a:defRPr sz="1800">
                <a:solidFill>
                  <a:srgbClr val="A6AAA9"/>
                </a:solidFill>
                <a:latin typeface="Roboto Regular"/>
                <a:ea typeface="Roboto Regular"/>
                <a:cs typeface="Roboto Regular"/>
                <a:sym typeface="Roboto Regular"/>
              </a:defRPr>
            </a:lvl1pPr>
          </a:lstStyle>
          <a:p>
            <a:pPr lvl="0">
              <a:lnSpc>
                <a:spcPct val="130000"/>
              </a:lnSpc>
              <a:defRPr>
                <a:solidFill>
                  <a:srgbClr val="000000"/>
                </a:solidFill>
              </a:defRPr>
            </a:pPr>
            <a:r>
              <a:rPr sz="935"/>
              <a:t>Lorem Ipsum simply printing and typeset.</a:t>
            </a:r>
            <a:endParaRPr sz="935"/>
          </a:p>
        </p:txBody>
      </p:sp>
      <p:grpSp>
        <p:nvGrpSpPr>
          <p:cNvPr id="8573" name="Group 8573"/>
          <p:cNvGrpSpPr/>
          <p:nvPr/>
        </p:nvGrpSpPr>
        <p:grpSpPr>
          <a:xfrm>
            <a:off x="1298423" y="4159064"/>
            <a:ext cx="635000" cy="635000"/>
            <a:chExt cx="1270000" cy="1270000"/>
          </a:xfrm>
        </p:grpSpPr>
        <p:sp>
          <p:nvSpPr>
            <p:cNvPr id="8571" name="Shape 8571"/>
            <p:cNvSpPr/>
            <p:nvPr/>
          </p:nvSpPr>
          <p:spPr>
            <a:xfrm>
              <a:off x="0" y="0"/>
              <a:ext cx="1270001" cy="1270001"/>
            </a:xfrm>
            <a:custGeom>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4"/>
            </a:solidFill>
            <a:ln w="12700" cap="flat">
              <a:noFill/>
              <a:miter lim="400000"/>
            </a:ln>
            <a:effectLst/>
          </p:spPr>
          <p:txBody>
            <a:bodyPr wrap="square" lIns="162559" tIns="162559" rIns="162559" bIns="162559" numCol="1" anchor="t">
              <a:noAutofit/>
            </a:bodyPr>
            <a:lstStyle/>
            <a:p>
              <a:pPr defTabSz="457200">
                <a:defRPr sz="5600">
                  <a:latin typeface="Gill Sans"/>
                  <a:ea typeface="Gill Sans"/>
                  <a:cs typeface="Gill Sans"/>
                  <a:sym typeface="Gill Sans"/>
                </a:defRPr>
              </a:pPr>
              <a:endParaRPr sz="7465"/>
            </a:p>
          </p:txBody>
        </p:sp>
        <p:sp>
          <p:nvSpPr>
            <p:cNvPr id="8572" name="Shape 8572"/>
            <p:cNvSpPr/>
            <p:nvPr/>
          </p:nvSpPr>
          <p:spPr>
            <a:xfrm>
              <a:off x="303097" y="298450"/>
              <a:ext cx="663805" cy="622301"/>
            </a:xfrm>
            <a:custGeom>
              <a:cxnLst>
                <a:cxn ang="0">
                  <a:pos x="wd2" y="hd2"/>
                </a:cxn>
                <a:cxn ang="5400000">
                  <a:pos x="wd2" y="hd2"/>
                </a:cxn>
                <a:cxn ang="10800000">
                  <a:pos x="wd2" y="hd2"/>
                </a:cxn>
                <a:cxn ang="16200000">
                  <a:pos x="wd2" y="hd2"/>
                </a:cxn>
              </a:cxnLst>
              <a:rect l="0" t="0" r="r" b="b"/>
              <a:pathLst>
                <a:path w="21600" h="21600" extrusionOk="0">
                  <a:moveTo>
                    <a:pt x="15374" y="10666"/>
                  </a:moveTo>
                  <a:lnTo>
                    <a:pt x="6565" y="10666"/>
                  </a:lnTo>
                  <a:cubicBezTo>
                    <a:pt x="6279" y="10666"/>
                    <a:pt x="6047" y="10913"/>
                    <a:pt x="6047" y="11216"/>
                  </a:cubicBezTo>
                  <a:cubicBezTo>
                    <a:pt x="6047" y="11519"/>
                    <a:pt x="6279" y="11765"/>
                    <a:pt x="6565" y="11765"/>
                  </a:cubicBezTo>
                  <a:lnTo>
                    <a:pt x="15374" y="11765"/>
                  </a:lnTo>
                  <a:cubicBezTo>
                    <a:pt x="15660" y="11765"/>
                    <a:pt x="15892" y="11519"/>
                    <a:pt x="15892" y="11216"/>
                  </a:cubicBezTo>
                  <a:cubicBezTo>
                    <a:pt x="15892" y="10913"/>
                    <a:pt x="15660" y="10666"/>
                    <a:pt x="15374" y="10666"/>
                  </a:cubicBezTo>
                  <a:cubicBezTo>
                    <a:pt x="15374" y="10666"/>
                    <a:pt x="15374" y="10666"/>
                    <a:pt x="15374" y="10666"/>
                  </a:cubicBezTo>
                  <a:close/>
                  <a:moveTo>
                    <a:pt x="15374" y="7450"/>
                  </a:moveTo>
                  <a:lnTo>
                    <a:pt x="6565" y="7450"/>
                  </a:lnTo>
                  <a:cubicBezTo>
                    <a:pt x="6279" y="7450"/>
                    <a:pt x="6047" y="7695"/>
                    <a:pt x="6047" y="7999"/>
                  </a:cubicBezTo>
                  <a:cubicBezTo>
                    <a:pt x="6047" y="8302"/>
                    <a:pt x="6279" y="8548"/>
                    <a:pt x="6565" y="8548"/>
                  </a:cubicBezTo>
                  <a:lnTo>
                    <a:pt x="15374" y="8548"/>
                  </a:lnTo>
                  <a:cubicBezTo>
                    <a:pt x="15660" y="8548"/>
                    <a:pt x="15892" y="8302"/>
                    <a:pt x="15892" y="7999"/>
                  </a:cubicBezTo>
                  <a:cubicBezTo>
                    <a:pt x="15892" y="7695"/>
                    <a:pt x="15660" y="7450"/>
                    <a:pt x="15374" y="7450"/>
                  </a:cubicBezTo>
                  <a:cubicBezTo>
                    <a:pt x="15374" y="7450"/>
                    <a:pt x="15374" y="7450"/>
                    <a:pt x="15374" y="7450"/>
                  </a:cubicBezTo>
                  <a:close/>
                  <a:moveTo>
                    <a:pt x="10800" y="16816"/>
                  </a:moveTo>
                  <a:cubicBezTo>
                    <a:pt x="10324" y="16816"/>
                    <a:pt x="9814" y="16778"/>
                    <a:pt x="9285" y="16707"/>
                  </a:cubicBezTo>
                  <a:cubicBezTo>
                    <a:pt x="8966" y="16666"/>
                    <a:pt x="8645" y="16778"/>
                    <a:pt x="8417" y="17019"/>
                  </a:cubicBezTo>
                  <a:cubicBezTo>
                    <a:pt x="7646" y="17835"/>
                    <a:pt x="6541" y="18772"/>
                    <a:pt x="5237" y="19186"/>
                  </a:cubicBezTo>
                  <a:cubicBezTo>
                    <a:pt x="5591" y="18508"/>
                    <a:pt x="5944" y="17587"/>
                    <a:pt x="6086" y="16455"/>
                  </a:cubicBezTo>
                  <a:cubicBezTo>
                    <a:pt x="6141" y="16018"/>
                    <a:pt x="5945" y="15589"/>
                    <a:pt x="5587" y="15365"/>
                  </a:cubicBezTo>
                  <a:cubicBezTo>
                    <a:pt x="3355" y="13962"/>
                    <a:pt x="2072" y="11827"/>
                    <a:pt x="2072" y="9506"/>
                  </a:cubicBezTo>
                  <a:cubicBezTo>
                    <a:pt x="2072" y="5475"/>
                    <a:pt x="5987" y="2195"/>
                    <a:pt x="10800" y="2195"/>
                  </a:cubicBezTo>
                  <a:cubicBezTo>
                    <a:pt x="15613" y="2195"/>
                    <a:pt x="19527" y="5475"/>
                    <a:pt x="19527" y="9506"/>
                  </a:cubicBezTo>
                  <a:cubicBezTo>
                    <a:pt x="19527" y="13537"/>
                    <a:pt x="15613" y="16816"/>
                    <a:pt x="10800" y="16816"/>
                  </a:cubicBezTo>
                  <a:cubicBezTo>
                    <a:pt x="10800" y="16816"/>
                    <a:pt x="10800" y="16816"/>
                    <a:pt x="10800" y="16816"/>
                  </a:cubicBezTo>
                  <a:close/>
                  <a:moveTo>
                    <a:pt x="10800" y="0"/>
                  </a:moveTo>
                  <a:cubicBezTo>
                    <a:pt x="4844" y="0"/>
                    <a:pt x="0" y="4264"/>
                    <a:pt x="0" y="9506"/>
                  </a:cubicBezTo>
                  <a:cubicBezTo>
                    <a:pt x="0" y="12343"/>
                    <a:pt x="1447" y="15035"/>
                    <a:pt x="3908" y="16833"/>
                  </a:cubicBezTo>
                  <a:cubicBezTo>
                    <a:pt x="3573" y="18184"/>
                    <a:pt x="2859" y="18980"/>
                    <a:pt x="2857" y="18982"/>
                  </a:cubicBezTo>
                  <a:cubicBezTo>
                    <a:pt x="2486" y="19377"/>
                    <a:pt x="2351" y="19972"/>
                    <a:pt x="2503" y="20540"/>
                  </a:cubicBezTo>
                  <a:cubicBezTo>
                    <a:pt x="2515" y="20585"/>
                    <a:pt x="2529" y="20628"/>
                    <a:pt x="2548" y="20672"/>
                  </a:cubicBezTo>
                  <a:cubicBezTo>
                    <a:pt x="2776" y="21236"/>
                    <a:pt x="3301" y="21600"/>
                    <a:pt x="3884" y="21600"/>
                  </a:cubicBezTo>
                  <a:cubicBezTo>
                    <a:pt x="6249" y="21600"/>
                    <a:pt x="8203" y="20233"/>
                    <a:pt x="9516" y="18945"/>
                  </a:cubicBezTo>
                  <a:cubicBezTo>
                    <a:pt x="9959" y="18990"/>
                    <a:pt x="10388" y="19012"/>
                    <a:pt x="10800" y="19012"/>
                  </a:cubicBezTo>
                  <a:cubicBezTo>
                    <a:pt x="16756" y="19012"/>
                    <a:pt x="21600" y="14748"/>
                    <a:pt x="21600" y="9506"/>
                  </a:cubicBezTo>
                  <a:cubicBezTo>
                    <a:pt x="21600" y="4264"/>
                    <a:pt x="16754" y="0"/>
                    <a:pt x="10800" y="0"/>
                  </a:cubicBezTo>
                  <a:cubicBezTo>
                    <a:pt x="10800" y="0"/>
                    <a:pt x="10800" y="0"/>
                    <a:pt x="10800" y="0"/>
                  </a:cubicBezTo>
                  <a:close/>
                </a:path>
              </a:pathLst>
            </a:custGeom>
            <a:solidFill>
              <a:srgbClr val="FFFFFF"/>
            </a:solidFill>
            <a:ln w="12700" cap="flat">
              <a:noFill/>
              <a:miter lim="400000"/>
            </a:ln>
            <a:effectLst/>
          </p:spPr>
          <p:txBody>
            <a:bodyPr wrap="square" lIns="50800" tIns="50800" rIns="50800" bIns="50800" numCol="1" anchor="ctr">
              <a:noAutofit/>
            </a:bodyP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p>
          </p:txBody>
        </p:sp>
      </p:grpSp>
      <p:grpSp>
        <p:nvGrpSpPr>
          <p:cNvPr id="8582" name="Group 8582"/>
          <p:cNvGrpSpPr/>
          <p:nvPr/>
        </p:nvGrpSpPr>
        <p:grpSpPr>
          <a:xfrm>
            <a:off x="6940959" y="2809840"/>
            <a:ext cx="1187539" cy="1158947"/>
            <a:chOff x="0" y="5229"/>
            <a:chExt cx="2375077" cy="2317893"/>
          </a:xfrm>
        </p:grpSpPr>
        <p:sp>
          <p:nvSpPr>
            <p:cNvPr id="8580" name="Shape 8580"/>
            <p:cNvSpPr/>
            <p:nvPr/>
          </p:nvSpPr>
          <p:spPr>
            <a:xfrm>
              <a:off x="0" y="5229"/>
              <a:ext cx="1645747" cy="1094444"/>
            </a:xfrm>
            <a:prstGeom prst="rect">
              <a:avLst/>
            </a:prstGeom>
            <a:noFill/>
            <a:ln w="12700" cap="flat">
              <a:noFill/>
              <a:miter lim="400000"/>
            </a:ln>
            <a:effectLst/>
          </p:spPr>
          <p:txBody>
            <a:bodyPr wrap="none" lIns="67733" tIns="67733" rIns="67733" bIns="67733" numCol="1" anchor="ctr">
              <a:spAutoFit/>
            </a:bodyPr>
            <a:lstStyle>
              <a:lvl1pPr algn="l" defTabSz="914400">
                <a:defRPr>
                  <a:solidFill>
                    <a:srgbClr val="02AF95"/>
                  </a:solidFill>
                  <a:latin typeface="Roboto Bold"/>
                  <a:ea typeface="Roboto Bold"/>
                  <a:cs typeface="Roboto Bold"/>
                  <a:sym typeface="Roboto Bold"/>
                </a:defRPr>
              </a:lvl1pPr>
            </a:lstStyle>
            <a:p>
              <a:pPr lvl="0">
                <a:defRPr sz="1800">
                  <a:solidFill>
                    <a:srgbClr val="000000"/>
                  </a:solidFill>
                </a:defRPr>
              </a:pPr>
              <a:r>
                <a:rPr sz="2665">
                  <a:solidFill>
                    <a:schemeClr val="accent2"/>
                  </a:solidFill>
                </a:rPr>
                <a:t>2014</a:t>
              </a:r>
              <a:endParaRPr sz="2665">
                <a:solidFill>
                  <a:schemeClr val="accent2"/>
                </a:solidFill>
              </a:endParaRPr>
            </a:p>
          </p:txBody>
        </p:sp>
        <p:sp>
          <p:nvSpPr>
            <p:cNvPr id="8581" name="Shape 8581"/>
            <p:cNvSpPr/>
            <p:nvPr/>
          </p:nvSpPr>
          <p:spPr>
            <a:xfrm>
              <a:off x="0" y="829893"/>
              <a:ext cx="2375077" cy="1493229"/>
            </a:xfrm>
            <a:prstGeom prst="rect">
              <a:avLst/>
            </a:prstGeom>
            <a:noFill/>
            <a:ln w="12700" cap="flat">
              <a:noFill/>
              <a:miter lim="400000"/>
            </a:ln>
            <a:effectLst/>
          </p:spPr>
          <p:txBody>
            <a:bodyPr wrap="square" lIns="0" tIns="0" rIns="0" bIns="0" numCol="1" anchor="ctr">
              <a:spAutoFit/>
            </a:bodyPr>
            <a:lstStyle>
              <a:lvl1pPr algn="l" defTabSz="914400">
                <a:lnSpc>
                  <a:spcPct val="130000"/>
                </a:lnSpc>
                <a:defRPr sz="1800">
                  <a:solidFill>
                    <a:srgbClr val="FFFFFF"/>
                  </a:solidFill>
                  <a:latin typeface="Roboto Regular"/>
                  <a:ea typeface="Roboto Regular"/>
                  <a:cs typeface="Roboto Regular"/>
                  <a:sym typeface="Roboto Regular"/>
                </a:defRPr>
              </a:lvl1pPr>
            </a:lstStyle>
            <a:p>
              <a:pPr lvl="0">
                <a:defRPr>
                  <a:solidFill>
                    <a:srgbClr val="000000"/>
                  </a:solidFill>
                </a:defRPr>
              </a:pPr>
              <a:r>
                <a:rPr sz="935"/>
                <a:t>Lorem Ipsum simply dummy text of the printing and typeset.</a:t>
              </a:r>
              <a:endParaRPr sz="935"/>
            </a:p>
          </p:txBody>
        </p:sp>
      </p:grpSp>
      <p:grpSp>
        <p:nvGrpSpPr>
          <p:cNvPr id="8585" name="Group 8585"/>
          <p:cNvGrpSpPr/>
          <p:nvPr/>
        </p:nvGrpSpPr>
        <p:grpSpPr>
          <a:xfrm>
            <a:off x="8668314" y="2181399"/>
            <a:ext cx="1187539" cy="1158947"/>
            <a:chOff x="0" y="5229"/>
            <a:chExt cx="2375077" cy="2317893"/>
          </a:xfrm>
        </p:grpSpPr>
        <p:sp>
          <p:nvSpPr>
            <p:cNvPr id="8583" name="Shape 8583"/>
            <p:cNvSpPr/>
            <p:nvPr/>
          </p:nvSpPr>
          <p:spPr>
            <a:xfrm>
              <a:off x="0" y="5229"/>
              <a:ext cx="1645747" cy="1094444"/>
            </a:xfrm>
            <a:prstGeom prst="rect">
              <a:avLst/>
            </a:prstGeom>
            <a:noFill/>
            <a:ln w="12700" cap="flat">
              <a:noFill/>
              <a:miter lim="400000"/>
            </a:ln>
            <a:effectLst/>
          </p:spPr>
          <p:txBody>
            <a:bodyPr wrap="none" lIns="67733" tIns="67733" rIns="67733" bIns="67733" numCol="1" anchor="ctr">
              <a:spAutoFit/>
            </a:bodyPr>
            <a:lstStyle>
              <a:lvl1pPr algn="l" defTabSz="914400">
                <a:defRPr>
                  <a:solidFill>
                    <a:srgbClr val="FBAE17"/>
                  </a:solidFill>
                  <a:latin typeface="Roboto Bold"/>
                  <a:ea typeface="Roboto Bold"/>
                  <a:cs typeface="Roboto Bold"/>
                  <a:sym typeface="Roboto Bold"/>
                </a:defRPr>
              </a:lvl1pPr>
            </a:lstStyle>
            <a:p>
              <a:pPr lvl="0">
                <a:defRPr sz="1800">
                  <a:solidFill>
                    <a:srgbClr val="000000"/>
                  </a:solidFill>
                </a:defRPr>
              </a:pPr>
              <a:r>
                <a:rPr sz="2665">
                  <a:solidFill>
                    <a:schemeClr val="accent3"/>
                  </a:solidFill>
                </a:rPr>
                <a:t>2015</a:t>
              </a:r>
              <a:endParaRPr sz="2665">
                <a:solidFill>
                  <a:schemeClr val="accent3"/>
                </a:solidFill>
              </a:endParaRPr>
            </a:p>
          </p:txBody>
        </p:sp>
        <p:sp>
          <p:nvSpPr>
            <p:cNvPr id="8584" name="Shape 8584"/>
            <p:cNvSpPr/>
            <p:nvPr/>
          </p:nvSpPr>
          <p:spPr>
            <a:xfrm>
              <a:off x="0" y="829893"/>
              <a:ext cx="2375077" cy="1493229"/>
            </a:xfrm>
            <a:prstGeom prst="rect">
              <a:avLst/>
            </a:prstGeom>
            <a:noFill/>
            <a:ln w="12700" cap="flat">
              <a:noFill/>
              <a:miter lim="400000"/>
            </a:ln>
            <a:effectLst/>
          </p:spPr>
          <p:txBody>
            <a:bodyPr wrap="square" lIns="0" tIns="0" rIns="0" bIns="0" numCol="1" anchor="ctr">
              <a:spAutoFit/>
            </a:bodyPr>
            <a:lstStyle>
              <a:lvl1pPr algn="l" defTabSz="914400">
                <a:lnSpc>
                  <a:spcPct val="130000"/>
                </a:lnSpc>
                <a:defRPr sz="1800">
                  <a:solidFill>
                    <a:srgbClr val="FFFFFF"/>
                  </a:solidFill>
                  <a:latin typeface="Roboto Regular"/>
                  <a:ea typeface="Roboto Regular"/>
                  <a:cs typeface="Roboto Regular"/>
                  <a:sym typeface="Roboto Regular"/>
                </a:defRPr>
              </a:lvl1pPr>
            </a:lstStyle>
            <a:p>
              <a:pPr lvl="0">
                <a:defRPr>
                  <a:solidFill>
                    <a:srgbClr val="000000"/>
                  </a:solidFill>
                </a:defRPr>
              </a:pPr>
              <a:r>
                <a:rPr sz="935"/>
                <a:t>Lorem Ipsum simply dummy text of the printing and typeset.</a:t>
              </a:r>
              <a:endParaRPr sz="935"/>
            </a:p>
          </p:txBody>
        </p:sp>
      </p:grpSp>
      <p:grpSp>
        <p:nvGrpSpPr>
          <p:cNvPr id="8588" name="Group 8588"/>
          <p:cNvGrpSpPr/>
          <p:nvPr/>
        </p:nvGrpSpPr>
        <p:grpSpPr>
          <a:xfrm>
            <a:off x="10207719" y="1501198"/>
            <a:ext cx="1187539" cy="1158947"/>
            <a:chOff x="0" y="5229"/>
            <a:chExt cx="2375077" cy="2317893"/>
          </a:xfrm>
        </p:grpSpPr>
        <p:sp>
          <p:nvSpPr>
            <p:cNvPr id="8586" name="Shape 8586"/>
            <p:cNvSpPr/>
            <p:nvPr/>
          </p:nvSpPr>
          <p:spPr>
            <a:xfrm>
              <a:off x="0" y="5229"/>
              <a:ext cx="1645747" cy="1094444"/>
            </a:xfrm>
            <a:prstGeom prst="rect">
              <a:avLst/>
            </a:prstGeom>
            <a:noFill/>
            <a:ln w="12700" cap="flat">
              <a:noFill/>
              <a:miter lim="400000"/>
            </a:ln>
            <a:effectLst/>
          </p:spPr>
          <p:txBody>
            <a:bodyPr wrap="none" lIns="67733" tIns="67733" rIns="67733" bIns="67733" numCol="1" anchor="ctr">
              <a:spAutoFit/>
            </a:bodyPr>
            <a:lstStyle>
              <a:lvl1pPr algn="l" defTabSz="914400">
                <a:defRPr>
                  <a:solidFill>
                    <a:srgbClr val="E32125"/>
                  </a:solidFill>
                  <a:latin typeface="Roboto Bold"/>
                  <a:ea typeface="Roboto Bold"/>
                  <a:cs typeface="Roboto Bold"/>
                  <a:sym typeface="Roboto Bold"/>
                </a:defRPr>
              </a:lvl1pPr>
            </a:lstStyle>
            <a:p>
              <a:pPr lvl="0">
                <a:defRPr sz="1800">
                  <a:solidFill>
                    <a:srgbClr val="000000"/>
                  </a:solidFill>
                </a:defRPr>
              </a:pPr>
              <a:r>
                <a:rPr sz="2665">
                  <a:solidFill>
                    <a:schemeClr val="accent4"/>
                  </a:solidFill>
                </a:rPr>
                <a:t>2016</a:t>
              </a:r>
              <a:endParaRPr sz="2665">
                <a:solidFill>
                  <a:schemeClr val="accent4"/>
                </a:solidFill>
              </a:endParaRPr>
            </a:p>
          </p:txBody>
        </p:sp>
        <p:sp>
          <p:nvSpPr>
            <p:cNvPr id="8587" name="Shape 8587"/>
            <p:cNvSpPr/>
            <p:nvPr/>
          </p:nvSpPr>
          <p:spPr>
            <a:xfrm>
              <a:off x="0" y="829893"/>
              <a:ext cx="2375077" cy="1493229"/>
            </a:xfrm>
            <a:prstGeom prst="rect">
              <a:avLst/>
            </a:prstGeom>
            <a:noFill/>
            <a:ln w="12700" cap="flat">
              <a:noFill/>
              <a:miter lim="400000"/>
            </a:ln>
            <a:effectLst/>
          </p:spPr>
          <p:txBody>
            <a:bodyPr wrap="square" lIns="0" tIns="0" rIns="0" bIns="0" numCol="1" anchor="ctr">
              <a:spAutoFit/>
            </a:bodyPr>
            <a:lstStyle>
              <a:lvl1pPr algn="l" defTabSz="914400">
                <a:lnSpc>
                  <a:spcPct val="130000"/>
                </a:lnSpc>
                <a:defRPr sz="1800">
                  <a:solidFill>
                    <a:srgbClr val="FFFFFF"/>
                  </a:solidFill>
                  <a:latin typeface="Roboto Regular"/>
                  <a:ea typeface="Roboto Regular"/>
                  <a:cs typeface="Roboto Regular"/>
                  <a:sym typeface="Roboto Regular"/>
                </a:defRPr>
              </a:lvl1pPr>
            </a:lstStyle>
            <a:p>
              <a:pPr lvl="0">
                <a:defRPr>
                  <a:solidFill>
                    <a:srgbClr val="000000"/>
                  </a:solidFill>
                </a:defRPr>
              </a:pPr>
              <a:r>
                <a:rPr sz="935"/>
                <a:t>Lorem Ipsum simply dummy text of the printing and typeset.</a:t>
              </a:r>
              <a:endParaRPr sz="935"/>
            </a:p>
          </p:txBody>
        </p:sp>
      </p:grpSp>
    </p:spTree>
  </p:cSld>
  <p:clrMapOvr>
    <a:masterClrMapping/>
  </p:clrMapOvr>
  <mc:AlternateContent>
    <mc:Choice xmlns:p14="http://schemas.microsoft.com/office/powerpoint/2010/main" Requires="p14">
      <p:transition spd="slow">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1" fill="hold" grpId="0" nodeType="afterEffect">
                                  <p:stCondLst>
                                    <p:cond delay="0"/>
                                  </p:stCondLst>
                                  <p:childTnLst>
                                    <p:set>
                                      <p:cBhvr>
                                        <p:cTn id="6" dur="indefinite" fill="hold"/>
                                        <p:tgtEl>
                                          <p:spTgt spid="8565"/>
                                        </p:tgtEl>
                                        <p:attrNameLst>
                                          <p:attrName>style.visibility</p:attrName>
                                        </p:attrNameLst>
                                      </p:cBhvr>
                                      <p:to>
                                        <p:strVal val="visible"/>
                                      </p:to>
                                    </p:set>
                                    <p:anim calcmode="lin" valueType="num">
                                      <p:cBhvr>
                                        <p:cTn id="7" dur="80" fill="hold"/>
                                        <p:tgtEl>
                                          <p:spTgt spid="8565"/>
                                        </p:tgtEl>
                                        <p:attrNameLst>
                                          <p:attrName>ppt_x</p:attrName>
                                        </p:attrNameLst>
                                      </p:cBhvr>
                                      <p:tavLst>
                                        <p:tav tm="0">
                                          <p:val>
                                            <p:strVal val="#ppt_x"/>
                                          </p:val>
                                        </p:tav>
                                        <p:tav tm="100000">
                                          <p:val>
                                            <p:strVal val="#ppt_x"/>
                                          </p:val>
                                        </p:tav>
                                      </p:tavLst>
                                    </p:anim>
                                    <p:anim calcmode="lin" valueType="num">
                                      <p:cBhvr>
                                        <p:cTn id="8" dur="80" fill="hold"/>
                                        <p:tgtEl>
                                          <p:spTgt spid="8565"/>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indefinite"/>
                            </p:stCondLst>
                            <p:childTnLst>
                              <p:par>
                                <p:cTn id="10" presetID="22" presetClass="entr" presetSubtype="8" fill="hold" grpId="0" nodeType="afterEffect">
                                  <p:stCondLst>
                                    <p:cond delay="0"/>
                                  </p:stCondLst>
                                  <p:childTnLst>
                                    <p:set>
                                      <p:cBhvr>
                                        <p:cTn id="11" dur="indefinite" fill="hold"/>
                                        <p:tgtEl>
                                          <p:spTgt spid="8562"/>
                                        </p:tgtEl>
                                        <p:attrNameLst>
                                          <p:attrName>style.visibility</p:attrName>
                                        </p:attrNameLst>
                                      </p:cBhvr>
                                      <p:to>
                                        <p:strVal val="visible"/>
                                      </p:to>
                                    </p:set>
                                    <p:animEffect transition="in" filter="wipe(left)">
                                      <p:cBhvr>
                                        <p:cTn id="12" dur="499"/>
                                        <p:tgtEl>
                                          <p:spTgt spid="8562"/>
                                        </p:tgtEl>
                                      </p:cBhvr>
                                    </p:animEffect>
                                  </p:childTnLst>
                                </p:cTn>
                              </p:par>
                            </p:childTnLst>
                          </p:cTn>
                        </p:par>
                        <p:par>
                          <p:cTn id="13" fill="hold" nodeType="afterGroup">
                            <p:stCondLst>
                              <p:cond delay="indefinite"/>
                            </p:stCondLst>
                            <p:childTnLst>
                              <p:par>
                                <p:cTn id="14" presetID="2" presetClass="entr" presetSubtype="1" fill="hold" grpId="0" nodeType="afterEffect">
                                  <p:stCondLst>
                                    <p:cond delay="0"/>
                                  </p:stCondLst>
                                  <p:childTnLst>
                                    <p:set>
                                      <p:cBhvr>
                                        <p:cTn id="15" dur="indefinite" fill="hold"/>
                                        <p:tgtEl>
                                          <p:spTgt spid="8555"/>
                                        </p:tgtEl>
                                        <p:attrNameLst>
                                          <p:attrName>style.visibility</p:attrName>
                                        </p:attrNameLst>
                                      </p:cBhvr>
                                      <p:to>
                                        <p:strVal val="visible"/>
                                      </p:to>
                                    </p:set>
                                    <p:anim calcmode="lin" valueType="num">
                                      <p:cBhvr>
                                        <p:cTn id="16" dur="499" fill="hold"/>
                                        <p:tgtEl>
                                          <p:spTgt spid="8555"/>
                                        </p:tgtEl>
                                        <p:attrNameLst>
                                          <p:attrName>ppt_x</p:attrName>
                                        </p:attrNameLst>
                                      </p:cBhvr>
                                      <p:tavLst>
                                        <p:tav tm="0">
                                          <p:val>
                                            <p:strVal val="#ppt_x"/>
                                          </p:val>
                                        </p:tav>
                                        <p:tav tm="100000">
                                          <p:val>
                                            <p:strVal val="#ppt_x"/>
                                          </p:val>
                                        </p:tav>
                                      </p:tavLst>
                                    </p:anim>
                                    <p:anim calcmode="lin" valueType="num">
                                      <p:cBhvr>
                                        <p:cTn id="17" dur="499" fill="hold"/>
                                        <p:tgtEl>
                                          <p:spTgt spid="8555"/>
                                        </p:tgtEl>
                                        <p:attrNameLst>
                                          <p:attrName>ppt_y</p:attrName>
                                        </p:attrNameLst>
                                      </p:cBhvr>
                                      <p:tavLst>
                                        <p:tav tm="0">
                                          <p:val>
                                            <p:strVal val="0-#ppt_h/2"/>
                                          </p:val>
                                        </p:tav>
                                        <p:tav tm="100000">
                                          <p:val>
                                            <p:strVal val="#ppt_y"/>
                                          </p:val>
                                        </p:tav>
                                      </p:tavLst>
                                    </p:anim>
                                  </p:childTnLst>
                                </p:cTn>
                              </p:par>
                            </p:childTnLst>
                          </p:cTn>
                        </p:par>
                        <p:par>
                          <p:cTn id="18" fill="hold" nodeType="afterGroup">
                            <p:stCondLst>
                              <p:cond delay="indefinite"/>
                            </p:stCondLst>
                            <p:childTnLst>
                              <p:par>
                                <p:cTn id="19" presetID="2" presetClass="entr" presetSubtype="1" fill="hold" grpId="0" nodeType="afterEffect">
                                  <p:stCondLst>
                                    <p:cond delay="0"/>
                                  </p:stCondLst>
                                  <p:childTnLst>
                                    <p:set>
                                      <p:cBhvr>
                                        <p:cTn id="20" dur="indefinite" fill="hold"/>
                                        <p:tgtEl>
                                          <p:spTgt spid="8561"/>
                                        </p:tgtEl>
                                        <p:attrNameLst>
                                          <p:attrName>style.visibility</p:attrName>
                                        </p:attrNameLst>
                                      </p:cBhvr>
                                      <p:to>
                                        <p:strVal val="visible"/>
                                      </p:to>
                                    </p:set>
                                    <p:anim calcmode="lin" valueType="num">
                                      <p:cBhvr>
                                        <p:cTn id="21" dur="80" fill="hold"/>
                                        <p:tgtEl>
                                          <p:spTgt spid="8561"/>
                                        </p:tgtEl>
                                        <p:attrNameLst>
                                          <p:attrName>ppt_x</p:attrName>
                                        </p:attrNameLst>
                                      </p:cBhvr>
                                      <p:tavLst>
                                        <p:tav tm="0">
                                          <p:val>
                                            <p:strVal val="#ppt_x"/>
                                          </p:val>
                                        </p:tav>
                                        <p:tav tm="100000">
                                          <p:val>
                                            <p:strVal val="#ppt_x"/>
                                          </p:val>
                                        </p:tav>
                                      </p:tavLst>
                                    </p:anim>
                                    <p:anim calcmode="lin" valueType="num">
                                      <p:cBhvr>
                                        <p:cTn id="22" dur="80" fill="hold"/>
                                        <p:tgtEl>
                                          <p:spTgt spid="8561"/>
                                        </p:tgtEl>
                                        <p:attrNameLst>
                                          <p:attrName>ppt_y</p:attrName>
                                        </p:attrNameLst>
                                      </p:cBhvr>
                                      <p:tavLst>
                                        <p:tav tm="0">
                                          <p:val>
                                            <p:strVal val="0-#ppt_h/2"/>
                                          </p:val>
                                        </p:tav>
                                        <p:tav tm="100000">
                                          <p:val>
                                            <p:strVal val="#ppt_y"/>
                                          </p:val>
                                        </p:tav>
                                      </p:tavLst>
                                    </p:anim>
                                  </p:childTnLst>
                                </p:cTn>
                              </p:par>
                            </p:childTnLst>
                          </p:cTn>
                        </p:par>
                        <p:par>
                          <p:cTn id="23" fill="hold" nodeType="afterGroup">
                            <p:stCondLst>
                              <p:cond delay="indefinite"/>
                            </p:stCondLst>
                            <p:childTnLst>
                              <p:par>
                                <p:cTn id="24" presetID="22" presetClass="entr" presetSubtype="8" fill="hold" grpId="0" nodeType="afterEffect">
                                  <p:stCondLst>
                                    <p:cond delay="0"/>
                                  </p:stCondLst>
                                  <p:childTnLst>
                                    <p:set>
                                      <p:cBhvr>
                                        <p:cTn id="25" dur="indefinite" fill="hold"/>
                                        <p:tgtEl>
                                          <p:spTgt spid="8558"/>
                                        </p:tgtEl>
                                        <p:attrNameLst>
                                          <p:attrName>style.visibility</p:attrName>
                                        </p:attrNameLst>
                                      </p:cBhvr>
                                      <p:to>
                                        <p:strVal val="visible"/>
                                      </p:to>
                                    </p:set>
                                    <p:animEffect transition="in" filter="wipe(left)">
                                      <p:cBhvr>
                                        <p:cTn id="26" dur="499"/>
                                        <p:tgtEl>
                                          <p:spTgt spid="8558"/>
                                        </p:tgtEl>
                                      </p:cBhvr>
                                    </p:animEffect>
                                  </p:childTnLst>
                                </p:cTn>
                              </p:par>
                            </p:childTnLst>
                          </p:cTn>
                        </p:par>
                        <p:par>
                          <p:cTn id="27" fill="hold" nodeType="afterGroup">
                            <p:stCondLst>
                              <p:cond delay="indefinite"/>
                            </p:stCondLst>
                            <p:childTnLst>
                              <p:par>
                                <p:cTn id="28" presetID="2" presetClass="entr" presetSubtype="1" fill="hold" grpId="0" nodeType="afterEffect">
                                  <p:stCondLst>
                                    <p:cond delay="0"/>
                                  </p:stCondLst>
                                  <p:childTnLst>
                                    <p:set>
                                      <p:cBhvr>
                                        <p:cTn id="29" dur="indefinite" fill="hold"/>
                                        <p:tgtEl>
                                          <p:spTgt spid="8556"/>
                                        </p:tgtEl>
                                        <p:attrNameLst>
                                          <p:attrName>style.visibility</p:attrName>
                                        </p:attrNameLst>
                                      </p:cBhvr>
                                      <p:to>
                                        <p:strVal val="visible"/>
                                      </p:to>
                                    </p:set>
                                    <p:anim calcmode="lin" valueType="num">
                                      <p:cBhvr>
                                        <p:cTn id="30" dur="499" fill="hold"/>
                                        <p:tgtEl>
                                          <p:spTgt spid="8556"/>
                                        </p:tgtEl>
                                        <p:attrNameLst>
                                          <p:attrName>ppt_x</p:attrName>
                                        </p:attrNameLst>
                                      </p:cBhvr>
                                      <p:tavLst>
                                        <p:tav tm="0">
                                          <p:val>
                                            <p:strVal val="#ppt_x"/>
                                          </p:val>
                                        </p:tav>
                                        <p:tav tm="100000">
                                          <p:val>
                                            <p:strVal val="#ppt_x"/>
                                          </p:val>
                                        </p:tav>
                                      </p:tavLst>
                                    </p:anim>
                                    <p:anim calcmode="lin" valueType="num">
                                      <p:cBhvr>
                                        <p:cTn id="31" dur="499" fill="hold"/>
                                        <p:tgtEl>
                                          <p:spTgt spid="8556"/>
                                        </p:tgtEl>
                                        <p:attrNameLst>
                                          <p:attrName>ppt_y</p:attrName>
                                        </p:attrNameLst>
                                      </p:cBhvr>
                                      <p:tavLst>
                                        <p:tav tm="0">
                                          <p:val>
                                            <p:strVal val="0-#ppt_h/2"/>
                                          </p:val>
                                        </p:tav>
                                        <p:tav tm="100000">
                                          <p:val>
                                            <p:strVal val="#ppt_y"/>
                                          </p:val>
                                        </p:tav>
                                      </p:tavLst>
                                    </p:anim>
                                  </p:childTnLst>
                                </p:cTn>
                              </p:par>
                            </p:childTnLst>
                          </p:cTn>
                        </p:par>
                        <p:par>
                          <p:cTn id="32" fill="hold" nodeType="afterGroup">
                            <p:stCondLst>
                              <p:cond delay="indefinite"/>
                            </p:stCondLst>
                            <p:childTnLst>
                              <p:par>
                                <p:cTn id="33" presetID="2" presetClass="entr" presetSubtype="1" fill="hold" grpId="0" nodeType="afterEffect">
                                  <p:stCondLst>
                                    <p:cond delay="0"/>
                                  </p:stCondLst>
                                  <p:childTnLst>
                                    <p:set>
                                      <p:cBhvr>
                                        <p:cTn id="34" dur="indefinite" fill="hold"/>
                                        <p:tgtEl>
                                          <p:spTgt spid="8573"/>
                                        </p:tgtEl>
                                        <p:attrNameLst>
                                          <p:attrName>style.visibility</p:attrName>
                                        </p:attrNameLst>
                                      </p:cBhvr>
                                      <p:to>
                                        <p:strVal val="visible"/>
                                      </p:to>
                                    </p:set>
                                    <p:anim calcmode="lin" valueType="num">
                                      <p:cBhvr>
                                        <p:cTn id="35" dur="80" fill="hold"/>
                                        <p:tgtEl>
                                          <p:spTgt spid="8573"/>
                                        </p:tgtEl>
                                        <p:attrNameLst>
                                          <p:attrName>ppt_x</p:attrName>
                                        </p:attrNameLst>
                                      </p:cBhvr>
                                      <p:tavLst>
                                        <p:tav tm="0">
                                          <p:val>
                                            <p:strVal val="#ppt_x"/>
                                          </p:val>
                                        </p:tav>
                                        <p:tav tm="100000">
                                          <p:val>
                                            <p:strVal val="#ppt_x"/>
                                          </p:val>
                                        </p:tav>
                                      </p:tavLst>
                                    </p:anim>
                                    <p:anim calcmode="lin" valueType="num">
                                      <p:cBhvr>
                                        <p:cTn id="36" dur="80" fill="hold"/>
                                        <p:tgtEl>
                                          <p:spTgt spid="8573"/>
                                        </p:tgtEl>
                                        <p:attrNameLst>
                                          <p:attrName>ppt_y</p:attrName>
                                        </p:attrNameLst>
                                      </p:cBhvr>
                                      <p:tavLst>
                                        <p:tav tm="0">
                                          <p:val>
                                            <p:strVal val="0-#ppt_h/2"/>
                                          </p:val>
                                        </p:tav>
                                        <p:tav tm="100000">
                                          <p:val>
                                            <p:strVal val="#ppt_y"/>
                                          </p:val>
                                        </p:tav>
                                      </p:tavLst>
                                    </p:anim>
                                  </p:childTnLst>
                                </p:cTn>
                              </p:par>
                            </p:childTnLst>
                          </p:cTn>
                        </p:par>
                        <p:par>
                          <p:cTn id="37" fill="hold" nodeType="afterGroup">
                            <p:stCondLst>
                              <p:cond delay="indefinite"/>
                            </p:stCondLst>
                            <p:childTnLst>
                              <p:par>
                                <p:cTn id="38" presetID="22" presetClass="entr" presetSubtype="8" fill="hold" grpId="0" nodeType="afterEffect">
                                  <p:stCondLst>
                                    <p:cond delay="0"/>
                                  </p:stCondLst>
                                  <p:childTnLst>
                                    <p:set>
                                      <p:cBhvr>
                                        <p:cTn id="39" dur="indefinite" fill="hold"/>
                                        <p:tgtEl>
                                          <p:spTgt spid="8570"/>
                                        </p:tgtEl>
                                        <p:attrNameLst>
                                          <p:attrName>style.visibility</p:attrName>
                                        </p:attrNameLst>
                                      </p:cBhvr>
                                      <p:to>
                                        <p:strVal val="visible"/>
                                      </p:to>
                                    </p:set>
                                    <p:animEffect transition="in" filter="wipe(left)">
                                      <p:cBhvr>
                                        <p:cTn id="40" dur="499"/>
                                        <p:tgtEl>
                                          <p:spTgt spid="8570"/>
                                        </p:tgtEl>
                                      </p:cBhvr>
                                    </p:animEffect>
                                  </p:childTnLst>
                                </p:cTn>
                              </p:par>
                            </p:childTnLst>
                          </p:cTn>
                        </p:par>
                        <p:par>
                          <p:cTn id="41" fill="hold" nodeType="afterGroup">
                            <p:stCondLst>
                              <p:cond delay="indefinite"/>
                            </p:stCondLst>
                            <p:childTnLst>
                              <p:par>
                                <p:cTn id="42" presetID="2" presetClass="entr" presetSubtype="1" fill="hold" grpId="0" nodeType="afterEffect">
                                  <p:stCondLst>
                                    <p:cond delay="0"/>
                                  </p:stCondLst>
                                  <p:childTnLst>
                                    <p:set>
                                      <p:cBhvr>
                                        <p:cTn id="43" dur="indefinite" fill="hold"/>
                                        <p:tgtEl>
                                          <p:spTgt spid="8557"/>
                                        </p:tgtEl>
                                        <p:attrNameLst>
                                          <p:attrName>style.visibility</p:attrName>
                                        </p:attrNameLst>
                                      </p:cBhvr>
                                      <p:to>
                                        <p:strVal val="visible"/>
                                      </p:to>
                                    </p:set>
                                    <p:anim calcmode="lin" valueType="num">
                                      <p:cBhvr>
                                        <p:cTn id="44" dur="499" fill="hold"/>
                                        <p:tgtEl>
                                          <p:spTgt spid="8557"/>
                                        </p:tgtEl>
                                        <p:attrNameLst>
                                          <p:attrName>ppt_x</p:attrName>
                                        </p:attrNameLst>
                                      </p:cBhvr>
                                      <p:tavLst>
                                        <p:tav tm="0">
                                          <p:val>
                                            <p:strVal val="#ppt_x"/>
                                          </p:val>
                                        </p:tav>
                                        <p:tav tm="100000">
                                          <p:val>
                                            <p:strVal val="#ppt_x"/>
                                          </p:val>
                                        </p:tav>
                                      </p:tavLst>
                                    </p:anim>
                                    <p:anim calcmode="lin" valueType="num">
                                      <p:cBhvr>
                                        <p:cTn id="45" dur="499" fill="hold"/>
                                        <p:tgtEl>
                                          <p:spTgt spid="8557"/>
                                        </p:tgtEl>
                                        <p:attrNameLst>
                                          <p:attrName>ppt_y</p:attrName>
                                        </p:attrNameLst>
                                      </p:cBhvr>
                                      <p:tavLst>
                                        <p:tav tm="0">
                                          <p:val>
                                            <p:strVal val="0-#ppt_h/2"/>
                                          </p:val>
                                        </p:tav>
                                        <p:tav tm="100000">
                                          <p:val>
                                            <p:strVal val="#ppt_y"/>
                                          </p:val>
                                        </p:tav>
                                      </p:tavLst>
                                    </p:anim>
                                  </p:childTnLst>
                                </p:cTn>
                              </p:par>
                            </p:childTnLst>
                          </p:cTn>
                        </p:par>
                        <p:par>
                          <p:cTn id="46" fill="hold" nodeType="afterGroup">
                            <p:stCondLst>
                              <p:cond delay="indefinite"/>
                            </p:stCondLst>
                            <p:childTnLst>
                              <p:par>
                                <p:cTn id="47" presetID="2" presetClass="entr" presetSubtype="1" fill="hold" grpId="0" nodeType="afterEffect">
                                  <p:stCondLst>
                                    <p:cond delay="0"/>
                                  </p:stCondLst>
                                  <p:childTnLst>
                                    <p:set>
                                      <p:cBhvr>
                                        <p:cTn id="48" dur="indefinite" fill="hold"/>
                                        <p:tgtEl>
                                          <p:spTgt spid="8569"/>
                                        </p:tgtEl>
                                        <p:attrNameLst>
                                          <p:attrName>style.visibility</p:attrName>
                                        </p:attrNameLst>
                                      </p:cBhvr>
                                      <p:to>
                                        <p:strVal val="visible"/>
                                      </p:to>
                                    </p:set>
                                    <p:anim calcmode="lin" valueType="num">
                                      <p:cBhvr>
                                        <p:cTn id="49" dur="80" fill="hold"/>
                                        <p:tgtEl>
                                          <p:spTgt spid="8569"/>
                                        </p:tgtEl>
                                        <p:attrNameLst>
                                          <p:attrName>ppt_x</p:attrName>
                                        </p:attrNameLst>
                                      </p:cBhvr>
                                      <p:tavLst>
                                        <p:tav tm="0">
                                          <p:val>
                                            <p:strVal val="#ppt_x"/>
                                          </p:val>
                                        </p:tav>
                                        <p:tav tm="100000">
                                          <p:val>
                                            <p:strVal val="#ppt_x"/>
                                          </p:val>
                                        </p:tav>
                                      </p:tavLst>
                                    </p:anim>
                                    <p:anim calcmode="lin" valueType="num">
                                      <p:cBhvr>
                                        <p:cTn id="50" dur="80" fill="hold"/>
                                        <p:tgtEl>
                                          <p:spTgt spid="8569"/>
                                        </p:tgtEl>
                                        <p:attrNameLst>
                                          <p:attrName>ppt_y</p:attrName>
                                        </p:attrNameLst>
                                      </p:cBhvr>
                                      <p:tavLst>
                                        <p:tav tm="0">
                                          <p:val>
                                            <p:strVal val="0-#ppt_h/2"/>
                                          </p:val>
                                        </p:tav>
                                        <p:tav tm="100000">
                                          <p:val>
                                            <p:strVal val="#ppt_y"/>
                                          </p:val>
                                        </p:tav>
                                      </p:tavLst>
                                    </p:anim>
                                  </p:childTnLst>
                                </p:cTn>
                              </p:par>
                            </p:childTnLst>
                          </p:cTn>
                        </p:par>
                        <p:par>
                          <p:cTn id="51" fill="hold" nodeType="afterGroup">
                            <p:stCondLst>
                              <p:cond delay="indefinite"/>
                            </p:stCondLst>
                            <p:childTnLst>
                              <p:par>
                                <p:cTn id="52" presetID="22" presetClass="entr" presetSubtype="8" fill="hold" grpId="0" nodeType="afterEffect">
                                  <p:stCondLst>
                                    <p:cond delay="0"/>
                                  </p:stCondLst>
                                  <p:childTnLst>
                                    <p:set>
                                      <p:cBhvr>
                                        <p:cTn id="53" dur="indefinite" fill="hold"/>
                                        <p:tgtEl>
                                          <p:spTgt spid="8566"/>
                                        </p:tgtEl>
                                        <p:attrNameLst>
                                          <p:attrName>style.visibility</p:attrName>
                                        </p:attrNameLst>
                                      </p:cBhvr>
                                      <p:to>
                                        <p:strVal val="visible"/>
                                      </p:to>
                                    </p:set>
                                    <p:animEffect transition="in" filter="wipe(left)">
                                      <p:cBhvr>
                                        <p:cTn id="54" dur="499"/>
                                        <p:tgtEl>
                                          <p:spTgt spid="8566"/>
                                        </p:tgtEl>
                                      </p:cBhvr>
                                    </p:animEffect>
                                  </p:childTnLst>
                                </p:cTn>
                              </p:par>
                            </p:childTnLst>
                          </p:cTn>
                        </p:par>
                        <p:par>
                          <p:cTn id="55" fill="hold" nodeType="afterGroup">
                            <p:stCondLst>
                              <p:cond delay="indefinite"/>
                            </p:stCondLst>
                            <p:childTnLst>
                              <p:par>
                                <p:cTn id="56" presetID="22" presetClass="entr" presetSubtype="4" fill="hold" grpId="0" nodeType="afterEffect">
                                  <p:stCondLst>
                                    <p:cond delay="0"/>
                                  </p:stCondLst>
                                  <p:childTnLst>
                                    <p:set>
                                      <p:cBhvr>
                                        <p:cTn id="57" dur="indefinite" fill="hold"/>
                                        <p:tgtEl>
                                          <p:spTgt spid="8546"/>
                                        </p:tgtEl>
                                        <p:attrNameLst>
                                          <p:attrName>style.visibility</p:attrName>
                                        </p:attrNameLst>
                                      </p:cBhvr>
                                      <p:to>
                                        <p:strVal val="visible"/>
                                      </p:to>
                                    </p:set>
                                    <p:animEffect transition="in" filter="wipe(down)">
                                      <p:cBhvr>
                                        <p:cTn id="58" dur="499"/>
                                        <p:tgtEl>
                                          <p:spTgt spid="8546"/>
                                        </p:tgtEl>
                                      </p:cBhvr>
                                    </p:animEffect>
                                  </p:childTnLst>
                                </p:cTn>
                              </p:par>
                            </p:childTnLst>
                          </p:cTn>
                        </p:par>
                        <p:par>
                          <p:cTn id="59" fill="hold" nodeType="afterGroup">
                            <p:stCondLst>
                              <p:cond delay="indefinite"/>
                            </p:stCondLst>
                            <p:childTnLst>
                              <p:par>
                                <p:cTn id="60" presetID="2" presetClass="entr" presetSubtype="1" fill="hold" grpId="0" nodeType="afterEffect">
                                  <p:stCondLst>
                                    <p:cond delay="0"/>
                                  </p:stCondLst>
                                  <p:childTnLst>
                                    <p:set>
                                      <p:cBhvr>
                                        <p:cTn id="61" dur="indefinite" fill="hold"/>
                                        <p:tgtEl>
                                          <p:spTgt spid="8550"/>
                                        </p:tgtEl>
                                        <p:attrNameLst>
                                          <p:attrName>style.visibility</p:attrName>
                                        </p:attrNameLst>
                                      </p:cBhvr>
                                      <p:to>
                                        <p:strVal val="visible"/>
                                      </p:to>
                                    </p:set>
                                    <p:anim calcmode="lin" valueType="num">
                                      <p:cBhvr>
                                        <p:cTn id="62" dur="499" fill="hold"/>
                                        <p:tgtEl>
                                          <p:spTgt spid="8550"/>
                                        </p:tgtEl>
                                        <p:attrNameLst>
                                          <p:attrName>ppt_x</p:attrName>
                                        </p:attrNameLst>
                                      </p:cBhvr>
                                      <p:tavLst>
                                        <p:tav tm="0">
                                          <p:val>
                                            <p:strVal val="#ppt_x"/>
                                          </p:val>
                                        </p:tav>
                                        <p:tav tm="100000">
                                          <p:val>
                                            <p:strVal val="#ppt_x"/>
                                          </p:val>
                                        </p:tav>
                                      </p:tavLst>
                                    </p:anim>
                                    <p:anim calcmode="lin" valueType="num">
                                      <p:cBhvr>
                                        <p:cTn id="63" dur="499" fill="hold"/>
                                        <p:tgtEl>
                                          <p:spTgt spid="8550"/>
                                        </p:tgtEl>
                                        <p:attrNameLst>
                                          <p:attrName>ppt_y</p:attrName>
                                        </p:attrNameLst>
                                      </p:cBhvr>
                                      <p:tavLst>
                                        <p:tav tm="0">
                                          <p:val>
                                            <p:strVal val="0-#ppt_h/2"/>
                                          </p:val>
                                        </p:tav>
                                        <p:tav tm="100000">
                                          <p:val>
                                            <p:strVal val="#ppt_y"/>
                                          </p:val>
                                        </p:tav>
                                      </p:tavLst>
                                    </p:anim>
                                  </p:childTnLst>
                                </p:cTn>
                              </p:par>
                            </p:childTnLst>
                          </p:cTn>
                        </p:par>
                        <p:par>
                          <p:cTn id="64" fill="hold" nodeType="afterGroup">
                            <p:stCondLst>
                              <p:cond delay="indefinite"/>
                            </p:stCondLst>
                            <p:childTnLst>
                              <p:par>
                                <p:cTn id="65" presetID="2" presetClass="entr" presetSubtype="1" fill="hold" grpId="0" nodeType="afterEffect">
                                  <p:stCondLst>
                                    <p:cond delay="0"/>
                                  </p:stCondLst>
                                  <p:childTnLst>
                                    <p:set>
                                      <p:cBhvr>
                                        <p:cTn id="66" dur="indefinite" fill="hold"/>
                                        <p:tgtEl>
                                          <p:spTgt spid="8554"/>
                                        </p:tgtEl>
                                        <p:attrNameLst>
                                          <p:attrName>style.visibility</p:attrName>
                                        </p:attrNameLst>
                                      </p:cBhvr>
                                      <p:to>
                                        <p:strVal val="visible"/>
                                      </p:to>
                                    </p:set>
                                    <p:anim calcmode="lin" valueType="num">
                                      <p:cBhvr>
                                        <p:cTn id="67" dur="499" fill="hold"/>
                                        <p:tgtEl>
                                          <p:spTgt spid="8554"/>
                                        </p:tgtEl>
                                        <p:attrNameLst>
                                          <p:attrName>ppt_x</p:attrName>
                                        </p:attrNameLst>
                                      </p:cBhvr>
                                      <p:tavLst>
                                        <p:tav tm="0">
                                          <p:val>
                                            <p:strVal val="#ppt_x"/>
                                          </p:val>
                                        </p:tav>
                                        <p:tav tm="100000">
                                          <p:val>
                                            <p:strVal val="#ppt_x"/>
                                          </p:val>
                                        </p:tav>
                                      </p:tavLst>
                                    </p:anim>
                                    <p:anim calcmode="lin" valueType="num">
                                      <p:cBhvr>
                                        <p:cTn id="68" dur="499" fill="hold"/>
                                        <p:tgtEl>
                                          <p:spTgt spid="8554"/>
                                        </p:tgtEl>
                                        <p:attrNameLst>
                                          <p:attrName>ppt_y</p:attrName>
                                        </p:attrNameLst>
                                      </p:cBhvr>
                                      <p:tavLst>
                                        <p:tav tm="0">
                                          <p:val>
                                            <p:strVal val="0-#ppt_h/2"/>
                                          </p:val>
                                        </p:tav>
                                        <p:tav tm="100000">
                                          <p:val>
                                            <p:strVal val="#ppt_y"/>
                                          </p:val>
                                        </p:tav>
                                      </p:tavLst>
                                    </p:anim>
                                  </p:childTnLst>
                                </p:cTn>
                              </p:par>
                            </p:childTnLst>
                          </p:cTn>
                        </p:par>
                        <p:par>
                          <p:cTn id="69" fill="hold" nodeType="afterGroup">
                            <p:stCondLst>
                              <p:cond delay="indefinite"/>
                            </p:stCondLst>
                            <p:childTnLst>
                              <p:par>
                                <p:cTn id="70" presetID="22" presetClass="entr" presetSubtype="4" fill="hold" grpId="0" nodeType="afterEffect">
                                  <p:stCondLst>
                                    <p:cond delay="0"/>
                                  </p:stCondLst>
                                  <p:childTnLst>
                                    <p:set>
                                      <p:cBhvr>
                                        <p:cTn id="71" dur="indefinite" fill="hold"/>
                                        <p:tgtEl>
                                          <p:spTgt spid="8541"/>
                                        </p:tgtEl>
                                        <p:attrNameLst>
                                          <p:attrName>style.visibility</p:attrName>
                                        </p:attrNameLst>
                                      </p:cBhvr>
                                      <p:to>
                                        <p:strVal val="visible"/>
                                      </p:to>
                                    </p:set>
                                    <p:animEffect transition="in" filter="wipe(down)">
                                      <p:cBhvr>
                                        <p:cTn id="72" dur="499"/>
                                        <p:tgtEl>
                                          <p:spTgt spid="8541"/>
                                        </p:tgtEl>
                                      </p:cBhvr>
                                    </p:animEffect>
                                  </p:childTnLst>
                                </p:cTn>
                              </p:par>
                            </p:childTnLst>
                          </p:cTn>
                        </p:par>
                        <p:par>
                          <p:cTn id="73" fill="hold" nodeType="afterGroup">
                            <p:stCondLst>
                              <p:cond delay="indefinite"/>
                            </p:stCondLst>
                            <p:childTnLst>
                              <p:par>
                                <p:cTn id="74" presetID="2" presetClass="entr" presetSubtype="1" fill="hold" grpId="0" nodeType="afterEffect">
                                  <p:stCondLst>
                                    <p:cond delay="0"/>
                                  </p:stCondLst>
                                  <p:childTnLst>
                                    <p:set>
                                      <p:cBhvr>
                                        <p:cTn id="75" dur="indefinite" fill="hold"/>
                                        <p:tgtEl>
                                          <p:spTgt spid="8551"/>
                                        </p:tgtEl>
                                        <p:attrNameLst>
                                          <p:attrName>style.visibility</p:attrName>
                                        </p:attrNameLst>
                                      </p:cBhvr>
                                      <p:to>
                                        <p:strVal val="visible"/>
                                      </p:to>
                                    </p:set>
                                    <p:anim calcmode="lin" valueType="num">
                                      <p:cBhvr>
                                        <p:cTn id="76" dur="499" fill="hold"/>
                                        <p:tgtEl>
                                          <p:spTgt spid="8551"/>
                                        </p:tgtEl>
                                        <p:attrNameLst>
                                          <p:attrName>ppt_x</p:attrName>
                                        </p:attrNameLst>
                                      </p:cBhvr>
                                      <p:tavLst>
                                        <p:tav tm="0">
                                          <p:val>
                                            <p:strVal val="#ppt_x"/>
                                          </p:val>
                                        </p:tav>
                                        <p:tav tm="100000">
                                          <p:val>
                                            <p:strVal val="#ppt_x"/>
                                          </p:val>
                                        </p:tav>
                                      </p:tavLst>
                                    </p:anim>
                                    <p:anim calcmode="lin" valueType="num">
                                      <p:cBhvr>
                                        <p:cTn id="77" dur="499" fill="hold"/>
                                        <p:tgtEl>
                                          <p:spTgt spid="8551"/>
                                        </p:tgtEl>
                                        <p:attrNameLst>
                                          <p:attrName>ppt_y</p:attrName>
                                        </p:attrNameLst>
                                      </p:cBhvr>
                                      <p:tavLst>
                                        <p:tav tm="0">
                                          <p:val>
                                            <p:strVal val="0-#ppt_h/2"/>
                                          </p:val>
                                        </p:tav>
                                        <p:tav tm="100000">
                                          <p:val>
                                            <p:strVal val="#ppt_y"/>
                                          </p:val>
                                        </p:tav>
                                      </p:tavLst>
                                    </p:anim>
                                  </p:childTnLst>
                                </p:cTn>
                              </p:par>
                            </p:childTnLst>
                          </p:cTn>
                        </p:par>
                        <p:par>
                          <p:cTn id="78" fill="hold" nodeType="afterGroup">
                            <p:stCondLst>
                              <p:cond delay="indefinite"/>
                            </p:stCondLst>
                            <p:childTnLst>
                              <p:par>
                                <p:cTn id="79" presetID="2" presetClass="entr" presetSubtype="8" fill="hold" grpId="0" nodeType="afterEffect">
                                  <p:stCondLst>
                                    <p:cond delay="0"/>
                                  </p:stCondLst>
                                  <p:childTnLst>
                                    <p:set>
                                      <p:cBhvr>
                                        <p:cTn id="80" dur="indefinite" fill="hold"/>
                                        <p:tgtEl>
                                          <p:spTgt spid="8582"/>
                                        </p:tgtEl>
                                        <p:attrNameLst>
                                          <p:attrName>style.visibility</p:attrName>
                                        </p:attrNameLst>
                                      </p:cBhvr>
                                      <p:to>
                                        <p:strVal val="visible"/>
                                      </p:to>
                                    </p:set>
                                    <p:anim calcmode="lin" valueType="num">
                                      <p:cBhvr>
                                        <p:cTn id="81" dur="499" fill="hold"/>
                                        <p:tgtEl>
                                          <p:spTgt spid="8582"/>
                                        </p:tgtEl>
                                        <p:attrNameLst>
                                          <p:attrName>ppt_x</p:attrName>
                                        </p:attrNameLst>
                                      </p:cBhvr>
                                      <p:tavLst>
                                        <p:tav tm="0">
                                          <p:val>
                                            <p:strVal val="0-#ppt_w/2"/>
                                          </p:val>
                                        </p:tav>
                                        <p:tav tm="100000">
                                          <p:val>
                                            <p:strVal val="#ppt_x"/>
                                          </p:val>
                                        </p:tav>
                                      </p:tavLst>
                                    </p:anim>
                                    <p:anim calcmode="lin" valueType="num">
                                      <p:cBhvr>
                                        <p:cTn id="82" dur="499" fill="hold"/>
                                        <p:tgtEl>
                                          <p:spTgt spid="8582"/>
                                        </p:tgtEl>
                                        <p:attrNameLst>
                                          <p:attrName>ppt_y</p:attrName>
                                        </p:attrNameLst>
                                      </p:cBhvr>
                                      <p:tavLst>
                                        <p:tav tm="0">
                                          <p:val>
                                            <p:strVal val="#ppt_y"/>
                                          </p:val>
                                        </p:tav>
                                        <p:tav tm="100000">
                                          <p:val>
                                            <p:strVal val="#ppt_y"/>
                                          </p:val>
                                        </p:tav>
                                      </p:tavLst>
                                    </p:anim>
                                  </p:childTnLst>
                                </p:cTn>
                              </p:par>
                            </p:childTnLst>
                          </p:cTn>
                        </p:par>
                        <p:par>
                          <p:cTn id="83" fill="hold" nodeType="afterGroup">
                            <p:stCondLst>
                              <p:cond delay="indefinite"/>
                            </p:stCondLst>
                            <p:childTnLst>
                              <p:par>
                                <p:cTn id="84" presetID="22" presetClass="entr" presetSubtype="4" fill="hold" grpId="0" nodeType="afterEffect">
                                  <p:stCondLst>
                                    <p:cond delay="0"/>
                                  </p:stCondLst>
                                  <p:childTnLst>
                                    <p:set>
                                      <p:cBhvr>
                                        <p:cTn id="85" dur="indefinite" fill="hold"/>
                                        <p:tgtEl>
                                          <p:spTgt spid="8536"/>
                                        </p:tgtEl>
                                        <p:attrNameLst>
                                          <p:attrName>style.visibility</p:attrName>
                                        </p:attrNameLst>
                                      </p:cBhvr>
                                      <p:to>
                                        <p:strVal val="visible"/>
                                      </p:to>
                                    </p:set>
                                    <p:animEffect transition="in" filter="wipe(down)">
                                      <p:cBhvr>
                                        <p:cTn id="86" dur="499"/>
                                        <p:tgtEl>
                                          <p:spTgt spid="8536"/>
                                        </p:tgtEl>
                                      </p:cBhvr>
                                    </p:animEffect>
                                  </p:childTnLst>
                                </p:cTn>
                              </p:par>
                            </p:childTnLst>
                          </p:cTn>
                        </p:par>
                        <p:par>
                          <p:cTn id="87" fill="hold" nodeType="afterGroup">
                            <p:stCondLst>
                              <p:cond delay="indefinite"/>
                            </p:stCondLst>
                            <p:childTnLst>
                              <p:par>
                                <p:cTn id="88" presetID="2" presetClass="entr" presetSubtype="1" fill="hold" grpId="0" nodeType="afterEffect">
                                  <p:stCondLst>
                                    <p:cond delay="0"/>
                                  </p:stCondLst>
                                  <p:childTnLst>
                                    <p:set>
                                      <p:cBhvr>
                                        <p:cTn id="89" dur="indefinite" fill="hold"/>
                                        <p:tgtEl>
                                          <p:spTgt spid="8549"/>
                                        </p:tgtEl>
                                        <p:attrNameLst>
                                          <p:attrName>style.visibility</p:attrName>
                                        </p:attrNameLst>
                                      </p:cBhvr>
                                      <p:to>
                                        <p:strVal val="visible"/>
                                      </p:to>
                                    </p:set>
                                    <p:anim calcmode="lin" valueType="num">
                                      <p:cBhvr>
                                        <p:cTn id="90" dur="499" fill="hold"/>
                                        <p:tgtEl>
                                          <p:spTgt spid="8549"/>
                                        </p:tgtEl>
                                        <p:attrNameLst>
                                          <p:attrName>ppt_x</p:attrName>
                                        </p:attrNameLst>
                                      </p:cBhvr>
                                      <p:tavLst>
                                        <p:tav tm="0">
                                          <p:val>
                                            <p:strVal val="#ppt_x"/>
                                          </p:val>
                                        </p:tav>
                                        <p:tav tm="100000">
                                          <p:val>
                                            <p:strVal val="#ppt_x"/>
                                          </p:val>
                                        </p:tav>
                                      </p:tavLst>
                                    </p:anim>
                                    <p:anim calcmode="lin" valueType="num">
                                      <p:cBhvr>
                                        <p:cTn id="91" dur="499" fill="hold"/>
                                        <p:tgtEl>
                                          <p:spTgt spid="8549"/>
                                        </p:tgtEl>
                                        <p:attrNameLst>
                                          <p:attrName>ppt_y</p:attrName>
                                        </p:attrNameLst>
                                      </p:cBhvr>
                                      <p:tavLst>
                                        <p:tav tm="0">
                                          <p:val>
                                            <p:strVal val="0-#ppt_h/2"/>
                                          </p:val>
                                        </p:tav>
                                        <p:tav tm="100000">
                                          <p:val>
                                            <p:strVal val="#ppt_y"/>
                                          </p:val>
                                        </p:tav>
                                      </p:tavLst>
                                    </p:anim>
                                  </p:childTnLst>
                                </p:cTn>
                              </p:par>
                            </p:childTnLst>
                          </p:cTn>
                        </p:par>
                        <p:par>
                          <p:cTn id="92" fill="hold" nodeType="afterGroup">
                            <p:stCondLst>
                              <p:cond delay="indefinite"/>
                            </p:stCondLst>
                            <p:childTnLst>
                              <p:par>
                                <p:cTn id="93" presetID="2" presetClass="entr" presetSubtype="8" fill="hold" grpId="0" nodeType="afterEffect">
                                  <p:stCondLst>
                                    <p:cond delay="0"/>
                                  </p:stCondLst>
                                  <p:childTnLst>
                                    <p:set>
                                      <p:cBhvr>
                                        <p:cTn id="94" dur="indefinite" fill="hold"/>
                                        <p:tgtEl>
                                          <p:spTgt spid="8585"/>
                                        </p:tgtEl>
                                        <p:attrNameLst>
                                          <p:attrName>style.visibility</p:attrName>
                                        </p:attrNameLst>
                                      </p:cBhvr>
                                      <p:to>
                                        <p:strVal val="visible"/>
                                      </p:to>
                                    </p:set>
                                    <p:anim calcmode="lin" valueType="num">
                                      <p:cBhvr>
                                        <p:cTn id="95" dur="499" fill="hold"/>
                                        <p:tgtEl>
                                          <p:spTgt spid="8585"/>
                                        </p:tgtEl>
                                        <p:attrNameLst>
                                          <p:attrName>ppt_x</p:attrName>
                                        </p:attrNameLst>
                                      </p:cBhvr>
                                      <p:tavLst>
                                        <p:tav tm="0">
                                          <p:val>
                                            <p:strVal val="0-#ppt_w/2"/>
                                          </p:val>
                                        </p:tav>
                                        <p:tav tm="100000">
                                          <p:val>
                                            <p:strVal val="#ppt_x"/>
                                          </p:val>
                                        </p:tav>
                                      </p:tavLst>
                                    </p:anim>
                                    <p:anim calcmode="lin" valueType="num">
                                      <p:cBhvr>
                                        <p:cTn id="96" dur="499" fill="hold"/>
                                        <p:tgtEl>
                                          <p:spTgt spid="8585"/>
                                        </p:tgtEl>
                                        <p:attrNameLst>
                                          <p:attrName>ppt_y</p:attrName>
                                        </p:attrNameLst>
                                      </p:cBhvr>
                                      <p:tavLst>
                                        <p:tav tm="0">
                                          <p:val>
                                            <p:strVal val="#ppt_y"/>
                                          </p:val>
                                        </p:tav>
                                        <p:tav tm="100000">
                                          <p:val>
                                            <p:strVal val="#ppt_y"/>
                                          </p:val>
                                        </p:tav>
                                      </p:tavLst>
                                    </p:anim>
                                  </p:childTnLst>
                                </p:cTn>
                              </p:par>
                            </p:childTnLst>
                          </p:cTn>
                        </p:par>
                        <p:par>
                          <p:cTn id="97" fill="hold" nodeType="afterGroup">
                            <p:stCondLst>
                              <p:cond delay="indefinite"/>
                            </p:stCondLst>
                            <p:childTnLst>
                              <p:par>
                                <p:cTn id="98" presetID="22" presetClass="entr" presetSubtype="4" fill="hold" grpId="0" nodeType="afterEffect">
                                  <p:stCondLst>
                                    <p:cond delay="0"/>
                                  </p:stCondLst>
                                  <p:childTnLst>
                                    <p:set>
                                      <p:cBhvr>
                                        <p:cTn id="99" dur="indefinite" fill="hold"/>
                                        <p:tgtEl>
                                          <p:spTgt spid="8531"/>
                                        </p:tgtEl>
                                        <p:attrNameLst>
                                          <p:attrName>style.visibility</p:attrName>
                                        </p:attrNameLst>
                                      </p:cBhvr>
                                      <p:to>
                                        <p:strVal val="visible"/>
                                      </p:to>
                                    </p:set>
                                    <p:animEffect transition="in" filter="wipe(down)">
                                      <p:cBhvr>
                                        <p:cTn id="100" dur="499"/>
                                        <p:tgtEl>
                                          <p:spTgt spid="8531"/>
                                        </p:tgtEl>
                                      </p:cBhvr>
                                    </p:animEffect>
                                  </p:childTnLst>
                                </p:cTn>
                              </p:par>
                            </p:childTnLst>
                          </p:cTn>
                        </p:par>
                        <p:par>
                          <p:cTn id="101" fill="hold" nodeType="afterGroup">
                            <p:stCondLst>
                              <p:cond delay="indefinite"/>
                            </p:stCondLst>
                            <p:childTnLst>
                              <p:par>
                                <p:cTn id="102" presetID="2" presetClass="entr" presetSubtype="1" fill="hold" grpId="0" nodeType="afterEffect">
                                  <p:stCondLst>
                                    <p:cond delay="0"/>
                                  </p:stCondLst>
                                  <p:childTnLst>
                                    <p:set>
                                      <p:cBhvr>
                                        <p:cTn id="103" dur="indefinite" fill="hold"/>
                                        <p:tgtEl>
                                          <p:spTgt spid="8548"/>
                                        </p:tgtEl>
                                        <p:attrNameLst>
                                          <p:attrName>style.visibility</p:attrName>
                                        </p:attrNameLst>
                                      </p:cBhvr>
                                      <p:to>
                                        <p:strVal val="visible"/>
                                      </p:to>
                                    </p:set>
                                    <p:anim calcmode="lin" valueType="num">
                                      <p:cBhvr>
                                        <p:cTn id="104" dur="499" fill="hold"/>
                                        <p:tgtEl>
                                          <p:spTgt spid="8548"/>
                                        </p:tgtEl>
                                        <p:attrNameLst>
                                          <p:attrName>ppt_x</p:attrName>
                                        </p:attrNameLst>
                                      </p:cBhvr>
                                      <p:tavLst>
                                        <p:tav tm="0">
                                          <p:val>
                                            <p:strVal val="#ppt_x"/>
                                          </p:val>
                                        </p:tav>
                                        <p:tav tm="100000">
                                          <p:val>
                                            <p:strVal val="#ppt_x"/>
                                          </p:val>
                                        </p:tav>
                                      </p:tavLst>
                                    </p:anim>
                                    <p:anim calcmode="lin" valueType="num">
                                      <p:cBhvr>
                                        <p:cTn id="105" dur="499" fill="hold"/>
                                        <p:tgtEl>
                                          <p:spTgt spid="8548"/>
                                        </p:tgtEl>
                                        <p:attrNameLst>
                                          <p:attrName>ppt_y</p:attrName>
                                        </p:attrNameLst>
                                      </p:cBhvr>
                                      <p:tavLst>
                                        <p:tav tm="0">
                                          <p:val>
                                            <p:strVal val="0-#ppt_h/2"/>
                                          </p:val>
                                        </p:tav>
                                        <p:tav tm="100000">
                                          <p:val>
                                            <p:strVal val="#ppt_y"/>
                                          </p:val>
                                        </p:tav>
                                      </p:tavLst>
                                    </p:anim>
                                  </p:childTnLst>
                                </p:cTn>
                              </p:par>
                            </p:childTnLst>
                          </p:cTn>
                        </p:par>
                        <p:par>
                          <p:cTn id="106" fill="hold" nodeType="afterGroup">
                            <p:stCondLst>
                              <p:cond delay="indefinite"/>
                            </p:stCondLst>
                            <p:childTnLst>
                              <p:par>
                                <p:cTn id="107" presetID="2" presetClass="entr" presetSubtype="8" fill="hold" grpId="0" nodeType="afterEffect">
                                  <p:stCondLst>
                                    <p:cond delay="0"/>
                                  </p:stCondLst>
                                  <p:childTnLst>
                                    <p:set>
                                      <p:cBhvr>
                                        <p:cTn id="108" dur="indefinite" fill="hold"/>
                                        <p:tgtEl>
                                          <p:spTgt spid="8588"/>
                                        </p:tgtEl>
                                        <p:attrNameLst>
                                          <p:attrName>style.visibility</p:attrName>
                                        </p:attrNameLst>
                                      </p:cBhvr>
                                      <p:to>
                                        <p:strVal val="visible"/>
                                      </p:to>
                                    </p:set>
                                    <p:anim calcmode="lin" valueType="num">
                                      <p:cBhvr>
                                        <p:cTn id="109" dur="499" fill="hold"/>
                                        <p:tgtEl>
                                          <p:spTgt spid="8588"/>
                                        </p:tgtEl>
                                        <p:attrNameLst>
                                          <p:attrName>ppt_x</p:attrName>
                                        </p:attrNameLst>
                                      </p:cBhvr>
                                      <p:tavLst>
                                        <p:tav tm="0">
                                          <p:val>
                                            <p:strVal val="0-#ppt_w/2"/>
                                          </p:val>
                                        </p:tav>
                                        <p:tav tm="100000">
                                          <p:val>
                                            <p:strVal val="#ppt_x"/>
                                          </p:val>
                                        </p:tav>
                                      </p:tavLst>
                                    </p:anim>
                                    <p:anim calcmode="lin" valueType="num">
                                      <p:cBhvr>
                                        <p:cTn id="110" dur="499" fill="hold"/>
                                        <p:tgtEl>
                                          <p:spTgt spid="858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31" grpId="0" animBg="1" advAuto="0"/>
      <p:bldP spid="8536" grpId="0" animBg="1" advAuto="0"/>
      <p:bldP spid="8541" grpId="0" animBg="1" advAuto="0"/>
      <p:bldP spid="8546" grpId="0" animBg="1" advAuto="0"/>
      <p:bldP spid="8548" grpId="0" animBg="1" advAuto="0"/>
      <p:bldP spid="8549" grpId="0" animBg="1" advAuto="0"/>
      <p:bldP spid="8550" grpId="0" animBg="1" advAuto="0"/>
      <p:bldP spid="8551" grpId="0" animBg="1" advAuto="0"/>
      <p:bldP spid="8554" grpId="0" animBg="1" advAuto="0"/>
      <p:bldP spid="8555" grpId="0" animBg="1" advAuto="0"/>
      <p:bldP spid="8556" grpId="0" animBg="1" advAuto="0"/>
      <p:bldP spid="8557" grpId="0" animBg="1" advAuto="0"/>
      <p:bldP spid="8558" grpId="0" animBg="1" advAuto="0"/>
      <p:bldP spid="8561" grpId="0" animBg="1" advAuto="0"/>
      <p:bldP spid="8562" grpId="0" animBg="1" advAuto="0"/>
      <p:bldP spid="8565" grpId="0" animBg="1" advAuto="0"/>
      <p:bldP spid="8566" grpId="0" animBg="1" advAuto="0"/>
      <p:bldP spid="8569" grpId="0" animBg="1" advAuto="0"/>
      <p:bldP spid="8570" grpId="0" animBg="1" advAuto="0"/>
      <p:bldP spid="8573" grpId="0" animBg="1" advAuto="0"/>
      <p:bldP spid="8582" grpId="0" animBg="1" advAuto="0"/>
      <p:bldP spid="8585" grpId="0" animBg="1" advAuto="0"/>
      <p:bldP spid="8588" grpId="0" animBg="1" advAuto="0"/>
    </p:bldLst>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9083" name="Shape 9083"/>
          <p:cNvSpPr/>
          <p:nvPr/>
        </p:nvSpPr>
        <p:spPr>
          <a:xfrm rot="10800000" flipH="1">
            <a:off x="913011" y="2365766"/>
            <a:ext cx="10369152" cy="3264364"/>
          </a:xfrm>
          <a:prstGeom prst="rect">
            <a:avLst/>
          </a:prstGeom>
          <a:solidFill>
            <a:srgbClr val="F2F2F2"/>
          </a:solidFill>
          <a:ln w="12700">
            <a:miter lim="400000"/>
          </a:ln>
        </p:spPr>
        <p:txBody>
          <a:bodyPr lIns="60960" tIns="60960" rIns="60960" bIns="60960"/>
          <a:lstStyle/>
          <a:p>
            <a:pPr defTabSz="457200">
              <a:defRPr sz="14800">
                <a:latin typeface="Gill Sans"/>
                <a:ea typeface="Gill Sans"/>
                <a:cs typeface="Gill Sans"/>
                <a:sym typeface="Gill Sans"/>
              </a:defRPr>
            </a:pPr>
            <a:endParaRPr sz="19735"/>
          </a:p>
        </p:txBody>
      </p:sp>
      <p:grpSp>
        <p:nvGrpSpPr>
          <p:cNvPr id="9099" name="Group 9099"/>
          <p:cNvGrpSpPr/>
          <p:nvPr/>
        </p:nvGrpSpPr>
        <p:grpSpPr>
          <a:xfrm>
            <a:off x="913011" y="1789701"/>
            <a:ext cx="10369153" cy="3847544"/>
            <a:chExt cx="20738305" cy="7695088"/>
          </a:xfrm>
        </p:grpSpPr>
        <p:sp>
          <p:nvSpPr>
            <p:cNvPr id="9084" name="Shape 9084"/>
            <p:cNvSpPr/>
            <p:nvPr/>
          </p:nvSpPr>
          <p:spPr>
            <a:xfrm>
              <a:off x="8256920" y="0"/>
              <a:ext cx="4132129" cy="1152129"/>
            </a:xfrm>
            <a:prstGeom prst="rect">
              <a:avLst/>
            </a:prstGeom>
            <a:solidFill>
              <a:schemeClr val="accent3"/>
            </a:solidFill>
            <a:ln w="12700" cap="flat">
              <a:noFill/>
              <a:miter lim="400000"/>
            </a:ln>
            <a:effectLst/>
          </p:spPr>
          <p:txBody>
            <a:bodyPr wrap="square" lIns="162559" tIns="162559" rIns="162559" bIns="162559" numCol="1" anchor="t">
              <a:noAutofit/>
            </a:bodyPr>
            <a:lstStyle/>
            <a:p>
              <a:pPr defTabSz="457200">
                <a:defRPr sz="14800">
                  <a:latin typeface="Gill Sans"/>
                  <a:ea typeface="Gill Sans"/>
                  <a:cs typeface="Gill Sans"/>
                  <a:sym typeface="Gill Sans"/>
                </a:defRPr>
              </a:pPr>
              <a:endParaRPr sz="19735"/>
            </a:p>
          </p:txBody>
        </p:sp>
        <p:sp>
          <p:nvSpPr>
            <p:cNvPr id="9085" name="Shape 9085"/>
            <p:cNvSpPr/>
            <p:nvPr/>
          </p:nvSpPr>
          <p:spPr>
            <a:xfrm flipH="1">
              <a:off x="0" y="0"/>
              <a:ext cx="4032449" cy="1152129"/>
            </a:xfrm>
            <a:prstGeom prst="rect">
              <a:avLst/>
            </a:prstGeom>
            <a:solidFill>
              <a:schemeClr val="accent1"/>
            </a:solidFill>
            <a:ln w="12700" cap="flat">
              <a:noFill/>
              <a:miter lim="400000"/>
            </a:ln>
            <a:effectLst/>
          </p:spPr>
          <p:txBody>
            <a:bodyPr wrap="square" lIns="162559" tIns="162559" rIns="162559" bIns="162559" numCol="1" anchor="t">
              <a:noAutofit/>
            </a:bodyPr>
            <a:lstStyle/>
            <a:p>
              <a:pPr defTabSz="457200">
                <a:defRPr sz="14800">
                  <a:latin typeface="Gill Sans"/>
                  <a:ea typeface="Gill Sans"/>
                  <a:cs typeface="Gill Sans"/>
                  <a:sym typeface="Gill Sans"/>
                </a:defRPr>
              </a:pPr>
              <a:endParaRPr sz="19735"/>
            </a:p>
          </p:txBody>
        </p:sp>
        <p:sp>
          <p:nvSpPr>
            <p:cNvPr id="9086" name="Shape 9086"/>
            <p:cNvSpPr/>
            <p:nvPr/>
          </p:nvSpPr>
          <p:spPr>
            <a:xfrm flipH="1">
              <a:off x="4032453" y="0"/>
              <a:ext cx="4224468" cy="7680854"/>
            </a:xfrm>
            <a:prstGeom prst="rect">
              <a:avLst/>
            </a:prstGeom>
            <a:solidFill>
              <a:srgbClr val="FFFFFF">
                <a:alpha val="75000"/>
              </a:srgbClr>
            </a:solidFill>
            <a:ln w="12700" cap="flat">
              <a:noFill/>
              <a:miter lim="400000"/>
            </a:ln>
            <a:effectLst/>
          </p:spPr>
          <p:txBody>
            <a:bodyPr wrap="square" lIns="162559" tIns="162559" rIns="162559" bIns="162559" numCol="1" anchor="t">
              <a:noAutofit/>
            </a:bodyPr>
            <a:lstStyle/>
            <a:p>
              <a:pPr defTabSz="457200">
                <a:defRPr sz="14800">
                  <a:latin typeface="Gill Sans"/>
                  <a:ea typeface="Gill Sans"/>
                  <a:cs typeface="Gill Sans"/>
                  <a:sym typeface="Gill Sans"/>
                </a:defRPr>
              </a:pPr>
              <a:endParaRPr sz="19735"/>
            </a:p>
          </p:txBody>
        </p:sp>
        <p:sp>
          <p:nvSpPr>
            <p:cNvPr id="9087" name="Shape 9087"/>
            <p:cNvSpPr/>
            <p:nvPr/>
          </p:nvSpPr>
          <p:spPr>
            <a:xfrm flipH="1">
              <a:off x="12389052" y="0"/>
              <a:ext cx="4224468" cy="7680854"/>
            </a:xfrm>
            <a:prstGeom prst="rect">
              <a:avLst/>
            </a:prstGeom>
            <a:solidFill>
              <a:srgbClr val="FFFFFF">
                <a:alpha val="75000"/>
              </a:srgbClr>
            </a:solidFill>
            <a:ln w="12700" cap="flat">
              <a:noFill/>
              <a:miter lim="400000"/>
            </a:ln>
            <a:effectLst/>
          </p:spPr>
          <p:txBody>
            <a:bodyPr wrap="square" lIns="162559" tIns="162559" rIns="162559" bIns="162559" numCol="1" anchor="t">
              <a:noAutofit/>
            </a:bodyPr>
            <a:lstStyle/>
            <a:p>
              <a:pPr defTabSz="457200">
                <a:defRPr sz="14800">
                  <a:latin typeface="Gill Sans"/>
                  <a:ea typeface="Gill Sans"/>
                  <a:cs typeface="Gill Sans"/>
                  <a:sym typeface="Gill Sans"/>
                </a:defRPr>
              </a:pPr>
              <a:endParaRPr sz="19735"/>
            </a:p>
          </p:txBody>
        </p:sp>
        <p:sp>
          <p:nvSpPr>
            <p:cNvPr id="9088" name="Shape 9088"/>
            <p:cNvSpPr/>
            <p:nvPr/>
          </p:nvSpPr>
          <p:spPr>
            <a:xfrm flipH="1">
              <a:off x="4032453" y="0"/>
              <a:ext cx="4224468" cy="1152129"/>
            </a:xfrm>
            <a:prstGeom prst="rect">
              <a:avLst/>
            </a:prstGeom>
            <a:solidFill>
              <a:schemeClr val="accent2"/>
            </a:solidFill>
            <a:ln w="12700" cap="flat">
              <a:noFill/>
              <a:miter lim="400000"/>
            </a:ln>
            <a:effectLst/>
          </p:spPr>
          <p:txBody>
            <a:bodyPr wrap="square" lIns="162559" tIns="162559" rIns="162559" bIns="162559" numCol="1" anchor="t">
              <a:noAutofit/>
            </a:bodyPr>
            <a:lstStyle/>
            <a:p>
              <a:pPr defTabSz="457200">
                <a:defRPr sz="14800">
                  <a:latin typeface="Gill Sans"/>
                  <a:ea typeface="Gill Sans"/>
                  <a:cs typeface="Gill Sans"/>
                  <a:sym typeface="Gill Sans"/>
                </a:defRPr>
              </a:pPr>
              <a:endParaRPr sz="19735"/>
            </a:p>
          </p:txBody>
        </p:sp>
        <p:sp>
          <p:nvSpPr>
            <p:cNvPr id="9089" name="Shape 9089"/>
            <p:cNvSpPr/>
            <p:nvPr/>
          </p:nvSpPr>
          <p:spPr>
            <a:xfrm flipH="1">
              <a:off x="12389052" y="0"/>
              <a:ext cx="4224468" cy="1152129"/>
            </a:xfrm>
            <a:prstGeom prst="rect">
              <a:avLst/>
            </a:prstGeom>
            <a:solidFill>
              <a:schemeClr val="accent4"/>
            </a:solidFill>
            <a:ln w="12700" cap="flat">
              <a:noFill/>
              <a:miter lim="400000"/>
            </a:ln>
            <a:effectLst/>
          </p:spPr>
          <p:txBody>
            <a:bodyPr wrap="square" lIns="162559" tIns="162559" rIns="162559" bIns="162559" numCol="1" anchor="t">
              <a:noAutofit/>
            </a:bodyPr>
            <a:lstStyle/>
            <a:p>
              <a:pPr defTabSz="457200">
                <a:defRPr sz="14800">
                  <a:latin typeface="Gill Sans"/>
                  <a:ea typeface="Gill Sans"/>
                  <a:cs typeface="Gill Sans"/>
                  <a:sym typeface="Gill Sans"/>
                </a:defRPr>
              </a:pPr>
              <a:endParaRPr sz="19735"/>
            </a:p>
          </p:txBody>
        </p:sp>
        <p:sp>
          <p:nvSpPr>
            <p:cNvPr id="9090" name="Shape 9090"/>
            <p:cNvSpPr/>
            <p:nvPr/>
          </p:nvSpPr>
          <p:spPr>
            <a:xfrm flipH="1">
              <a:off x="16613519" y="0"/>
              <a:ext cx="4124785" cy="1152129"/>
            </a:xfrm>
            <a:prstGeom prst="rect">
              <a:avLst/>
            </a:prstGeom>
            <a:solidFill>
              <a:schemeClr val="accent5"/>
            </a:solidFill>
            <a:ln w="12700" cap="flat">
              <a:noFill/>
              <a:miter lim="400000"/>
            </a:ln>
            <a:effectLst/>
          </p:spPr>
          <p:txBody>
            <a:bodyPr wrap="square" lIns="162559" tIns="162559" rIns="162559" bIns="162559" numCol="1" anchor="t">
              <a:noAutofit/>
            </a:bodyPr>
            <a:lstStyle/>
            <a:p>
              <a:pPr defTabSz="457200">
                <a:defRPr sz="14800">
                  <a:latin typeface="Gill Sans"/>
                  <a:ea typeface="Gill Sans"/>
                  <a:cs typeface="Gill Sans"/>
                  <a:sym typeface="Gill Sans"/>
                </a:defRPr>
              </a:pPr>
              <a:endParaRPr sz="19735"/>
            </a:p>
          </p:txBody>
        </p:sp>
        <p:grpSp>
          <p:nvGrpSpPr>
            <p:cNvPr id="9098" name="Group 9098"/>
            <p:cNvGrpSpPr/>
            <p:nvPr/>
          </p:nvGrpSpPr>
          <p:grpSpPr>
            <a:xfrm>
              <a:off x="2" y="1920213"/>
              <a:ext cx="20738305" cy="5774876"/>
              <a:chExt cx="20738303" cy="5774875"/>
            </a:xfrm>
          </p:grpSpPr>
          <p:sp>
            <p:nvSpPr>
              <p:cNvPr id="9091" name="Shape 9091"/>
              <p:cNvSpPr/>
              <p:nvPr/>
            </p:nvSpPr>
            <p:spPr>
              <a:xfrm>
                <a:off x="-1" y="0"/>
                <a:ext cx="20738305" cy="1"/>
              </a:xfrm>
              <a:prstGeom prst="line">
                <a:avLst/>
              </a:prstGeom>
              <a:blipFill rotWithShape="1">
                <a:blip r:embed="rId2"/>
                <a:tile tx="0" ty="0" sx="100000" sy="100000" flip="none" algn="tl"/>
              </a:blipFill>
              <a:ln w="12700" cap="flat" cmpd="sng">
                <a:solidFill>
                  <a:srgbClr val="DCDEE0"/>
                </a:solidFill>
                <a:prstDash val="solid"/>
                <a:round/>
              </a:ln>
              <a:effectLst/>
            </p:spPr>
            <p:txBody>
              <a:bodyPr wrap="square" lIns="162559" tIns="162559" rIns="162559" bIns="162559" numCol="1" anchor="t">
                <a:noAutofit/>
              </a:bodyPr>
              <a:lstStyle/>
              <a:p>
                <a:pPr defTabSz="228600">
                  <a:defRPr sz="3200">
                    <a:latin typeface="Helvetica"/>
                    <a:ea typeface="Helvetica"/>
                    <a:cs typeface="Helvetica"/>
                    <a:sym typeface="Helvetica"/>
                  </a:defRPr>
                </a:pPr>
                <a:endParaRPr sz="4265"/>
              </a:p>
            </p:txBody>
          </p:sp>
          <p:sp>
            <p:nvSpPr>
              <p:cNvPr id="9092" name="Shape 9092"/>
              <p:cNvSpPr/>
              <p:nvPr/>
            </p:nvSpPr>
            <p:spPr>
              <a:xfrm>
                <a:off x="-1" y="824981"/>
                <a:ext cx="20738305" cy="1"/>
              </a:xfrm>
              <a:prstGeom prst="line">
                <a:avLst/>
              </a:prstGeom>
              <a:blipFill rotWithShape="1">
                <a:blip r:embed="rId2"/>
                <a:tile tx="0" ty="0" sx="100000" sy="100000" flip="none" algn="tl"/>
              </a:blipFill>
              <a:ln w="12700" cap="flat" cmpd="sng">
                <a:solidFill>
                  <a:srgbClr val="DCDEE0"/>
                </a:solidFill>
                <a:prstDash val="solid"/>
                <a:round/>
              </a:ln>
              <a:effectLst/>
            </p:spPr>
            <p:txBody>
              <a:bodyPr wrap="square" lIns="162559" tIns="162559" rIns="162559" bIns="162559" numCol="1" anchor="t">
                <a:noAutofit/>
              </a:bodyPr>
              <a:lstStyle/>
              <a:p>
                <a:pPr defTabSz="228600">
                  <a:defRPr sz="3200">
                    <a:latin typeface="Helvetica"/>
                    <a:ea typeface="Helvetica"/>
                    <a:cs typeface="Helvetica"/>
                    <a:sym typeface="Helvetica"/>
                  </a:defRPr>
                </a:pPr>
                <a:endParaRPr sz="4265"/>
              </a:p>
            </p:txBody>
          </p:sp>
          <p:sp>
            <p:nvSpPr>
              <p:cNvPr id="9093" name="Shape 9093"/>
              <p:cNvSpPr/>
              <p:nvPr/>
            </p:nvSpPr>
            <p:spPr>
              <a:xfrm>
                <a:off x="-1" y="1649962"/>
                <a:ext cx="20738305" cy="1"/>
              </a:xfrm>
              <a:prstGeom prst="line">
                <a:avLst/>
              </a:prstGeom>
              <a:blipFill rotWithShape="1">
                <a:blip r:embed="rId2"/>
                <a:tile tx="0" ty="0" sx="100000" sy="100000" flip="none" algn="tl"/>
              </a:blipFill>
              <a:ln w="12700" cap="flat" cmpd="sng">
                <a:solidFill>
                  <a:srgbClr val="DCDEE0"/>
                </a:solidFill>
                <a:prstDash val="solid"/>
                <a:round/>
              </a:ln>
              <a:effectLst/>
            </p:spPr>
            <p:txBody>
              <a:bodyPr wrap="square" lIns="162559" tIns="162559" rIns="162559" bIns="162559" numCol="1" anchor="t">
                <a:noAutofit/>
              </a:bodyPr>
              <a:lstStyle/>
              <a:p>
                <a:pPr defTabSz="228600">
                  <a:defRPr sz="3200">
                    <a:latin typeface="Helvetica"/>
                    <a:ea typeface="Helvetica"/>
                    <a:cs typeface="Helvetica"/>
                    <a:sym typeface="Helvetica"/>
                  </a:defRPr>
                </a:pPr>
                <a:endParaRPr sz="4265"/>
              </a:p>
            </p:txBody>
          </p:sp>
          <p:sp>
            <p:nvSpPr>
              <p:cNvPr id="9094" name="Shape 9094"/>
              <p:cNvSpPr/>
              <p:nvPr/>
            </p:nvSpPr>
            <p:spPr>
              <a:xfrm>
                <a:off x="-1" y="2474942"/>
                <a:ext cx="20738305" cy="1"/>
              </a:xfrm>
              <a:prstGeom prst="line">
                <a:avLst/>
              </a:prstGeom>
              <a:blipFill rotWithShape="1">
                <a:blip r:embed="rId2"/>
                <a:tile tx="0" ty="0" sx="100000" sy="100000" flip="none" algn="tl"/>
              </a:blipFill>
              <a:ln w="12700" cap="flat" cmpd="sng">
                <a:solidFill>
                  <a:srgbClr val="DCDEE0"/>
                </a:solidFill>
                <a:prstDash val="solid"/>
                <a:round/>
              </a:ln>
              <a:effectLst/>
            </p:spPr>
            <p:txBody>
              <a:bodyPr wrap="square" lIns="162559" tIns="162559" rIns="162559" bIns="162559" numCol="1" anchor="t">
                <a:noAutofit/>
              </a:bodyPr>
              <a:lstStyle/>
              <a:p>
                <a:pPr defTabSz="228600">
                  <a:defRPr sz="3200">
                    <a:latin typeface="Helvetica"/>
                    <a:ea typeface="Helvetica"/>
                    <a:cs typeface="Helvetica"/>
                    <a:sym typeface="Helvetica"/>
                  </a:defRPr>
                </a:pPr>
                <a:endParaRPr sz="4265"/>
              </a:p>
            </p:txBody>
          </p:sp>
          <p:sp>
            <p:nvSpPr>
              <p:cNvPr id="9095" name="Shape 9095"/>
              <p:cNvSpPr/>
              <p:nvPr/>
            </p:nvSpPr>
            <p:spPr>
              <a:xfrm>
                <a:off x="-1" y="3299924"/>
                <a:ext cx="20738305" cy="1"/>
              </a:xfrm>
              <a:prstGeom prst="line">
                <a:avLst/>
              </a:prstGeom>
              <a:blipFill rotWithShape="1">
                <a:blip r:embed="rId2"/>
                <a:tile tx="0" ty="0" sx="100000" sy="100000" flip="none" algn="tl"/>
              </a:blipFill>
              <a:ln w="12700" cap="flat" cmpd="sng">
                <a:solidFill>
                  <a:srgbClr val="DCDEE0"/>
                </a:solidFill>
                <a:prstDash val="solid"/>
                <a:round/>
              </a:ln>
              <a:effectLst/>
            </p:spPr>
            <p:txBody>
              <a:bodyPr wrap="square" lIns="162559" tIns="162559" rIns="162559" bIns="162559" numCol="1" anchor="t">
                <a:noAutofit/>
              </a:bodyPr>
              <a:lstStyle/>
              <a:p>
                <a:pPr defTabSz="228600">
                  <a:defRPr sz="3200">
                    <a:latin typeface="Helvetica"/>
                    <a:ea typeface="Helvetica"/>
                    <a:cs typeface="Helvetica"/>
                    <a:sym typeface="Helvetica"/>
                  </a:defRPr>
                </a:pPr>
                <a:endParaRPr sz="4265"/>
              </a:p>
            </p:txBody>
          </p:sp>
          <p:sp>
            <p:nvSpPr>
              <p:cNvPr id="9096" name="Shape 9096"/>
              <p:cNvSpPr/>
              <p:nvPr/>
            </p:nvSpPr>
            <p:spPr>
              <a:xfrm>
                <a:off x="-1" y="4124904"/>
                <a:ext cx="20738305" cy="1"/>
              </a:xfrm>
              <a:prstGeom prst="line">
                <a:avLst/>
              </a:prstGeom>
              <a:blipFill rotWithShape="1">
                <a:blip r:embed="rId2"/>
                <a:tile tx="0" ty="0" sx="100000" sy="100000" flip="none" algn="tl"/>
              </a:blipFill>
              <a:ln w="12700" cap="flat" cmpd="sng">
                <a:solidFill>
                  <a:srgbClr val="DCDEE0"/>
                </a:solidFill>
                <a:prstDash val="solid"/>
                <a:round/>
              </a:ln>
              <a:effectLst/>
            </p:spPr>
            <p:txBody>
              <a:bodyPr wrap="square" lIns="162559" tIns="162559" rIns="162559" bIns="162559" numCol="1" anchor="t">
                <a:noAutofit/>
              </a:bodyPr>
              <a:lstStyle/>
              <a:p>
                <a:pPr defTabSz="228600">
                  <a:defRPr sz="3200">
                    <a:latin typeface="Helvetica"/>
                    <a:ea typeface="Helvetica"/>
                    <a:cs typeface="Helvetica"/>
                    <a:sym typeface="Helvetica"/>
                  </a:defRPr>
                </a:pPr>
                <a:endParaRPr sz="4265"/>
              </a:p>
            </p:txBody>
          </p:sp>
          <p:sp>
            <p:nvSpPr>
              <p:cNvPr id="9097" name="Shape 9097"/>
              <p:cNvSpPr/>
              <p:nvPr/>
            </p:nvSpPr>
            <p:spPr>
              <a:xfrm>
                <a:off x="-1" y="5774875"/>
                <a:ext cx="20738305" cy="1"/>
              </a:xfrm>
              <a:prstGeom prst="line">
                <a:avLst/>
              </a:prstGeom>
              <a:blipFill rotWithShape="1">
                <a:blip r:embed="rId2"/>
                <a:tile tx="0" ty="0" sx="100000" sy="100000" flip="none" algn="tl"/>
              </a:blipFill>
              <a:ln w="12700" cap="flat" cmpd="sng">
                <a:solidFill>
                  <a:srgbClr val="DCDEE0"/>
                </a:solidFill>
                <a:prstDash val="solid"/>
                <a:round/>
              </a:ln>
              <a:effectLst/>
            </p:spPr>
            <p:txBody>
              <a:bodyPr wrap="square" lIns="162559" tIns="162559" rIns="162559" bIns="162559" numCol="1" anchor="t">
                <a:noAutofit/>
              </a:bodyPr>
              <a:lstStyle/>
              <a:p>
                <a:pPr defTabSz="228600">
                  <a:defRPr sz="3200">
                    <a:latin typeface="Helvetica"/>
                    <a:ea typeface="Helvetica"/>
                    <a:cs typeface="Helvetica"/>
                    <a:sym typeface="Helvetica"/>
                  </a:defRPr>
                </a:pPr>
                <a:endParaRPr sz="4265"/>
              </a:p>
            </p:txBody>
          </p:sp>
        </p:grpSp>
      </p:grpSp>
      <p:sp>
        <p:nvSpPr>
          <p:cNvPr id="9100" name="Shape 9100"/>
          <p:cNvSpPr/>
          <p:nvPr/>
        </p:nvSpPr>
        <p:spPr>
          <a:xfrm>
            <a:off x="1686066" y="1997794"/>
            <a:ext cx="472886" cy="225767"/>
          </a:xfrm>
          <a:prstGeom prst="rect">
            <a:avLst/>
          </a:prstGeom>
          <a:ln w="12700">
            <a:miter lim="400000"/>
          </a:ln>
        </p:spPr>
        <p:txBody>
          <a:bodyPr wrap="none" lIns="0" tIns="0" rIns="0" bIns="0" anchor="ctr">
            <a:spAutoFit/>
          </a:bodyPr>
          <a:lstStyle>
            <a:lvl1pPr defTabSz="914400">
              <a:defRPr sz="3200">
                <a:solidFill>
                  <a:srgbClr val="FFFFFF"/>
                </a:solidFill>
                <a:latin typeface="Roboto Regular"/>
                <a:ea typeface="Roboto Regular"/>
                <a:cs typeface="Roboto Regular"/>
                <a:sym typeface="Roboto Regular"/>
              </a:defRPr>
            </a:lvl1pPr>
          </a:lstStyle>
          <a:p>
            <a:pPr lvl="0">
              <a:defRPr sz="1800">
                <a:solidFill>
                  <a:srgbClr val="000000"/>
                </a:solidFill>
              </a:defRPr>
            </a:pPr>
            <a:r>
              <a:rPr lang="en-US" sz="1465">
                <a:solidFill>
                  <a:schemeClr val="bg1"/>
                </a:solidFill>
              </a:rPr>
              <a:t>Small</a:t>
            </a:r>
            <a:endParaRPr lang="en-US" sz="1465">
              <a:solidFill>
                <a:schemeClr val="bg1"/>
              </a:solidFill>
            </a:endParaRPr>
          </a:p>
        </p:txBody>
      </p:sp>
      <p:sp>
        <p:nvSpPr>
          <p:cNvPr id="9101" name="Shape 9101"/>
          <p:cNvSpPr/>
          <p:nvPr/>
        </p:nvSpPr>
        <p:spPr>
          <a:xfrm>
            <a:off x="1163750" y="2243351"/>
            <a:ext cx="1524487" cy="2539157"/>
          </a:xfrm>
          <a:prstGeom prst="rect">
            <a:avLst/>
          </a:prstGeom>
          <a:ln w="12700">
            <a:miter lim="400000"/>
          </a:ln>
        </p:spPr>
        <p:txBody>
          <a:bodyPr lIns="0" tIns="0" rIns="0" bIns="0">
            <a:spAutoFit/>
          </a:bodyPr>
          <a:lstStyle/>
          <a:p>
            <a:pPr defTabSz="457200">
              <a:lnSpc>
                <a:spcPts val="3255"/>
              </a:lnSpc>
              <a:defRPr sz="1800"/>
            </a:pPr>
            <a:r>
              <a:rPr sz="935">
                <a:solidFill>
                  <a:srgbClr val="686F76"/>
                </a:solidFill>
                <a:latin typeface="Roboto Regular"/>
                <a:ea typeface="Roboto Regular"/>
                <a:cs typeface="Roboto Regular"/>
                <a:sym typeface="Roboto Regular"/>
              </a:rPr>
              <a:t>220 mbps</a:t>
            </a:r>
            <a:endParaRPr sz="935">
              <a:latin typeface="Roboto Regular"/>
              <a:ea typeface="Roboto Regular"/>
              <a:cs typeface="Roboto Regular"/>
              <a:sym typeface="Roboto Regular"/>
            </a:endParaRPr>
          </a:p>
          <a:p>
            <a:pPr defTabSz="457200">
              <a:lnSpc>
                <a:spcPts val="3255"/>
              </a:lnSpc>
              <a:defRPr sz="1800"/>
            </a:pPr>
            <a:r>
              <a:rPr sz="935">
                <a:solidFill>
                  <a:srgbClr val="686F76"/>
                </a:solidFill>
                <a:latin typeface="Roboto Regular"/>
                <a:ea typeface="Roboto Regular"/>
                <a:cs typeface="Roboto Regular"/>
                <a:sym typeface="Roboto Regular"/>
              </a:rPr>
              <a:t>7e-mail</a:t>
            </a:r>
            <a:endParaRPr sz="935">
              <a:latin typeface="Roboto Regular"/>
              <a:ea typeface="Roboto Regular"/>
              <a:cs typeface="Roboto Regular"/>
              <a:sym typeface="Roboto Regular"/>
            </a:endParaRPr>
          </a:p>
          <a:p>
            <a:pPr defTabSz="457200">
              <a:lnSpc>
                <a:spcPts val="3255"/>
              </a:lnSpc>
              <a:defRPr sz="1800"/>
            </a:pPr>
            <a:r>
              <a:rPr sz="935">
                <a:solidFill>
                  <a:srgbClr val="686F76"/>
                </a:solidFill>
                <a:latin typeface="Roboto Regular"/>
                <a:ea typeface="Roboto Regular"/>
                <a:cs typeface="Roboto Regular"/>
                <a:sym typeface="Roboto Regular"/>
              </a:rPr>
              <a:t>Free Phone</a:t>
            </a:r>
            <a:endParaRPr sz="935">
              <a:latin typeface="Roboto Regular"/>
              <a:ea typeface="Roboto Regular"/>
              <a:cs typeface="Roboto Regular"/>
              <a:sym typeface="Roboto Regular"/>
            </a:endParaRPr>
          </a:p>
          <a:p>
            <a:pPr defTabSz="457200">
              <a:lnSpc>
                <a:spcPts val="3255"/>
              </a:lnSpc>
              <a:defRPr sz="1800"/>
            </a:pPr>
            <a:r>
              <a:rPr sz="935">
                <a:solidFill>
                  <a:srgbClr val="686F76"/>
                </a:solidFill>
                <a:latin typeface="Roboto Regular"/>
                <a:ea typeface="Roboto Regular"/>
                <a:cs typeface="Roboto Regular"/>
                <a:sym typeface="Roboto Regular"/>
              </a:rPr>
              <a:t>600 MB Space</a:t>
            </a:r>
            <a:endParaRPr sz="935">
              <a:latin typeface="Roboto Regular"/>
              <a:ea typeface="Roboto Regular"/>
              <a:cs typeface="Roboto Regular"/>
              <a:sym typeface="Roboto Regular"/>
            </a:endParaRPr>
          </a:p>
          <a:p>
            <a:pPr defTabSz="457200">
              <a:lnSpc>
                <a:spcPts val="3255"/>
              </a:lnSpc>
              <a:defRPr sz="1800"/>
            </a:pPr>
            <a:r>
              <a:rPr sz="935">
                <a:solidFill>
                  <a:srgbClr val="686F76"/>
                </a:solidFill>
                <a:latin typeface="Roboto Regular"/>
                <a:ea typeface="Roboto Regular"/>
                <a:cs typeface="Roboto Regular"/>
                <a:sym typeface="Roboto Regular"/>
              </a:rPr>
              <a:t>12 Free SMS</a:t>
            </a:r>
            <a:endParaRPr sz="935">
              <a:latin typeface="Roboto Regular"/>
              <a:ea typeface="Roboto Regular"/>
              <a:cs typeface="Roboto Regular"/>
              <a:sym typeface="Roboto Regular"/>
            </a:endParaRPr>
          </a:p>
          <a:p>
            <a:pPr defTabSz="457200">
              <a:lnSpc>
                <a:spcPts val="3255"/>
              </a:lnSpc>
              <a:defRPr sz="1800"/>
            </a:pPr>
            <a:r>
              <a:rPr sz="935">
                <a:solidFill>
                  <a:srgbClr val="686F76"/>
                </a:solidFill>
                <a:latin typeface="Roboto Regular"/>
                <a:ea typeface="Roboto Regular"/>
                <a:cs typeface="Roboto Regular"/>
                <a:sym typeface="Roboto Regular"/>
              </a:rPr>
              <a:t>--------</a:t>
            </a:r>
            <a:endParaRPr sz="935">
              <a:solidFill>
                <a:srgbClr val="686F76"/>
              </a:solidFill>
              <a:latin typeface="Roboto Regular"/>
              <a:ea typeface="Roboto Regular"/>
              <a:cs typeface="Roboto Regular"/>
              <a:sym typeface="Roboto Regular"/>
            </a:endParaRPr>
          </a:p>
        </p:txBody>
      </p:sp>
      <p:sp>
        <p:nvSpPr>
          <p:cNvPr id="9102" name="Shape 9102"/>
          <p:cNvSpPr/>
          <p:nvPr/>
        </p:nvSpPr>
        <p:spPr>
          <a:xfrm>
            <a:off x="1356176" y="4952950"/>
            <a:ext cx="1200650" cy="574644"/>
          </a:xfrm>
          <a:prstGeom prst="rect">
            <a:avLst/>
          </a:prstGeom>
          <a:ln w="12700">
            <a:miter lim="400000"/>
          </a:ln>
        </p:spPr>
        <p:txBody>
          <a:bodyPr wrap="none" lIns="0" tIns="0" rIns="0" bIns="0" anchor="ctr">
            <a:spAutoFit/>
          </a:bodyPr>
          <a:lstStyle/>
          <a:p>
            <a:pPr defTabSz="457200">
              <a:defRPr sz="1800"/>
            </a:pPr>
            <a:r>
              <a:rPr sz="2665">
                <a:solidFill>
                  <a:schemeClr val="accent1"/>
                </a:solidFill>
                <a:latin typeface="Roboto Regular"/>
                <a:ea typeface="Roboto Regular"/>
                <a:cs typeface="Roboto Regular"/>
                <a:sym typeface="Roboto Regular"/>
              </a:rPr>
              <a:t>10.00 $</a:t>
            </a:r>
            <a:endParaRPr sz="2665">
              <a:solidFill>
                <a:schemeClr val="accent1"/>
              </a:solidFill>
              <a:latin typeface="Roboto Regular"/>
              <a:ea typeface="Roboto Regular"/>
              <a:cs typeface="Roboto Regular"/>
              <a:sym typeface="Roboto Regular"/>
            </a:endParaRPr>
          </a:p>
          <a:p>
            <a:pPr defTabSz="457200">
              <a:defRPr sz="1800"/>
            </a:pPr>
            <a:r>
              <a:rPr sz="1065">
                <a:solidFill>
                  <a:srgbClr val="273C4F"/>
                </a:solidFill>
                <a:latin typeface="Roboto Regular"/>
                <a:ea typeface="Roboto Regular"/>
                <a:cs typeface="Roboto Regular"/>
                <a:sym typeface="Roboto Regular"/>
              </a:rPr>
              <a:t>Month</a:t>
            </a:r>
            <a:endParaRPr sz="1065">
              <a:solidFill>
                <a:srgbClr val="273C4F"/>
              </a:solidFill>
              <a:latin typeface="Roboto Regular"/>
              <a:ea typeface="Roboto Regular"/>
              <a:cs typeface="Roboto Regular"/>
              <a:sym typeface="Roboto Regular"/>
            </a:endParaRPr>
          </a:p>
        </p:txBody>
      </p:sp>
      <p:sp>
        <p:nvSpPr>
          <p:cNvPr id="9103" name="Shape 9103"/>
          <p:cNvSpPr/>
          <p:nvPr/>
        </p:nvSpPr>
        <p:spPr>
          <a:xfrm>
            <a:off x="3629131" y="1997794"/>
            <a:ext cx="567463" cy="225767"/>
          </a:xfrm>
          <a:prstGeom prst="rect">
            <a:avLst/>
          </a:prstGeom>
          <a:ln w="12700">
            <a:miter lim="400000"/>
          </a:ln>
        </p:spPr>
        <p:txBody>
          <a:bodyPr wrap="none" lIns="0" tIns="0" rIns="0" bIns="0" anchor="ctr">
            <a:spAutoFit/>
          </a:bodyPr>
          <a:lstStyle>
            <a:lvl1pPr defTabSz="914400">
              <a:defRPr sz="3200">
                <a:solidFill>
                  <a:srgbClr val="FFFFFF"/>
                </a:solidFill>
                <a:latin typeface="Roboto Regular"/>
                <a:ea typeface="Roboto Regular"/>
                <a:cs typeface="Roboto Regular"/>
                <a:sym typeface="Roboto Regular"/>
              </a:defRPr>
            </a:lvl1pPr>
          </a:lstStyle>
          <a:p>
            <a:pPr lvl="0">
              <a:defRPr sz="1800">
                <a:solidFill>
                  <a:srgbClr val="000000"/>
                </a:solidFill>
              </a:defRPr>
            </a:pPr>
            <a:r>
              <a:rPr lang="en-US" sz="1465">
                <a:solidFill>
                  <a:schemeClr val="bg1"/>
                </a:solidFill>
              </a:rPr>
              <a:t>Medium</a:t>
            </a:r>
            <a:endParaRPr lang="en-US" sz="1465">
              <a:solidFill>
                <a:schemeClr val="bg1"/>
              </a:solidFill>
            </a:endParaRPr>
          </a:p>
        </p:txBody>
      </p:sp>
      <p:sp>
        <p:nvSpPr>
          <p:cNvPr id="9104" name="Shape 9104"/>
          <p:cNvSpPr/>
          <p:nvPr/>
        </p:nvSpPr>
        <p:spPr>
          <a:xfrm>
            <a:off x="3212017" y="2243351"/>
            <a:ext cx="1524487" cy="2539157"/>
          </a:xfrm>
          <a:prstGeom prst="rect">
            <a:avLst/>
          </a:prstGeom>
          <a:ln w="12700">
            <a:miter lim="400000"/>
          </a:ln>
        </p:spPr>
        <p:txBody>
          <a:bodyPr lIns="0" tIns="0" rIns="0" bIns="0">
            <a:spAutoFit/>
          </a:bodyPr>
          <a:lstStyle/>
          <a:p>
            <a:pPr defTabSz="457200">
              <a:lnSpc>
                <a:spcPts val="3255"/>
              </a:lnSpc>
              <a:defRPr sz="1800"/>
            </a:pPr>
            <a:r>
              <a:rPr sz="935">
                <a:solidFill>
                  <a:srgbClr val="686F76"/>
                </a:solidFill>
                <a:latin typeface="Roboto Regular"/>
                <a:ea typeface="Roboto Regular"/>
                <a:cs typeface="Roboto Regular"/>
                <a:sym typeface="Roboto Regular"/>
              </a:rPr>
              <a:t>220 mbps</a:t>
            </a:r>
            <a:endParaRPr sz="935">
              <a:latin typeface="Roboto Regular"/>
              <a:ea typeface="Roboto Regular"/>
              <a:cs typeface="Roboto Regular"/>
              <a:sym typeface="Roboto Regular"/>
            </a:endParaRPr>
          </a:p>
          <a:p>
            <a:pPr defTabSz="457200">
              <a:lnSpc>
                <a:spcPts val="3255"/>
              </a:lnSpc>
              <a:defRPr sz="1800"/>
            </a:pPr>
            <a:r>
              <a:rPr sz="935">
                <a:solidFill>
                  <a:srgbClr val="686F76"/>
                </a:solidFill>
                <a:latin typeface="Roboto Regular"/>
                <a:ea typeface="Roboto Regular"/>
                <a:cs typeface="Roboto Regular"/>
                <a:sym typeface="Roboto Regular"/>
              </a:rPr>
              <a:t>7e-mail</a:t>
            </a:r>
            <a:endParaRPr sz="935">
              <a:latin typeface="Roboto Regular"/>
              <a:ea typeface="Roboto Regular"/>
              <a:cs typeface="Roboto Regular"/>
              <a:sym typeface="Roboto Regular"/>
            </a:endParaRPr>
          </a:p>
          <a:p>
            <a:pPr defTabSz="457200">
              <a:lnSpc>
                <a:spcPts val="3255"/>
              </a:lnSpc>
              <a:defRPr sz="1800"/>
            </a:pPr>
            <a:r>
              <a:rPr sz="935">
                <a:solidFill>
                  <a:srgbClr val="686F76"/>
                </a:solidFill>
                <a:latin typeface="Roboto Regular"/>
                <a:ea typeface="Roboto Regular"/>
                <a:cs typeface="Roboto Regular"/>
                <a:sym typeface="Roboto Regular"/>
              </a:rPr>
              <a:t>Free Phone</a:t>
            </a:r>
            <a:endParaRPr sz="935">
              <a:latin typeface="Roboto Regular"/>
              <a:ea typeface="Roboto Regular"/>
              <a:cs typeface="Roboto Regular"/>
              <a:sym typeface="Roboto Regular"/>
            </a:endParaRPr>
          </a:p>
          <a:p>
            <a:pPr defTabSz="457200">
              <a:lnSpc>
                <a:spcPts val="3255"/>
              </a:lnSpc>
              <a:defRPr sz="1800"/>
            </a:pPr>
            <a:r>
              <a:rPr sz="935">
                <a:solidFill>
                  <a:srgbClr val="686F76"/>
                </a:solidFill>
                <a:latin typeface="Roboto Regular"/>
                <a:ea typeface="Roboto Regular"/>
                <a:cs typeface="Roboto Regular"/>
                <a:sym typeface="Roboto Regular"/>
              </a:rPr>
              <a:t>600 MB Space</a:t>
            </a:r>
            <a:endParaRPr sz="935">
              <a:latin typeface="Roboto Regular"/>
              <a:ea typeface="Roboto Regular"/>
              <a:cs typeface="Roboto Regular"/>
              <a:sym typeface="Roboto Regular"/>
            </a:endParaRPr>
          </a:p>
          <a:p>
            <a:pPr defTabSz="457200">
              <a:lnSpc>
                <a:spcPts val="3255"/>
              </a:lnSpc>
              <a:defRPr sz="1800"/>
            </a:pPr>
            <a:r>
              <a:rPr sz="935">
                <a:solidFill>
                  <a:srgbClr val="686F76"/>
                </a:solidFill>
                <a:latin typeface="Roboto Regular"/>
                <a:ea typeface="Roboto Regular"/>
                <a:cs typeface="Roboto Regular"/>
                <a:sym typeface="Roboto Regular"/>
              </a:rPr>
              <a:t>12 Free SMS</a:t>
            </a:r>
            <a:endParaRPr sz="935">
              <a:latin typeface="Roboto Regular"/>
              <a:ea typeface="Roboto Regular"/>
              <a:cs typeface="Roboto Regular"/>
              <a:sym typeface="Roboto Regular"/>
            </a:endParaRPr>
          </a:p>
          <a:p>
            <a:pPr defTabSz="457200">
              <a:lnSpc>
                <a:spcPts val="3255"/>
              </a:lnSpc>
              <a:defRPr sz="1800"/>
            </a:pPr>
            <a:r>
              <a:rPr sz="935">
                <a:solidFill>
                  <a:srgbClr val="686F76"/>
                </a:solidFill>
                <a:latin typeface="Roboto Regular"/>
                <a:ea typeface="Roboto Regular"/>
                <a:cs typeface="Roboto Regular"/>
                <a:sym typeface="Roboto Regular"/>
              </a:rPr>
              <a:t>--------</a:t>
            </a:r>
            <a:endParaRPr sz="935">
              <a:solidFill>
                <a:srgbClr val="686F76"/>
              </a:solidFill>
              <a:latin typeface="Roboto Regular"/>
              <a:ea typeface="Roboto Regular"/>
              <a:cs typeface="Roboto Regular"/>
              <a:sym typeface="Roboto Regular"/>
            </a:endParaRPr>
          </a:p>
        </p:txBody>
      </p:sp>
      <p:sp>
        <p:nvSpPr>
          <p:cNvPr id="9105" name="Shape 9105"/>
          <p:cNvSpPr/>
          <p:nvPr/>
        </p:nvSpPr>
        <p:spPr>
          <a:xfrm>
            <a:off x="3404526" y="4952950"/>
            <a:ext cx="1200650" cy="574644"/>
          </a:xfrm>
          <a:prstGeom prst="rect">
            <a:avLst/>
          </a:prstGeom>
          <a:ln w="12700">
            <a:miter lim="400000"/>
          </a:ln>
        </p:spPr>
        <p:txBody>
          <a:bodyPr wrap="none" lIns="0" tIns="0" rIns="0" bIns="0" anchor="ctr">
            <a:spAutoFit/>
          </a:bodyPr>
          <a:lstStyle/>
          <a:p>
            <a:pPr defTabSz="457200">
              <a:defRPr sz="1800"/>
            </a:pPr>
            <a:r>
              <a:rPr sz="2665">
                <a:solidFill>
                  <a:schemeClr val="accent2"/>
                </a:solidFill>
                <a:latin typeface="Roboto Regular"/>
                <a:ea typeface="Roboto Regular"/>
                <a:cs typeface="Roboto Regular"/>
                <a:sym typeface="Roboto Regular"/>
              </a:rPr>
              <a:t>25.00 $</a:t>
            </a:r>
            <a:endParaRPr sz="2665">
              <a:solidFill>
                <a:schemeClr val="accent2"/>
              </a:solidFill>
              <a:latin typeface="Roboto Regular"/>
              <a:ea typeface="Roboto Regular"/>
              <a:cs typeface="Roboto Regular"/>
              <a:sym typeface="Roboto Regular"/>
            </a:endParaRPr>
          </a:p>
          <a:p>
            <a:pPr defTabSz="457200">
              <a:defRPr sz="1800"/>
            </a:pPr>
            <a:r>
              <a:rPr sz="1065">
                <a:solidFill>
                  <a:srgbClr val="273C4F"/>
                </a:solidFill>
                <a:latin typeface="Roboto Regular"/>
                <a:ea typeface="Roboto Regular"/>
                <a:cs typeface="Roboto Regular"/>
                <a:sym typeface="Roboto Regular"/>
              </a:rPr>
              <a:t>Month</a:t>
            </a:r>
            <a:endParaRPr sz="1065">
              <a:solidFill>
                <a:srgbClr val="273C4F"/>
              </a:solidFill>
              <a:latin typeface="Roboto Regular"/>
              <a:ea typeface="Roboto Regular"/>
              <a:cs typeface="Roboto Regular"/>
              <a:sym typeface="Roboto Regular"/>
            </a:endParaRPr>
          </a:p>
        </p:txBody>
      </p:sp>
      <p:sp>
        <p:nvSpPr>
          <p:cNvPr id="9106" name="Shape 9106"/>
          <p:cNvSpPr/>
          <p:nvPr/>
        </p:nvSpPr>
        <p:spPr>
          <a:xfrm>
            <a:off x="5552484" y="1997794"/>
            <a:ext cx="1040349" cy="225767"/>
          </a:xfrm>
          <a:prstGeom prst="rect">
            <a:avLst/>
          </a:prstGeom>
          <a:ln w="12700">
            <a:miter lim="400000"/>
          </a:ln>
        </p:spPr>
        <p:txBody>
          <a:bodyPr wrap="none" lIns="0" tIns="0" rIns="0" bIns="0" anchor="ctr">
            <a:spAutoFit/>
          </a:bodyPr>
          <a:lstStyle>
            <a:lvl1pPr defTabSz="914400">
              <a:defRPr sz="3200">
                <a:solidFill>
                  <a:srgbClr val="FFFFFF"/>
                </a:solidFill>
                <a:latin typeface="Roboto Regular"/>
                <a:ea typeface="Roboto Regular"/>
                <a:cs typeface="Roboto Regular"/>
                <a:sym typeface="Roboto Regular"/>
              </a:defRPr>
            </a:lvl1pPr>
          </a:lstStyle>
          <a:p>
            <a:pPr lvl="0">
              <a:defRPr sz="1800">
                <a:solidFill>
                  <a:srgbClr val="000000"/>
                </a:solidFill>
              </a:defRPr>
            </a:pPr>
            <a:r>
              <a:rPr lang="en-US" sz="1465">
                <a:solidFill>
                  <a:schemeClr val="bg1"/>
                </a:solidFill>
              </a:rPr>
              <a:t>Normal Plus</a:t>
            </a:r>
            <a:endParaRPr lang="en-US" sz="1465">
              <a:solidFill>
                <a:schemeClr val="bg1"/>
              </a:solidFill>
            </a:endParaRPr>
          </a:p>
        </p:txBody>
      </p:sp>
      <p:sp>
        <p:nvSpPr>
          <p:cNvPr id="9107" name="Shape 9107"/>
          <p:cNvSpPr/>
          <p:nvPr/>
        </p:nvSpPr>
        <p:spPr>
          <a:xfrm>
            <a:off x="5311750" y="2243351"/>
            <a:ext cx="1524487" cy="2539157"/>
          </a:xfrm>
          <a:prstGeom prst="rect">
            <a:avLst/>
          </a:prstGeom>
          <a:ln w="12700">
            <a:miter lim="400000"/>
          </a:ln>
        </p:spPr>
        <p:txBody>
          <a:bodyPr lIns="0" tIns="0" rIns="0" bIns="0">
            <a:spAutoFit/>
          </a:bodyPr>
          <a:lstStyle/>
          <a:p>
            <a:pPr defTabSz="457200">
              <a:lnSpc>
                <a:spcPts val="3255"/>
              </a:lnSpc>
              <a:defRPr sz="1800"/>
            </a:pPr>
            <a:r>
              <a:rPr sz="935">
                <a:solidFill>
                  <a:srgbClr val="686F76"/>
                </a:solidFill>
                <a:latin typeface="Roboto Regular"/>
                <a:ea typeface="Roboto Regular"/>
                <a:cs typeface="Roboto Regular"/>
                <a:sym typeface="Roboto Regular"/>
              </a:rPr>
              <a:t>220 mbps</a:t>
            </a:r>
            <a:endParaRPr sz="935">
              <a:latin typeface="Roboto Regular"/>
              <a:ea typeface="Roboto Regular"/>
              <a:cs typeface="Roboto Regular"/>
              <a:sym typeface="Roboto Regular"/>
            </a:endParaRPr>
          </a:p>
          <a:p>
            <a:pPr defTabSz="457200">
              <a:lnSpc>
                <a:spcPts val="3255"/>
              </a:lnSpc>
              <a:defRPr sz="1800"/>
            </a:pPr>
            <a:r>
              <a:rPr sz="935">
                <a:solidFill>
                  <a:srgbClr val="686F76"/>
                </a:solidFill>
                <a:latin typeface="Roboto Regular"/>
                <a:ea typeface="Roboto Regular"/>
                <a:cs typeface="Roboto Regular"/>
                <a:sym typeface="Roboto Regular"/>
              </a:rPr>
              <a:t>7e-mail</a:t>
            </a:r>
            <a:endParaRPr sz="935">
              <a:latin typeface="Roboto Regular"/>
              <a:ea typeface="Roboto Regular"/>
              <a:cs typeface="Roboto Regular"/>
              <a:sym typeface="Roboto Regular"/>
            </a:endParaRPr>
          </a:p>
          <a:p>
            <a:pPr defTabSz="457200">
              <a:lnSpc>
                <a:spcPts val="3255"/>
              </a:lnSpc>
              <a:defRPr sz="1800"/>
            </a:pPr>
            <a:r>
              <a:rPr sz="935">
                <a:solidFill>
                  <a:srgbClr val="686F76"/>
                </a:solidFill>
                <a:latin typeface="Roboto Regular"/>
                <a:ea typeface="Roboto Regular"/>
                <a:cs typeface="Roboto Regular"/>
                <a:sym typeface="Roboto Regular"/>
              </a:rPr>
              <a:t>Free Phone</a:t>
            </a:r>
            <a:endParaRPr sz="935">
              <a:latin typeface="Roboto Regular"/>
              <a:ea typeface="Roboto Regular"/>
              <a:cs typeface="Roboto Regular"/>
              <a:sym typeface="Roboto Regular"/>
            </a:endParaRPr>
          </a:p>
          <a:p>
            <a:pPr defTabSz="457200">
              <a:lnSpc>
                <a:spcPts val="3255"/>
              </a:lnSpc>
              <a:defRPr sz="1800"/>
            </a:pPr>
            <a:r>
              <a:rPr sz="935">
                <a:solidFill>
                  <a:srgbClr val="686F76"/>
                </a:solidFill>
                <a:latin typeface="Roboto Regular"/>
                <a:ea typeface="Roboto Regular"/>
                <a:cs typeface="Roboto Regular"/>
                <a:sym typeface="Roboto Regular"/>
              </a:rPr>
              <a:t>600 MB Space</a:t>
            </a:r>
            <a:endParaRPr sz="935">
              <a:latin typeface="Roboto Regular"/>
              <a:ea typeface="Roboto Regular"/>
              <a:cs typeface="Roboto Regular"/>
              <a:sym typeface="Roboto Regular"/>
            </a:endParaRPr>
          </a:p>
          <a:p>
            <a:pPr defTabSz="457200">
              <a:lnSpc>
                <a:spcPts val="3255"/>
              </a:lnSpc>
              <a:defRPr sz="1800"/>
            </a:pPr>
            <a:r>
              <a:rPr sz="935">
                <a:solidFill>
                  <a:srgbClr val="686F76"/>
                </a:solidFill>
                <a:latin typeface="Roboto Regular"/>
                <a:ea typeface="Roboto Regular"/>
                <a:cs typeface="Roboto Regular"/>
                <a:sym typeface="Roboto Regular"/>
              </a:rPr>
              <a:t>12 Free SMS</a:t>
            </a:r>
            <a:endParaRPr sz="935">
              <a:latin typeface="Roboto Regular"/>
              <a:ea typeface="Roboto Regular"/>
              <a:cs typeface="Roboto Regular"/>
              <a:sym typeface="Roboto Regular"/>
            </a:endParaRPr>
          </a:p>
          <a:p>
            <a:pPr defTabSz="457200">
              <a:lnSpc>
                <a:spcPts val="3255"/>
              </a:lnSpc>
              <a:defRPr sz="1800"/>
            </a:pPr>
            <a:r>
              <a:rPr sz="935">
                <a:solidFill>
                  <a:srgbClr val="686F76"/>
                </a:solidFill>
                <a:latin typeface="Roboto Regular"/>
                <a:ea typeface="Roboto Regular"/>
                <a:cs typeface="Roboto Regular"/>
                <a:sym typeface="Roboto Regular"/>
              </a:rPr>
              <a:t>--------</a:t>
            </a:r>
            <a:endParaRPr sz="935">
              <a:solidFill>
                <a:srgbClr val="686F76"/>
              </a:solidFill>
              <a:latin typeface="Roboto Regular"/>
              <a:ea typeface="Roboto Regular"/>
              <a:cs typeface="Roboto Regular"/>
              <a:sym typeface="Roboto Regular"/>
            </a:endParaRPr>
          </a:p>
        </p:txBody>
      </p:sp>
      <p:sp>
        <p:nvSpPr>
          <p:cNvPr id="9108" name="Shape 9108"/>
          <p:cNvSpPr/>
          <p:nvPr/>
        </p:nvSpPr>
        <p:spPr>
          <a:xfrm>
            <a:off x="5504259" y="4952950"/>
            <a:ext cx="1200650" cy="574644"/>
          </a:xfrm>
          <a:prstGeom prst="rect">
            <a:avLst/>
          </a:prstGeom>
          <a:ln w="12700">
            <a:miter lim="400000"/>
          </a:ln>
        </p:spPr>
        <p:txBody>
          <a:bodyPr wrap="none" lIns="0" tIns="0" rIns="0" bIns="0" anchor="ctr">
            <a:spAutoFit/>
          </a:bodyPr>
          <a:lstStyle/>
          <a:p>
            <a:pPr defTabSz="457200">
              <a:defRPr sz="1800"/>
            </a:pPr>
            <a:r>
              <a:rPr sz="2665">
                <a:solidFill>
                  <a:schemeClr val="accent3"/>
                </a:solidFill>
                <a:latin typeface="Roboto Regular"/>
                <a:ea typeface="Roboto Regular"/>
                <a:cs typeface="Roboto Regular"/>
                <a:sym typeface="Roboto Regular"/>
              </a:rPr>
              <a:t>34.00 $</a:t>
            </a:r>
            <a:endParaRPr sz="2665">
              <a:solidFill>
                <a:schemeClr val="accent3"/>
              </a:solidFill>
              <a:latin typeface="Roboto Regular"/>
              <a:ea typeface="Roboto Regular"/>
              <a:cs typeface="Roboto Regular"/>
              <a:sym typeface="Roboto Regular"/>
            </a:endParaRPr>
          </a:p>
          <a:p>
            <a:pPr defTabSz="457200">
              <a:defRPr sz="1800"/>
            </a:pPr>
            <a:r>
              <a:rPr sz="1065">
                <a:solidFill>
                  <a:srgbClr val="273C4F"/>
                </a:solidFill>
                <a:latin typeface="Roboto Regular"/>
                <a:ea typeface="Roboto Regular"/>
                <a:cs typeface="Roboto Regular"/>
                <a:sym typeface="Roboto Regular"/>
              </a:rPr>
              <a:t>Month</a:t>
            </a:r>
            <a:endParaRPr sz="1065">
              <a:solidFill>
                <a:srgbClr val="273C4F"/>
              </a:solidFill>
              <a:latin typeface="Roboto Regular"/>
              <a:ea typeface="Roboto Regular"/>
              <a:cs typeface="Roboto Regular"/>
              <a:sym typeface="Roboto Regular"/>
            </a:endParaRPr>
          </a:p>
        </p:txBody>
      </p:sp>
      <p:sp>
        <p:nvSpPr>
          <p:cNvPr id="9109" name="Shape 9109"/>
          <p:cNvSpPr/>
          <p:nvPr/>
        </p:nvSpPr>
        <p:spPr>
          <a:xfrm>
            <a:off x="7780457" y="1997794"/>
            <a:ext cx="756617" cy="225767"/>
          </a:xfrm>
          <a:prstGeom prst="rect">
            <a:avLst/>
          </a:prstGeom>
          <a:ln w="12700">
            <a:miter lim="400000"/>
          </a:ln>
        </p:spPr>
        <p:txBody>
          <a:bodyPr wrap="none" lIns="0" tIns="0" rIns="0" bIns="0" anchor="ctr">
            <a:spAutoFit/>
          </a:bodyPr>
          <a:lstStyle>
            <a:lvl1pPr defTabSz="914400">
              <a:defRPr sz="3200">
                <a:solidFill>
                  <a:srgbClr val="FFFFFF"/>
                </a:solidFill>
                <a:latin typeface="Roboto Regular"/>
                <a:ea typeface="Roboto Regular"/>
                <a:cs typeface="Roboto Regular"/>
                <a:sym typeface="Roboto Regular"/>
              </a:defRPr>
            </a:lvl1pPr>
          </a:lstStyle>
          <a:p>
            <a:pPr lvl="0">
              <a:defRPr sz="1800">
                <a:solidFill>
                  <a:srgbClr val="000000"/>
                </a:solidFill>
              </a:defRPr>
            </a:pPr>
            <a:r>
              <a:rPr lang="en-US" sz="1465">
                <a:solidFill>
                  <a:schemeClr val="bg1"/>
                </a:solidFill>
              </a:rPr>
              <a:t>Business</a:t>
            </a:r>
            <a:endParaRPr lang="en-US" sz="1465">
              <a:solidFill>
                <a:schemeClr val="bg1"/>
              </a:solidFill>
            </a:endParaRPr>
          </a:p>
        </p:txBody>
      </p:sp>
      <p:sp>
        <p:nvSpPr>
          <p:cNvPr id="9110" name="Shape 9110"/>
          <p:cNvSpPr/>
          <p:nvPr/>
        </p:nvSpPr>
        <p:spPr>
          <a:xfrm>
            <a:off x="7411482" y="2243351"/>
            <a:ext cx="1524488" cy="2539157"/>
          </a:xfrm>
          <a:prstGeom prst="rect">
            <a:avLst/>
          </a:prstGeom>
          <a:ln w="12700">
            <a:miter lim="400000"/>
          </a:ln>
        </p:spPr>
        <p:txBody>
          <a:bodyPr lIns="0" tIns="0" rIns="0" bIns="0">
            <a:spAutoFit/>
          </a:bodyPr>
          <a:lstStyle/>
          <a:p>
            <a:pPr defTabSz="457200">
              <a:lnSpc>
                <a:spcPts val="3255"/>
              </a:lnSpc>
              <a:defRPr sz="1800"/>
            </a:pPr>
            <a:r>
              <a:rPr sz="935">
                <a:solidFill>
                  <a:srgbClr val="686F76"/>
                </a:solidFill>
                <a:latin typeface="Roboto Regular"/>
                <a:ea typeface="Roboto Regular"/>
                <a:cs typeface="Roboto Regular"/>
                <a:sym typeface="Roboto Regular"/>
              </a:rPr>
              <a:t>220 mbps</a:t>
            </a:r>
            <a:endParaRPr sz="935">
              <a:latin typeface="Roboto Regular"/>
              <a:ea typeface="Roboto Regular"/>
              <a:cs typeface="Roboto Regular"/>
              <a:sym typeface="Roboto Regular"/>
            </a:endParaRPr>
          </a:p>
          <a:p>
            <a:pPr defTabSz="457200">
              <a:lnSpc>
                <a:spcPts val="3255"/>
              </a:lnSpc>
              <a:defRPr sz="1800"/>
            </a:pPr>
            <a:r>
              <a:rPr sz="935">
                <a:solidFill>
                  <a:srgbClr val="686F76"/>
                </a:solidFill>
                <a:latin typeface="Roboto Regular"/>
                <a:ea typeface="Roboto Regular"/>
                <a:cs typeface="Roboto Regular"/>
                <a:sym typeface="Roboto Regular"/>
              </a:rPr>
              <a:t>7e-mail</a:t>
            </a:r>
            <a:endParaRPr sz="935">
              <a:latin typeface="Roboto Regular"/>
              <a:ea typeface="Roboto Regular"/>
              <a:cs typeface="Roboto Regular"/>
              <a:sym typeface="Roboto Regular"/>
            </a:endParaRPr>
          </a:p>
          <a:p>
            <a:pPr defTabSz="457200">
              <a:lnSpc>
                <a:spcPts val="3255"/>
              </a:lnSpc>
              <a:defRPr sz="1800"/>
            </a:pPr>
            <a:r>
              <a:rPr sz="935">
                <a:solidFill>
                  <a:srgbClr val="686F76"/>
                </a:solidFill>
                <a:latin typeface="Roboto Regular"/>
                <a:ea typeface="Roboto Regular"/>
                <a:cs typeface="Roboto Regular"/>
                <a:sym typeface="Roboto Regular"/>
              </a:rPr>
              <a:t>Free Phone</a:t>
            </a:r>
            <a:endParaRPr sz="935">
              <a:latin typeface="Roboto Regular"/>
              <a:ea typeface="Roboto Regular"/>
              <a:cs typeface="Roboto Regular"/>
              <a:sym typeface="Roboto Regular"/>
            </a:endParaRPr>
          </a:p>
          <a:p>
            <a:pPr defTabSz="457200">
              <a:lnSpc>
                <a:spcPts val="3255"/>
              </a:lnSpc>
              <a:defRPr sz="1800"/>
            </a:pPr>
            <a:r>
              <a:rPr sz="935">
                <a:solidFill>
                  <a:srgbClr val="686F76"/>
                </a:solidFill>
                <a:latin typeface="Roboto Regular"/>
                <a:ea typeface="Roboto Regular"/>
                <a:cs typeface="Roboto Regular"/>
                <a:sym typeface="Roboto Regular"/>
              </a:rPr>
              <a:t>600 MB Space</a:t>
            </a:r>
            <a:endParaRPr sz="935">
              <a:latin typeface="Roboto Regular"/>
              <a:ea typeface="Roboto Regular"/>
              <a:cs typeface="Roboto Regular"/>
              <a:sym typeface="Roboto Regular"/>
            </a:endParaRPr>
          </a:p>
          <a:p>
            <a:pPr defTabSz="457200">
              <a:lnSpc>
                <a:spcPts val="3255"/>
              </a:lnSpc>
              <a:defRPr sz="1800"/>
            </a:pPr>
            <a:r>
              <a:rPr sz="935">
                <a:solidFill>
                  <a:srgbClr val="686F76"/>
                </a:solidFill>
                <a:latin typeface="Roboto Regular"/>
                <a:ea typeface="Roboto Regular"/>
                <a:cs typeface="Roboto Regular"/>
                <a:sym typeface="Roboto Regular"/>
              </a:rPr>
              <a:t>12 Free SMS</a:t>
            </a:r>
            <a:endParaRPr sz="935">
              <a:latin typeface="Roboto Regular"/>
              <a:ea typeface="Roboto Regular"/>
              <a:cs typeface="Roboto Regular"/>
              <a:sym typeface="Roboto Regular"/>
            </a:endParaRPr>
          </a:p>
          <a:p>
            <a:pPr defTabSz="457200">
              <a:lnSpc>
                <a:spcPts val="3255"/>
              </a:lnSpc>
              <a:defRPr sz="1800"/>
            </a:pPr>
            <a:r>
              <a:rPr sz="935">
                <a:solidFill>
                  <a:srgbClr val="686F76"/>
                </a:solidFill>
                <a:latin typeface="Roboto Regular"/>
                <a:ea typeface="Roboto Regular"/>
                <a:cs typeface="Roboto Regular"/>
                <a:sym typeface="Roboto Regular"/>
              </a:rPr>
              <a:t>--------</a:t>
            </a:r>
            <a:endParaRPr sz="935">
              <a:solidFill>
                <a:srgbClr val="686F76"/>
              </a:solidFill>
              <a:latin typeface="Roboto Regular"/>
              <a:ea typeface="Roboto Regular"/>
              <a:cs typeface="Roboto Regular"/>
              <a:sym typeface="Roboto Regular"/>
            </a:endParaRPr>
          </a:p>
        </p:txBody>
      </p:sp>
      <p:sp>
        <p:nvSpPr>
          <p:cNvPr id="9111" name="Shape 9111"/>
          <p:cNvSpPr/>
          <p:nvPr/>
        </p:nvSpPr>
        <p:spPr>
          <a:xfrm>
            <a:off x="7603991" y="4952950"/>
            <a:ext cx="1200650" cy="574644"/>
          </a:xfrm>
          <a:prstGeom prst="rect">
            <a:avLst/>
          </a:prstGeom>
          <a:ln w="12700">
            <a:miter lim="400000"/>
          </a:ln>
        </p:spPr>
        <p:txBody>
          <a:bodyPr wrap="none" lIns="0" tIns="0" rIns="0" bIns="0" anchor="ctr">
            <a:spAutoFit/>
          </a:bodyPr>
          <a:lstStyle/>
          <a:p>
            <a:pPr defTabSz="457200">
              <a:defRPr sz="1800"/>
            </a:pPr>
            <a:r>
              <a:rPr sz="2665">
                <a:solidFill>
                  <a:schemeClr val="accent4"/>
                </a:solidFill>
                <a:latin typeface="Roboto Regular"/>
                <a:ea typeface="Roboto Regular"/>
                <a:cs typeface="Roboto Regular"/>
                <a:sym typeface="Roboto Regular"/>
              </a:rPr>
              <a:t>46.00 $</a:t>
            </a:r>
            <a:endParaRPr sz="2665">
              <a:solidFill>
                <a:schemeClr val="accent4"/>
              </a:solidFill>
              <a:latin typeface="Roboto Regular"/>
              <a:ea typeface="Roboto Regular"/>
              <a:cs typeface="Roboto Regular"/>
              <a:sym typeface="Roboto Regular"/>
            </a:endParaRPr>
          </a:p>
          <a:p>
            <a:pPr defTabSz="457200">
              <a:defRPr sz="1800"/>
            </a:pPr>
            <a:r>
              <a:rPr sz="1065">
                <a:solidFill>
                  <a:srgbClr val="273C4F"/>
                </a:solidFill>
                <a:latin typeface="Roboto Regular"/>
                <a:ea typeface="Roboto Regular"/>
                <a:cs typeface="Roboto Regular"/>
                <a:sym typeface="Roboto Regular"/>
              </a:rPr>
              <a:t>Month</a:t>
            </a:r>
            <a:endParaRPr sz="1065">
              <a:solidFill>
                <a:srgbClr val="273C4F"/>
              </a:solidFill>
              <a:latin typeface="Roboto Regular"/>
              <a:ea typeface="Roboto Regular"/>
              <a:cs typeface="Roboto Regular"/>
              <a:sym typeface="Roboto Regular"/>
            </a:endParaRPr>
          </a:p>
        </p:txBody>
      </p:sp>
      <p:sp>
        <p:nvSpPr>
          <p:cNvPr id="9112" name="Shape 9112"/>
          <p:cNvSpPr/>
          <p:nvPr/>
        </p:nvSpPr>
        <p:spPr>
          <a:xfrm>
            <a:off x="9833532" y="1997794"/>
            <a:ext cx="851195" cy="225767"/>
          </a:xfrm>
          <a:prstGeom prst="rect">
            <a:avLst/>
          </a:prstGeom>
          <a:ln w="12700">
            <a:miter lim="400000"/>
          </a:ln>
        </p:spPr>
        <p:txBody>
          <a:bodyPr wrap="none" lIns="0" tIns="0" rIns="0" bIns="0" anchor="ctr">
            <a:spAutoFit/>
          </a:bodyPr>
          <a:lstStyle>
            <a:lvl1pPr defTabSz="914400">
              <a:defRPr sz="3200">
                <a:solidFill>
                  <a:srgbClr val="FFFFFF"/>
                </a:solidFill>
                <a:latin typeface="Roboto Regular"/>
                <a:ea typeface="Roboto Regular"/>
                <a:cs typeface="Roboto Regular"/>
                <a:sym typeface="Roboto Regular"/>
              </a:defRPr>
            </a:lvl1pPr>
          </a:lstStyle>
          <a:p>
            <a:pPr lvl="0">
              <a:defRPr sz="1800">
                <a:solidFill>
                  <a:srgbClr val="000000"/>
                </a:solidFill>
              </a:defRPr>
            </a:pPr>
            <a:r>
              <a:rPr lang="en-US" sz="1465">
                <a:solidFill>
                  <a:schemeClr val="bg1"/>
                </a:solidFill>
              </a:rPr>
              <a:t>Unlimited</a:t>
            </a:r>
            <a:endParaRPr lang="en-US" sz="1465">
              <a:solidFill>
                <a:schemeClr val="bg1"/>
              </a:solidFill>
            </a:endParaRPr>
          </a:p>
        </p:txBody>
      </p:sp>
      <p:sp>
        <p:nvSpPr>
          <p:cNvPr id="9113" name="Shape 9113"/>
          <p:cNvSpPr/>
          <p:nvPr/>
        </p:nvSpPr>
        <p:spPr>
          <a:xfrm>
            <a:off x="9477348" y="2243351"/>
            <a:ext cx="1524488" cy="2539157"/>
          </a:xfrm>
          <a:prstGeom prst="rect">
            <a:avLst/>
          </a:prstGeom>
          <a:ln w="12700">
            <a:miter lim="400000"/>
          </a:ln>
        </p:spPr>
        <p:txBody>
          <a:bodyPr lIns="0" tIns="0" rIns="0" bIns="0">
            <a:spAutoFit/>
          </a:bodyPr>
          <a:lstStyle/>
          <a:p>
            <a:pPr defTabSz="457200">
              <a:lnSpc>
                <a:spcPts val="3255"/>
              </a:lnSpc>
              <a:defRPr sz="1800"/>
            </a:pPr>
            <a:r>
              <a:rPr sz="935">
                <a:solidFill>
                  <a:srgbClr val="686F76"/>
                </a:solidFill>
                <a:latin typeface="Roboto Regular"/>
                <a:ea typeface="Roboto Regular"/>
                <a:cs typeface="Roboto Regular"/>
                <a:sym typeface="Roboto Regular"/>
              </a:rPr>
              <a:t>220 mbps</a:t>
            </a:r>
            <a:endParaRPr sz="935">
              <a:latin typeface="Roboto Regular"/>
              <a:ea typeface="Roboto Regular"/>
              <a:cs typeface="Roboto Regular"/>
              <a:sym typeface="Roboto Regular"/>
            </a:endParaRPr>
          </a:p>
          <a:p>
            <a:pPr defTabSz="457200">
              <a:lnSpc>
                <a:spcPts val="3255"/>
              </a:lnSpc>
              <a:defRPr sz="1800"/>
            </a:pPr>
            <a:r>
              <a:rPr sz="935">
                <a:solidFill>
                  <a:srgbClr val="686F76"/>
                </a:solidFill>
                <a:latin typeface="Roboto Regular"/>
                <a:ea typeface="Roboto Regular"/>
                <a:cs typeface="Roboto Regular"/>
                <a:sym typeface="Roboto Regular"/>
              </a:rPr>
              <a:t>7e-mail</a:t>
            </a:r>
            <a:endParaRPr sz="935">
              <a:latin typeface="Roboto Regular"/>
              <a:ea typeface="Roboto Regular"/>
              <a:cs typeface="Roboto Regular"/>
              <a:sym typeface="Roboto Regular"/>
            </a:endParaRPr>
          </a:p>
          <a:p>
            <a:pPr defTabSz="457200">
              <a:lnSpc>
                <a:spcPts val="3255"/>
              </a:lnSpc>
              <a:defRPr sz="1800"/>
            </a:pPr>
            <a:r>
              <a:rPr sz="935">
                <a:solidFill>
                  <a:srgbClr val="686F76"/>
                </a:solidFill>
                <a:latin typeface="Roboto Regular"/>
                <a:ea typeface="Roboto Regular"/>
                <a:cs typeface="Roboto Regular"/>
                <a:sym typeface="Roboto Regular"/>
              </a:rPr>
              <a:t>Free Phone</a:t>
            </a:r>
            <a:endParaRPr sz="935">
              <a:latin typeface="Roboto Regular"/>
              <a:ea typeface="Roboto Regular"/>
              <a:cs typeface="Roboto Regular"/>
              <a:sym typeface="Roboto Regular"/>
            </a:endParaRPr>
          </a:p>
          <a:p>
            <a:pPr defTabSz="457200">
              <a:lnSpc>
                <a:spcPts val="3255"/>
              </a:lnSpc>
              <a:defRPr sz="1800"/>
            </a:pPr>
            <a:r>
              <a:rPr sz="935">
                <a:solidFill>
                  <a:srgbClr val="686F76"/>
                </a:solidFill>
                <a:latin typeface="Roboto Regular"/>
                <a:ea typeface="Roboto Regular"/>
                <a:cs typeface="Roboto Regular"/>
                <a:sym typeface="Roboto Regular"/>
              </a:rPr>
              <a:t>600 MB Space</a:t>
            </a:r>
            <a:endParaRPr sz="935">
              <a:latin typeface="Roboto Regular"/>
              <a:ea typeface="Roboto Regular"/>
              <a:cs typeface="Roboto Regular"/>
              <a:sym typeface="Roboto Regular"/>
            </a:endParaRPr>
          </a:p>
          <a:p>
            <a:pPr defTabSz="457200">
              <a:lnSpc>
                <a:spcPts val="3255"/>
              </a:lnSpc>
              <a:defRPr sz="1800"/>
            </a:pPr>
            <a:r>
              <a:rPr sz="935">
                <a:solidFill>
                  <a:srgbClr val="686F76"/>
                </a:solidFill>
                <a:latin typeface="Roboto Regular"/>
                <a:ea typeface="Roboto Regular"/>
                <a:cs typeface="Roboto Regular"/>
                <a:sym typeface="Roboto Regular"/>
              </a:rPr>
              <a:t>12 Free SMS</a:t>
            </a:r>
            <a:endParaRPr sz="935">
              <a:latin typeface="Roboto Regular"/>
              <a:ea typeface="Roboto Regular"/>
              <a:cs typeface="Roboto Regular"/>
              <a:sym typeface="Roboto Regular"/>
            </a:endParaRPr>
          </a:p>
          <a:p>
            <a:pPr defTabSz="457200">
              <a:lnSpc>
                <a:spcPts val="3255"/>
              </a:lnSpc>
              <a:defRPr sz="1800"/>
            </a:pPr>
            <a:r>
              <a:rPr sz="935">
                <a:solidFill>
                  <a:srgbClr val="686F76"/>
                </a:solidFill>
                <a:latin typeface="Roboto Regular"/>
                <a:ea typeface="Roboto Regular"/>
                <a:cs typeface="Roboto Regular"/>
                <a:sym typeface="Roboto Regular"/>
              </a:rPr>
              <a:t>--------</a:t>
            </a:r>
            <a:endParaRPr sz="935">
              <a:solidFill>
                <a:srgbClr val="686F76"/>
              </a:solidFill>
              <a:latin typeface="Roboto Regular"/>
              <a:ea typeface="Roboto Regular"/>
              <a:cs typeface="Roboto Regular"/>
              <a:sym typeface="Roboto Regular"/>
            </a:endParaRPr>
          </a:p>
        </p:txBody>
      </p:sp>
      <p:sp>
        <p:nvSpPr>
          <p:cNvPr id="9114" name="Shape 9114"/>
          <p:cNvSpPr/>
          <p:nvPr/>
        </p:nvSpPr>
        <p:spPr>
          <a:xfrm>
            <a:off x="9669859" y="4952950"/>
            <a:ext cx="1200650" cy="574644"/>
          </a:xfrm>
          <a:prstGeom prst="rect">
            <a:avLst/>
          </a:prstGeom>
          <a:ln w="12700">
            <a:miter lim="400000"/>
          </a:ln>
        </p:spPr>
        <p:txBody>
          <a:bodyPr wrap="none" lIns="0" tIns="0" rIns="0" bIns="0" anchor="ctr">
            <a:spAutoFit/>
          </a:bodyPr>
          <a:lstStyle/>
          <a:p>
            <a:pPr defTabSz="457200">
              <a:defRPr sz="1800"/>
            </a:pPr>
            <a:r>
              <a:rPr sz="2665">
                <a:solidFill>
                  <a:schemeClr val="accent5"/>
                </a:solidFill>
                <a:latin typeface="Roboto Regular"/>
                <a:ea typeface="Roboto Regular"/>
                <a:cs typeface="Roboto Regular"/>
                <a:sym typeface="Roboto Regular"/>
              </a:rPr>
              <a:t>75.00 $</a:t>
            </a:r>
            <a:endParaRPr sz="2665">
              <a:solidFill>
                <a:schemeClr val="accent5"/>
              </a:solidFill>
              <a:latin typeface="Roboto Regular"/>
              <a:ea typeface="Roboto Regular"/>
              <a:cs typeface="Roboto Regular"/>
              <a:sym typeface="Roboto Regular"/>
            </a:endParaRPr>
          </a:p>
          <a:p>
            <a:pPr defTabSz="457200">
              <a:defRPr sz="1800"/>
            </a:pPr>
            <a:r>
              <a:rPr sz="1065">
                <a:solidFill>
                  <a:srgbClr val="273C4F"/>
                </a:solidFill>
                <a:latin typeface="Roboto Regular"/>
                <a:ea typeface="Roboto Regular"/>
                <a:cs typeface="Roboto Regular"/>
                <a:sym typeface="Roboto Regular"/>
              </a:rPr>
              <a:t>Month</a:t>
            </a:r>
            <a:endParaRPr sz="1065">
              <a:solidFill>
                <a:srgbClr val="273C4F"/>
              </a:solidFill>
              <a:latin typeface="Roboto Regular"/>
              <a:ea typeface="Roboto Regular"/>
              <a:cs typeface="Roboto Regular"/>
              <a:sym typeface="Roboto Regular"/>
            </a:endParaRPr>
          </a:p>
        </p:txBody>
      </p:sp>
    </p:spTree>
  </p:cSld>
  <p:clrMapOvr>
    <a:masterClrMapping/>
  </p:clrMapOvr>
  <mc:AlternateContent>
    <mc:Choice xmlns:p14="http://schemas.microsoft.com/office/powerpoint/2010/main" Requires="p14">
      <p:transition spd="slow">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3" presetClass="entr" presetSubtype="32" fill="hold" grpId="0" nodeType="afterEffect">
                                  <p:stCondLst>
                                    <p:cond delay="0"/>
                                  </p:stCondLst>
                                  <p:childTnLst>
                                    <p:set>
                                      <p:cBhvr>
                                        <p:cTn id="6" dur="indefinite" fill="hold"/>
                                        <p:tgtEl>
                                          <p:spTgt spid="9099"/>
                                        </p:tgtEl>
                                        <p:attrNameLst>
                                          <p:attrName>style.visibility</p:attrName>
                                        </p:attrNameLst>
                                      </p:cBhvr>
                                      <p:to>
                                        <p:strVal val="visible"/>
                                      </p:to>
                                    </p:set>
                                    <p:anim calcmode="lin" valueType="num">
                                      <p:cBhvr>
                                        <p:cTn id="7" dur="550" fill="hold"/>
                                        <p:tgtEl>
                                          <p:spTgt spid="9099"/>
                                        </p:tgtEl>
                                        <p:attrNameLst>
                                          <p:attrName>ppt_w</p:attrName>
                                        </p:attrNameLst>
                                      </p:cBhvr>
                                      <p:tavLst>
                                        <p:tav tm="0">
                                          <p:val>
                                            <p:fltVal val="0"/>
                                          </p:val>
                                        </p:tav>
                                        <p:tav tm="100000">
                                          <p:val>
                                            <p:strVal val="#ppt_w"/>
                                          </p:val>
                                        </p:tav>
                                      </p:tavLst>
                                    </p:anim>
                                    <p:anim calcmode="lin" valueType="num">
                                      <p:cBhvr>
                                        <p:cTn id="8" dur="550" fill="hold"/>
                                        <p:tgtEl>
                                          <p:spTgt spid="9099"/>
                                        </p:tgtEl>
                                        <p:attrNameLst>
                                          <p:attrName>ppt_h</p:attrName>
                                        </p:attrNameLst>
                                      </p:cBhvr>
                                      <p:tavLst>
                                        <p:tav tm="0">
                                          <p:val>
                                            <p:fltVal val="0"/>
                                          </p:val>
                                        </p:tav>
                                        <p:tav tm="100000">
                                          <p:val>
                                            <p:strVal val="#ppt_h"/>
                                          </p:val>
                                        </p:tav>
                                      </p:tavLst>
                                    </p:anim>
                                  </p:childTnLst>
                                </p:cTn>
                              </p:par>
                            </p:childTnLst>
                          </p:cTn>
                        </p:par>
                        <p:par>
                          <p:cTn id="9" fill="hold" nodeType="afterGroup">
                            <p:stCondLst>
                              <p:cond delay="indefinite"/>
                            </p:stCondLst>
                            <p:childTnLst>
                              <p:par>
                                <p:cTn id="10" presetID="2" presetClass="entr" presetSubtype="1" fill="hold" grpId="0" nodeType="afterEffect">
                                  <p:stCondLst>
                                    <p:cond delay="0"/>
                                  </p:stCondLst>
                                  <p:childTnLst>
                                    <p:set>
                                      <p:cBhvr>
                                        <p:cTn id="11" dur="indefinite" fill="hold"/>
                                        <p:tgtEl>
                                          <p:spTgt spid="9100"/>
                                        </p:tgtEl>
                                        <p:attrNameLst>
                                          <p:attrName>style.visibility</p:attrName>
                                        </p:attrNameLst>
                                      </p:cBhvr>
                                      <p:to>
                                        <p:strVal val="visible"/>
                                      </p:to>
                                    </p:set>
                                    <p:anim calcmode="lin" valueType="num">
                                      <p:cBhvr>
                                        <p:cTn id="12" dur="550" fill="hold"/>
                                        <p:tgtEl>
                                          <p:spTgt spid="9100"/>
                                        </p:tgtEl>
                                        <p:attrNameLst>
                                          <p:attrName>ppt_x</p:attrName>
                                        </p:attrNameLst>
                                      </p:cBhvr>
                                      <p:tavLst>
                                        <p:tav tm="0">
                                          <p:val>
                                            <p:strVal val="#ppt_x"/>
                                          </p:val>
                                        </p:tav>
                                        <p:tav tm="100000">
                                          <p:val>
                                            <p:strVal val="#ppt_x"/>
                                          </p:val>
                                        </p:tav>
                                      </p:tavLst>
                                    </p:anim>
                                    <p:anim calcmode="lin" valueType="num">
                                      <p:cBhvr>
                                        <p:cTn id="13" dur="550" fill="hold"/>
                                        <p:tgtEl>
                                          <p:spTgt spid="9100"/>
                                        </p:tgtEl>
                                        <p:attrNameLst>
                                          <p:attrName>ppt_y</p:attrName>
                                        </p:attrNameLst>
                                      </p:cBhvr>
                                      <p:tavLst>
                                        <p:tav tm="0">
                                          <p:val>
                                            <p:strVal val="0-#ppt_h/2"/>
                                          </p:val>
                                        </p:tav>
                                        <p:tav tm="100000">
                                          <p:val>
                                            <p:strVal val="#ppt_y"/>
                                          </p:val>
                                        </p:tav>
                                      </p:tavLst>
                                    </p:anim>
                                  </p:childTnLst>
                                </p:cTn>
                              </p:par>
                            </p:childTnLst>
                          </p:cTn>
                        </p:par>
                        <p:par>
                          <p:cTn id="14" fill="hold" nodeType="afterGroup">
                            <p:stCondLst>
                              <p:cond delay="indefinite"/>
                            </p:stCondLst>
                            <p:childTnLst>
                              <p:par>
                                <p:cTn id="15" presetID="22" presetClass="entr" presetSubtype="1" fill="hold" grpId="0" nodeType="afterEffect">
                                  <p:stCondLst>
                                    <p:cond delay="0"/>
                                  </p:stCondLst>
                                  <p:childTnLst>
                                    <p:set>
                                      <p:cBhvr>
                                        <p:cTn id="16" dur="indefinite" fill="hold"/>
                                        <p:tgtEl>
                                          <p:spTgt spid="9101"/>
                                        </p:tgtEl>
                                        <p:attrNameLst>
                                          <p:attrName>style.visibility</p:attrName>
                                        </p:attrNameLst>
                                      </p:cBhvr>
                                      <p:to>
                                        <p:strVal val="visible"/>
                                      </p:to>
                                    </p:set>
                                    <p:animEffect transition="in" filter="wipe(up)">
                                      <p:cBhvr>
                                        <p:cTn id="17" dur="550"/>
                                        <p:tgtEl>
                                          <p:spTgt spid="9101"/>
                                        </p:tgtEl>
                                      </p:cBhvr>
                                    </p:animEffect>
                                  </p:childTnLst>
                                </p:cTn>
                              </p:par>
                            </p:childTnLst>
                          </p:cTn>
                        </p:par>
                        <p:par>
                          <p:cTn id="18" fill="hold" nodeType="afterGroup">
                            <p:stCondLst>
                              <p:cond delay="indefinite"/>
                            </p:stCondLst>
                            <p:childTnLst>
                              <p:par>
                                <p:cTn id="19" presetID="9" presetClass="entr" presetSubtype="0" fill="hold" grpId="0" nodeType="afterEffect">
                                  <p:stCondLst>
                                    <p:cond delay="0"/>
                                  </p:stCondLst>
                                  <p:childTnLst>
                                    <p:set>
                                      <p:cBhvr>
                                        <p:cTn id="20" dur="indefinite" fill="hold"/>
                                        <p:tgtEl>
                                          <p:spTgt spid="9102"/>
                                        </p:tgtEl>
                                        <p:attrNameLst>
                                          <p:attrName>style.visibility</p:attrName>
                                        </p:attrNameLst>
                                      </p:cBhvr>
                                      <p:to>
                                        <p:strVal val="visible"/>
                                      </p:to>
                                    </p:set>
                                    <p:animEffect transition="in" filter="dissolve">
                                      <p:cBhvr>
                                        <p:cTn id="21" dur="550"/>
                                        <p:tgtEl>
                                          <p:spTgt spid="9102"/>
                                        </p:tgtEl>
                                      </p:cBhvr>
                                    </p:animEffect>
                                  </p:childTnLst>
                                </p:cTn>
                              </p:par>
                            </p:childTnLst>
                          </p:cTn>
                        </p:par>
                        <p:par>
                          <p:cTn id="22" fill="hold" nodeType="afterGroup">
                            <p:stCondLst>
                              <p:cond delay="indefinite"/>
                            </p:stCondLst>
                            <p:childTnLst>
                              <p:par>
                                <p:cTn id="23" presetID="2" presetClass="entr" presetSubtype="1" fill="hold" grpId="0" nodeType="afterEffect">
                                  <p:stCondLst>
                                    <p:cond delay="0"/>
                                  </p:stCondLst>
                                  <p:childTnLst>
                                    <p:set>
                                      <p:cBhvr>
                                        <p:cTn id="24" dur="indefinite" fill="hold"/>
                                        <p:tgtEl>
                                          <p:spTgt spid="9103"/>
                                        </p:tgtEl>
                                        <p:attrNameLst>
                                          <p:attrName>style.visibility</p:attrName>
                                        </p:attrNameLst>
                                      </p:cBhvr>
                                      <p:to>
                                        <p:strVal val="visible"/>
                                      </p:to>
                                    </p:set>
                                    <p:anim calcmode="lin" valueType="num">
                                      <p:cBhvr>
                                        <p:cTn id="25" dur="550" fill="hold"/>
                                        <p:tgtEl>
                                          <p:spTgt spid="9103"/>
                                        </p:tgtEl>
                                        <p:attrNameLst>
                                          <p:attrName>ppt_x</p:attrName>
                                        </p:attrNameLst>
                                      </p:cBhvr>
                                      <p:tavLst>
                                        <p:tav tm="0">
                                          <p:val>
                                            <p:strVal val="#ppt_x"/>
                                          </p:val>
                                        </p:tav>
                                        <p:tav tm="100000">
                                          <p:val>
                                            <p:strVal val="#ppt_x"/>
                                          </p:val>
                                        </p:tav>
                                      </p:tavLst>
                                    </p:anim>
                                    <p:anim calcmode="lin" valueType="num">
                                      <p:cBhvr>
                                        <p:cTn id="26" dur="550" fill="hold"/>
                                        <p:tgtEl>
                                          <p:spTgt spid="9103"/>
                                        </p:tgtEl>
                                        <p:attrNameLst>
                                          <p:attrName>ppt_y</p:attrName>
                                        </p:attrNameLst>
                                      </p:cBhvr>
                                      <p:tavLst>
                                        <p:tav tm="0">
                                          <p:val>
                                            <p:strVal val="0-#ppt_h/2"/>
                                          </p:val>
                                        </p:tav>
                                        <p:tav tm="100000">
                                          <p:val>
                                            <p:strVal val="#ppt_y"/>
                                          </p:val>
                                        </p:tav>
                                      </p:tavLst>
                                    </p:anim>
                                  </p:childTnLst>
                                </p:cTn>
                              </p:par>
                            </p:childTnLst>
                          </p:cTn>
                        </p:par>
                        <p:par>
                          <p:cTn id="27" fill="hold" nodeType="afterGroup">
                            <p:stCondLst>
                              <p:cond delay="indefinite"/>
                            </p:stCondLst>
                            <p:childTnLst>
                              <p:par>
                                <p:cTn id="28" presetID="22" presetClass="entr" presetSubtype="1" fill="hold" grpId="0" nodeType="afterEffect">
                                  <p:stCondLst>
                                    <p:cond delay="0"/>
                                  </p:stCondLst>
                                  <p:childTnLst>
                                    <p:set>
                                      <p:cBhvr>
                                        <p:cTn id="29" dur="indefinite" fill="hold"/>
                                        <p:tgtEl>
                                          <p:spTgt spid="9104"/>
                                        </p:tgtEl>
                                        <p:attrNameLst>
                                          <p:attrName>style.visibility</p:attrName>
                                        </p:attrNameLst>
                                      </p:cBhvr>
                                      <p:to>
                                        <p:strVal val="visible"/>
                                      </p:to>
                                    </p:set>
                                    <p:animEffect transition="in" filter="wipe(up)">
                                      <p:cBhvr>
                                        <p:cTn id="30" dur="550"/>
                                        <p:tgtEl>
                                          <p:spTgt spid="9104"/>
                                        </p:tgtEl>
                                      </p:cBhvr>
                                    </p:animEffect>
                                  </p:childTnLst>
                                </p:cTn>
                              </p:par>
                            </p:childTnLst>
                          </p:cTn>
                        </p:par>
                        <p:par>
                          <p:cTn id="31" fill="hold" nodeType="afterGroup">
                            <p:stCondLst>
                              <p:cond delay="indefinite"/>
                            </p:stCondLst>
                            <p:childTnLst>
                              <p:par>
                                <p:cTn id="32" presetID="9" presetClass="entr" presetSubtype="0" fill="hold" grpId="0" nodeType="afterEffect">
                                  <p:stCondLst>
                                    <p:cond delay="0"/>
                                  </p:stCondLst>
                                  <p:childTnLst>
                                    <p:set>
                                      <p:cBhvr>
                                        <p:cTn id="33" dur="indefinite" fill="hold"/>
                                        <p:tgtEl>
                                          <p:spTgt spid="9105"/>
                                        </p:tgtEl>
                                        <p:attrNameLst>
                                          <p:attrName>style.visibility</p:attrName>
                                        </p:attrNameLst>
                                      </p:cBhvr>
                                      <p:to>
                                        <p:strVal val="visible"/>
                                      </p:to>
                                    </p:set>
                                    <p:animEffect transition="in" filter="dissolve">
                                      <p:cBhvr>
                                        <p:cTn id="34" dur="550"/>
                                        <p:tgtEl>
                                          <p:spTgt spid="9105"/>
                                        </p:tgtEl>
                                      </p:cBhvr>
                                    </p:animEffect>
                                  </p:childTnLst>
                                </p:cTn>
                              </p:par>
                            </p:childTnLst>
                          </p:cTn>
                        </p:par>
                        <p:par>
                          <p:cTn id="35" fill="hold" nodeType="afterGroup">
                            <p:stCondLst>
                              <p:cond delay="indefinite"/>
                            </p:stCondLst>
                            <p:childTnLst>
                              <p:par>
                                <p:cTn id="36" presetID="2" presetClass="entr" presetSubtype="1" fill="hold" grpId="0" nodeType="afterEffect">
                                  <p:stCondLst>
                                    <p:cond delay="0"/>
                                  </p:stCondLst>
                                  <p:childTnLst>
                                    <p:set>
                                      <p:cBhvr>
                                        <p:cTn id="37" dur="indefinite" fill="hold"/>
                                        <p:tgtEl>
                                          <p:spTgt spid="9106"/>
                                        </p:tgtEl>
                                        <p:attrNameLst>
                                          <p:attrName>style.visibility</p:attrName>
                                        </p:attrNameLst>
                                      </p:cBhvr>
                                      <p:to>
                                        <p:strVal val="visible"/>
                                      </p:to>
                                    </p:set>
                                    <p:anim calcmode="lin" valueType="num">
                                      <p:cBhvr>
                                        <p:cTn id="38" dur="550" fill="hold"/>
                                        <p:tgtEl>
                                          <p:spTgt spid="9106"/>
                                        </p:tgtEl>
                                        <p:attrNameLst>
                                          <p:attrName>ppt_x</p:attrName>
                                        </p:attrNameLst>
                                      </p:cBhvr>
                                      <p:tavLst>
                                        <p:tav tm="0">
                                          <p:val>
                                            <p:strVal val="#ppt_x"/>
                                          </p:val>
                                        </p:tav>
                                        <p:tav tm="100000">
                                          <p:val>
                                            <p:strVal val="#ppt_x"/>
                                          </p:val>
                                        </p:tav>
                                      </p:tavLst>
                                    </p:anim>
                                    <p:anim calcmode="lin" valueType="num">
                                      <p:cBhvr>
                                        <p:cTn id="39" dur="550" fill="hold"/>
                                        <p:tgtEl>
                                          <p:spTgt spid="9106"/>
                                        </p:tgtEl>
                                        <p:attrNameLst>
                                          <p:attrName>ppt_y</p:attrName>
                                        </p:attrNameLst>
                                      </p:cBhvr>
                                      <p:tavLst>
                                        <p:tav tm="0">
                                          <p:val>
                                            <p:strVal val="0-#ppt_h/2"/>
                                          </p:val>
                                        </p:tav>
                                        <p:tav tm="100000">
                                          <p:val>
                                            <p:strVal val="#ppt_y"/>
                                          </p:val>
                                        </p:tav>
                                      </p:tavLst>
                                    </p:anim>
                                  </p:childTnLst>
                                </p:cTn>
                              </p:par>
                            </p:childTnLst>
                          </p:cTn>
                        </p:par>
                        <p:par>
                          <p:cTn id="40" fill="hold" nodeType="afterGroup">
                            <p:stCondLst>
                              <p:cond delay="indefinite"/>
                            </p:stCondLst>
                            <p:childTnLst>
                              <p:par>
                                <p:cTn id="41" presetID="22" presetClass="entr" presetSubtype="1" fill="hold" grpId="0" nodeType="afterEffect">
                                  <p:stCondLst>
                                    <p:cond delay="0"/>
                                  </p:stCondLst>
                                  <p:childTnLst>
                                    <p:set>
                                      <p:cBhvr>
                                        <p:cTn id="42" dur="indefinite" fill="hold"/>
                                        <p:tgtEl>
                                          <p:spTgt spid="9107"/>
                                        </p:tgtEl>
                                        <p:attrNameLst>
                                          <p:attrName>style.visibility</p:attrName>
                                        </p:attrNameLst>
                                      </p:cBhvr>
                                      <p:to>
                                        <p:strVal val="visible"/>
                                      </p:to>
                                    </p:set>
                                    <p:animEffect transition="in" filter="wipe(up)">
                                      <p:cBhvr>
                                        <p:cTn id="43" dur="550"/>
                                        <p:tgtEl>
                                          <p:spTgt spid="9107"/>
                                        </p:tgtEl>
                                      </p:cBhvr>
                                    </p:animEffect>
                                  </p:childTnLst>
                                </p:cTn>
                              </p:par>
                            </p:childTnLst>
                          </p:cTn>
                        </p:par>
                        <p:par>
                          <p:cTn id="44" fill="hold" nodeType="afterGroup">
                            <p:stCondLst>
                              <p:cond delay="indefinite"/>
                            </p:stCondLst>
                            <p:childTnLst>
                              <p:par>
                                <p:cTn id="45" presetID="9" presetClass="entr" presetSubtype="0" fill="hold" grpId="0" nodeType="afterEffect">
                                  <p:stCondLst>
                                    <p:cond delay="0"/>
                                  </p:stCondLst>
                                  <p:childTnLst>
                                    <p:set>
                                      <p:cBhvr>
                                        <p:cTn id="46" dur="indefinite" fill="hold"/>
                                        <p:tgtEl>
                                          <p:spTgt spid="9108"/>
                                        </p:tgtEl>
                                        <p:attrNameLst>
                                          <p:attrName>style.visibility</p:attrName>
                                        </p:attrNameLst>
                                      </p:cBhvr>
                                      <p:to>
                                        <p:strVal val="visible"/>
                                      </p:to>
                                    </p:set>
                                    <p:animEffect transition="in" filter="dissolve">
                                      <p:cBhvr>
                                        <p:cTn id="47" dur="550"/>
                                        <p:tgtEl>
                                          <p:spTgt spid="9108"/>
                                        </p:tgtEl>
                                      </p:cBhvr>
                                    </p:animEffect>
                                  </p:childTnLst>
                                </p:cTn>
                              </p:par>
                            </p:childTnLst>
                          </p:cTn>
                        </p:par>
                        <p:par>
                          <p:cTn id="48" fill="hold" nodeType="afterGroup">
                            <p:stCondLst>
                              <p:cond delay="indefinite"/>
                            </p:stCondLst>
                            <p:childTnLst>
                              <p:par>
                                <p:cTn id="49" presetID="2" presetClass="entr" presetSubtype="1" fill="hold" grpId="0" nodeType="afterEffect">
                                  <p:stCondLst>
                                    <p:cond delay="0"/>
                                  </p:stCondLst>
                                  <p:childTnLst>
                                    <p:set>
                                      <p:cBhvr>
                                        <p:cTn id="50" dur="indefinite" fill="hold"/>
                                        <p:tgtEl>
                                          <p:spTgt spid="9109"/>
                                        </p:tgtEl>
                                        <p:attrNameLst>
                                          <p:attrName>style.visibility</p:attrName>
                                        </p:attrNameLst>
                                      </p:cBhvr>
                                      <p:to>
                                        <p:strVal val="visible"/>
                                      </p:to>
                                    </p:set>
                                    <p:anim calcmode="lin" valueType="num">
                                      <p:cBhvr>
                                        <p:cTn id="51" dur="550" fill="hold"/>
                                        <p:tgtEl>
                                          <p:spTgt spid="9109"/>
                                        </p:tgtEl>
                                        <p:attrNameLst>
                                          <p:attrName>ppt_x</p:attrName>
                                        </p:attrNameLst>
                                      </p:cBhvr>
                                      <p:tavLst>
                                        <p:tav tm="0">
                                          <p:val>
                                            <p:strVal val="#ppt_x"/>
                                          </p:val>
                                        </p:tav>
                                        <p:tav tm="100000">
                                          <p:val>
                                            <p:strVal val="#ppt_x"/>
                                          </p:val>
                                        </p:tav>
                                      </p:tavLst>
                                    </p:anim>
                                    <p:anim calcmode="lin" valueType="num">
                                      <p:cBhvr>
                                        <p:cTn id="52" dur="550" fill="hold"/>
                                        <p:tgtEl>
                                          <p:spTgt spid="9109"/>
                                        </p:tgtEl>
                                        <p:attrNameLst>
                                          <p:attrName>ppt_y</p:attrName>
                                        </p:attrNameLst>
                                      </p:cBhvr>
                                      <p:tavLst>
                                        <p:tav tm="0">
                                          <p:val>
                                            <p:strVal val="0-#ppt_h/2"/>
                                          </p:val>
                                        </p:tav>
                                        <p:tav tm="100000">
                                          <p:val>
                                            <p:strVal val="#ppt_y"/>
                                          </p:val>
                                        </p:tav>
                                      </p:tavLst>
                                    </p:anim>
                                  </p:childTnLst>
                                </p:cTn>
                              </p:par>
                            </p:childTnLst>
                          </p:cTn>
                        </p:par>
                        <p:par>
                          <p:cTn id="53" fill="hold" nodeType="afterGroup">
                            <p:stCondLst>
                              <p:cond delay="indefinite"/>
                            </p:stCondLst>
                            <p:childTnLst>
                              <p:par>
                                <p:cTn id="54" presetID="22" presetClass="entr" presetSubtype="1" fill="hold" grpId="0" nodeType="afterEffect">
                                  <p:stCondLst>
                                    <p:cond delay="0"/>
                                  </p:stCondLst>
                                  <p:childTnLst>
                                    <p:set>
                                      <p:cBhvr>
                                        <p:cTn id="55" dur="indefinite" fill="hold"/>
                                        <p:tgtEl>
                                          <p:spTgt spid="9110"/>
                                        </p:tgtEl>
                                        <p:attrNameLst>
                                          <p:attrName>style.visibility</p:attrName>
                                        </p:attrNameLst>
                                      </p:cBhvr>
                                      <p:to>
                                        <p:strVal val="visible"/>
                                      </p:to>
                                    </p:set>
                                    <p:animEffect transition="in" filter="wipe(up)">
                                      <p:cBhvr>
                                        <p:cTn id="56" dur="550"/>
                                        <p:tgtEl>
                                          <p:spTgt spid="9110"/>
                                        </p:tgtEl>
                                      </p:cBhvr>
                                    </p:animEffect>
                                  </p:childTnLst>
                                </p:cTn>
                              </p:par>
                            </p:childTnLst>
                          </p:cTn>
                        </p:par>
                        <p:par>
                          <p:cTn id="57" fill="hold" nodeType="afterGroup">
                            <p:stCondLst>
                              <p:cond delay="indefinite"/>
                            </p:stCondLst>
                            <p:childTnLst>
                              <p:par>
                                <p:cTn id="58" presetID="9" presetClass="entr" presetSubtype="0" fill="hold" grpId="0" nodeType="afterEffect">
                                  <p:stCondLst>
                                    <p:cond delay="0"/>
                                  </p:stCondLst>
                                  <p:childTnLst>
                                    <p:set>
                                      <p:cBhvr>
                                        <p:cTn id="59" dur="indefinite" fill="hold"/>
                                        <p:tgtEl>
                                          <p:spTgt spid="9111"/>
                                        </p:tgtEl>
                                        <p:attrNameLst>
                                          <p:attrName>style.visibility</p:attrName>
                                        </p:attrNameLst>
                                      </p:cBhvr>
                                      <p:to>
                                        <p:strVal val="visible"/>
                                      </p:to>
                                    </p:set>
                                    <p:animEffect transition="in" filter="dissolve">
                                      <p:cBhvr>
                                        <p:cTn id="60" dur="550"/>
                                        <p:tgtEl>
                                          <p:spTgt spid="9111"/>
                                        </p:tgtEl>
                                      </p:cBhvr>
                                    </p:animEffect>
                                  </p:childTnLst>
                                </p:cTn>
                              </p:par>
                            </p:childTnLst>
                          </p:cTn>
                        </p:par>
                        <p:par>
                          <p:cTn id="61" fill="hold" nodeType="afterGroup">
                            <p:stCondLst>
                              <p:cond delay="indefinite"/>
                            </p:stCondLst>
                            <p:childTnLst>
                              <p:par>
                                <p:cTn id="62" presetID="2" presetClass="entr" presetSubtype="1" fill="hold" grpId="0" nodeType="afterEffect">
                                  <p:stCondLst>
                                    <p:cond delay="0"/>
                                  </p:stCondLst>
                                  <p:childTnLst>
                                    <p:set>
                                      <p:cBhvr>
                                        <p:cTn id="63" dur="indefinite" fill="hold"/>
                                        <p:tgtEl>
                                          <p:spTgt spid="9112"/>
                                        </p:tgtEl>
                                        <p:attrNameLst>
                                          <p:attrName>style.visibility</p:attrName>
                                        </p:attrNameLst>
                                      </p:cBhvr>
                                      <p:to>
                                        <p:strVal val="visible"/>
                                      </p:to>
                                    </p:set>
                                    <p:anim calcmode="lin" valueType="num">
                                      <p:cBhvr>
                                        <p:cTn id="64" dur="550" fill="hold"/>
                                        <p:tgtEl>
                                          <p:spTgt spid="9112"/>
                                        </p:tgtEl>
                                        <p:attrNameLst>
                                          <p:attrName>ppt_x</p:attrName>
                                        </p:attrNameLst>
                                      </p:cBhvr>
                                      <p:tavLst>
                                        <p:tav tm="0">
                                          <p:val>
                                            <p:strVal val="#ppt_x"/>
                                          </p:val>
                                        </p:tav>
                                        <p:tav tm="100000">
                                          <p:val>
                                            <p:strVal val="#ppt_x"/>
                                          </p:val>
                                        </p:tav>
                                      </p:tavLst>
                                    </p:anim>
                                    <p:anim calcmode="lin" valueType="num">
                                      <p:cBhvr>
                                        <p:cTn id="65" dur="550" fill="hold"/>
                                        <p:tgtEl>
                                          <p:spTgt spid="9112"/>
                                        </p:tgtEl>
                                        <p:attrNameLst>
                                          <p:attrName>ppt_y</p:attrName>
                                        </p:attrNameLst>
                                      </p:cBhvr>
                                      <p:tavLst>
                                        <p:tav tm="0">
                                          <p:val>
                                            <p:strVal val="0-#ppt_h/2"/>
                                          </p:val>
                                        </p:tav>
                                        <p:tav tm="100000">
                                          <p:val>
                                            <p:strVal val="#ppt_y"/>
                                          </p:val>
                                        </p:tav>
                                      </p:tavLst>
                                    </p:anim>
                                  </p:childTnLst>
                                </p:cTn>
                              </p:par>
                            </p:childTnLst>
                          </p:cTn>
                        </p:par>
                        <p:par>
                          <p:cTn id="66" fill="hold" nodeType="afterGroup">
                            <p:stCondLst>
                              <p:cond delay="indefinite"/>
                            </p:stCondLst>
                            <p:childTnLst>
                              <p:par>
                                <p:cTn id="67" presetID="22" presetClass="entr" presetSubtype="1" fill="hold" grpId="0" nodeType="afterEffect">
                                  <p:stCondLst>
                                    <p:cond delay="0"/>
                                  </p:stCondLst>
                                  <p:childTnLst>
                                    <p:set>
                                      <p:cBhvr>
                                        <p:cTn id="68" dur="indefinite" fill="hold"/>
                                        <p:tgtEl>
                                          <p:spTgt spid="9113"/>
                                        </p:tgtEl>
                                        <p:attrNameLst>
                                          <p:attrName>style.visibility</p:attrName>
                                        </p:attrNameLst>
                                      </p:cBhvr>
                                      <p:to>
                                        <p:strVal val="visible"/>
                                      </p:to>
                                    </p:set>
                                    <p:animEffect transition="in" filter="wipe(up)">
                                      <p:cBhvr>
                                        <p:cTn id="69" dur="550"/>
                                        <p:tgtEl>
                                          <p:spTgt spid="9113"/>
                                        </p:tgtEl>
                                      </p:cBhvr>
                                    </p:animEffect>
                                  </p:childTnLst>
                                </p:cTn>
                              </p:par>
                            </p:childTnLst>
                          </p:cTn>
                        </p:par>
                        <p:par>
                          <p:cTn id="70" fill="hold" nodeType="afterGroup">
                            <p:stCondLst>
                              <p:cond delay="indefinite"/>
                            </p:stCondLst>
                            <p:childTnLst>
                              <p:par>
                                <p:cTn id="71" presetID="9" presetClass="entr" presetSubtype="0" fill="hold" grpId="0" nodeType="afterEffect">
                                  <p:stCondLst>
                                    <p:cond delay="0"/>
                                  </p:stCondLst>
                                  <p:childTnLst>
                                    <p:set>
                                      <p:cBhvr>
                                        <p:cTn id="72" dur="indefinite" fill="hold"/>
                                        <p:tgtEl>
                                          <p:spTgt spid="9114"/>
                                        </p:tgtEl>
                                        <p:attrNameLst>
                                          <p:attrName>style.visibility</p:attrName>
                                        </p:attrNameLst>
                                      </p:cBhvr>
                                      <p:to>
                                        <p:strVal val="visible"/>
                                      </p:to>
                                    </p:set>
                                    <p:animEffect transition="in" filter="dissolve">
                                      <p:cBhvr>
                                        <p:cTn id="73" dur="550"/>
                                        <p:tgtEl>
                                          <p:spTgt spid="9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99" grpId="0" animBg="1" advAuto="0"/>
      <p:bldP spid="9100" grpId="0" animBg="1" advAuto="0"/>
      <p:bldP spid="9101" grpId="0" animBg="1" advAuto="0"/>
      <p:bldP spid="9102" grpId="0" animBg="1" advAuto="0"/>
      <p:bldP spid="9103" grpId="0" animBg="1" advAuto="0"/>
      <p:bldP spid="9104" grpId="0" animBg="1" advAuto="0"/>
      <p:bldP spid="9105" grpId="0" animBg="1" advAuto="0"/>
      <p:bldP spid="9106" grpId="0" animBg="1" advAuto="0"/>
      <p:bldP spid="9107" grpId="0" animBg="1" advAuto="0"/>
      <p:bldP spid="9108" grpId="0" animBg="1" advAuto="0"/>
      <p:bldP spid="9109" grpId="0" animBg="1" advAuto="0"/>
      <p:bldP spid="9110" grpId="0" animBg="1" advAuto="0"/>
      <p:bldP spid="9111" grpId="0" animBg="1" advAuto="0"/>
      <p:bldP spid="9112" grpId="0" animBg="1" advAuto="0"/>
      <p:bldP spid="9113" grpId="0" animBg="1" advAuto="0"/>
      <p:bldP spid="9114" grpId="0" animBg="1" advAuto="0"/>
    </p:bldLst>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10860" name="Group 10860"/>
          <p:cNvGrpSpPr/>
          <p:nvPr/>
        </p:nvGrpSpPr>
        <p:grpSpPr>
          <a:xfrm>
            <a:off x="1090090" y="1746087"/>
            <a:ext cx="3857172" cy="1636864"/>
            <a:chOff x="-59766" y="0"/>
            <a:chExt cx="7714345" cy="3273729"/>
          </a:xfrm>
        </p:grpSpPr>
        <p:sp>
          <p:nvSpPr>
            <p:cNvPr id="10856" name="Shape 10856"/>
            <p:cNvSpPr/>
            <p:nvPr/>
          </p:nvSpPr>
          <p:spPr>
            <a:xfrm>
              <a:off x="2027541" y="1060569"/>
              <a:ext cx="5623481" cy="1019956"/>
            </a:xfrm>
            <a:prstGeom prst="rect">
              <a:avLst/>
            </a:prstGeom>
            <a:noFill/>
            <a:ln w="12700" cap="flat">
              <a:noFill/>
              <a:miter lim="400000"/>
            </a:ln>
            <a:effectLst/>
          </p:spPr>
          <p:txBody>
            <a:bodyPr wrap="square" lIns="0" tIns="0" rIns="0" bIns="0" numCol="1" anchor="t">
              <a:normAutofit fontScale="92500"/>
            </a:bodyPr>
            <a:lstStyle>
              <a:lvl1pPr algn="just" defTabSz="726440">
                <a:lnSpc>
                  <a:spcPct val="120000"/>
                </a:lnSpc>
                <a:defRPr sz="2200">
                  <a:solidFill>
                    <a:srgbClr val="A6AAA9"/>
                  </a:solidFill>
                  <a:latin typeface="Roboto Regular"/>
                  <a:ea typeface="Roboto Regular"/>
                  <a:cs typeface="Roboto Regular"/>
                  <a:sym typeface="Roboto Regular"/>
                </a:defRPr>
              </a:lvl1pPr>
            </a:lstStyle>
            <a:p>
              <a:pPr lvl="0">
                <a:defRPr sz="1800">
                  <a:solidFill>
                    <a:srgbClr val="000000"/>
                  </a:solidFill>
                </a:defRPr>
              </a:pPr>
              <a:r>
                <a:rPr sz="1065">
                  <a:solidFill>
                    <a:schemeClr val="bg1">
                      <a:lumMod val="50000"/>
                    </a:schemeClr>
                  </a:solidFill>
                </a:rPr>
                <a:t>Dummy text is also used to demonstrate the appearance of different typefaces and layou.</a:t>
              </a:r>
              <a:endParaRPr sz="1065">
                <a:solidFill>
                  <a:schemeClr val="bg1">
                    <a:lumMod val="50000"/>
                  </a:schemeClr>
                </a:solidFill>
              </a:endParaRPr>
            </a:p>
          </p:txBody>
        </p:sp>
        <p:sp>
          <p:nvSpPr>
            <p:cNvPr id="10857" name="Shape 10857"/>
            <p:cNvSpPr/>
            <p:nvPr/>
          </p:nvSpPr>
          <p:spPr>
            <a:xfrm>
              <a:off x="0" y="0"/>
              <a:ext cx="4950344" cy="944447"/>
            </a:xfrm>
            <a:prstGeom prst="rect">
              <a:avLst/>
            </a:prstGeom>
            <a:noFill/>
            <a:ln w="12700" cap="flat">
              <a:noFill/>
              <a:miter lim="400000"/>
            </a:ln>
            <a:effectLst/>
          </p:spPr>
          <p:txBody>
            <a:bodyPr wrap="square" lIns="67733" tIns="67733" rIns="67733" bIns="67733" numCol="1" anchor="ctr">
              <a:noAutofit/>
            </a:bodyPr>
            <a:lstStyle>
              <a:lvl1pPr algn="l">
                <a:defRPr sz="3000">
                  <a:solidFill>
                    <a:srgbClr val="53585F"/>
                  </a:solidFill>
                  <a:latin typeface="Roboto Regular"/>
                  <a:ea typeface="Roboto Regular"/>
                  <a:cs typeface="Roboto Regular"/>
                  <a:sym typeface="Roboto Regular"/>
                </a:defRPr>
              </a:lvl1pPr>
            </a:lstStyle>
            <a:p>
              <a:pPr lvl="0">
                <a:defRPr sz="1800">
                  <a:solidFill>
                    <a:srgbClr val="000000"/>
                  </a:solidFill>
                </a:defRPr>
              </a:pPr>
              <a:r>
                <a:rPr sz="1465">
                  <a:solidFill>
                    <a:schemeClr val="bg1">
                      <a:lumMod val="50000"/>
                    </a:schemeClr>
                  </a:solidFill>
                </a:rPr>
                <a:t>Follower Analysis</a:t>
              </a:r>
              <a:endParaRPr sz="1465">
                <a:solidFill>
                  <a:schemeClr val="bg1">
                    <a:lumMod val="50000"/>
                  </a:schemeClr>
                </a:solidFill>
              </a:endParaRPr>
            </a:p>
          </p:txBody>
        </p:sp>
        <p:sp>
          <p:nvSpPr>
            <p:cNvPr id="10858" name="Shape 10858"/>
            <p:cNvSpPr/>
            <p:nvPr/>
          </p:nvSpPr>
          <p:spPr>
            <a:xfrm>
              <a:off x="-59766" y="944448"/>
              <a:ext cx="2027542" cy="1128672"/>
            </a:xfrm>
            <a:prstGeom prst="rect">
              <a:avLst/>
            </a:prstGeom>
            <a:noFill/>
            <a:ln w="12700" cap="flat">
              <a:noFill/>
              <a:miter lim="400000"/>
            </a:ln>
            <a:effectLst/>
          </p:spPr>
          <p:txBody>
            <a:bodyPr wrap="square" lIns="67733" tIns="67733" rIns="67733" bIns="67733" numCol="1" anchor="ctr">
              <a:noAutofit/>
            </a:bodyPr>
            <a:lstStyle>
              <a:lvl1pPr algn="l" defTabSz="1054100">
                <a:lnSpc>
                  <a:spcPts val="19900"/>
                </a:lnSpc>
                <a:spcBef>
                  <a:spcPts val="600"/>
                </a:spcBef>
                <a:defRPr sz="7500" cap="all" spc="-450" baseline="8000">
                  <a:solidFill>
                    <a:srgbClr val="02AF96"/>
                  </a:solidFill>
                  <a:latin typeface="Roboto Bold"/>
                  <a:ea typeface="Roboto Bold"/>
                  <a:cs typeface="Roboto Bold"/>
                  <a:sym typeface="Roboto Bold"/>
                </a:defRPr>
              </a:lvl1pPr>
            </a:lstStyle>
            <a:p>
              <a:pPr lvl="0">
                <a:lnSpc>
                  <a:spcPct val="110000"/>
                </a:lnSpc>
                <a:defRPr sz="1800" cap="none" spc="0" baseline="0">
                  <a:solidFill>
                    <a:srgbClr val="000000"/>
                  </a:solidFill>
                </a:defRPr>
              </a:pPr>
              <a:r>
                <a:rPr sz="3465" spc="-225">
                  <a:solidFill>
                    <a:schemeClr val="accent2"/>
                  </a:solidFill>
                </a:rPr>
                <a:t>95%</a:t>
              </a:r>
              <a:endParaRPr sz="3465" spc="-225">
                <a:solidFill>
                  <a:schemeClr val="accent2"/>
                </a:solidFill>
              </a:endParaRPr>
            </a:p>
          </p:txBody>
        </p:sp>
        <p:sp>
          <p:nvSpPr>
            <p:cNvPr id="10859" name="Shape 10859"/>
            <p:cNvSpPr/>
            <p:nvPr/>
          </p:nvSpPr>
          <p:spPr>
            <a:xfrm>
              <a:off x="0" y="2264496"/>
              <a:ext cx="7654579" cy="1009233"/>
            </a:xfrm>
            <a:prstGeom prst="rect">
              <a:avLst/>
            </a:prstGeom>
            <a:noFill/>
            <a:ln w="12700" cap="flat">
              <a:noFill/>
              <a:miter lim="400000"/>
            </a:ln>
            <a:effectLst/>
          </p:spPr>
          <p:txBody>
            <a:bodyPr wrap="square" lIns="0" tIns="0" rIns="0" bIns="0" numCol="1" anchor="t">
              <a:normAutofit fontScale="92500"/>
            </a:bodyPr>
            <a:lstStyle>
              <a:lvl1pPr algn="just" defTabSz="742950">
                <a:lnSpc>
                  <a:spcPct val="120000"/>
                </a:lnSpc>
                <a:defRPr sz="2250">
                  <a:solidFill>
                    <a:srgbClr val="A6AAA9"/>
                  </a:solidFill>
                  <a:latin typeface="Roboto Regular"/>
                  <a:ea typeface="Roboto Regular"/>
                  <a:cs typeface="Roboto Regular"/>
                  <a:sym typeface="Roboto Regular"/>
                </a:defRPr>
              </a:lvl1pPr>
            </a:lstStyle>
            <a:p>
              <a:pPr lvl="0">
                <a:defRPr sz="1800">
                  <a:solidFill>
                    <a:srgbClr val="000000"/>
                  </a:solidFill>
                </a:defRPr>
              </a:pPr>
              <a:r>
                <a:rPr sz="1065">
                  <a:solidFill>
                    <a:schemeClr val="bg1">
                      <a:lumMod val="50000"/>
                    </a:schemeClr>
                  </a:solidFill>
                </a:rPr>
                <a:t>Dummy text is also used to demonstrate the appearance of different typefaces and layouts, and in general the content.</a:t>
              </a:r>
              <a:endParaRPr sz="1065">
                <a:solidFill>
                  <a:schemeClr val="bg1">
                    <a:lumMod val="50000"/>
                  </a:schemeClr>
                </a:solidFill>
              </a:endParaRPr>
            </a:p>
          </p:txBody>
        </p:sp>
      </p:grpSp>
      <p:sp>
        <p:nvSpPr>
          <p:cNvPr id="10861" name="Shape 10861"/>
          <p:cNvSpPr/>
          <p:nvPr/>
        </p:nvSpPr>
        <p:spPr>
          <a:xfrm flipH="1">
            <a:off x="5966562" y="1764876"/>
            <a:ext cx="0" cy="3995616"/>
          </a:xfrm>
          <a:prstGeom prst="line">
            <a:avLst/>
          </a:prstGeom>
          <a:ln w="19050" cap="rnd" cmpd="sng">
            <a:solidFill>
              <a:srgbClr val="A6AAA9"/>
            </a:solidFill>
            <a:custDash>
              <a:ds d="100000" sp="200000"/>
            </a:custDash>
            <a:round/>
          </a:ln>
        </p:spPr>
        <p:txBody>
          <a:bodyPr lIns="0" tIns="0" rIns="0" bIns="0" anchor="ctr"/>
          <a:lstStyle/>
          <a:p>
            <a:pPr lvl="0">
              <a:defRPr sz="3200"/>
            </a:pPr>
            <a:endParaRPr sz="4265"/>
          </a:p>
        </p:txBody>
      </p:sp>
      <p:grpSp>
        <p:nvGrpSpPr>
          <p:cNvPr id="10881" name="Group 10881"/>
          <p:cNvGrpSpPr/>
          <p:nvPr/>
        </p:nvGrpSpPr>
        <p:grpSpPr>
          <a:xfrm>
            <a:off x="6535282" y="1157957"/>
            <a:ext cx="4807295" cy="4444368"/>
            <a:chOff x="-58477" y="8128"/>
            <a:chExt cx="9614586" cy="8888734"/>
          </a:xfrm>
        </p:grpSpPr>
        <p:grpSp>
          <p:nvGrpSpPr>
            <p:cNvPr id="10879" name="Group 10879"/>
            <p:cNvGrpSpPr/>
            <p:nvPr/>
          </p:nvGrpSpPr>
          <p:grpSpPr>
            <a:xfrm>
              <a:off x="-58478" y="8128"/>
              <a:ext cx="9614588" cy="8888736"/>
              <a:chOff x="-36439" y="8128"/>
              <a:chExt cx="9614587" cy="8888734"/>
            </a:xfrm>
          </p:grpSpPr>
          <p:sp>
            <p:nvSpPr>
              <p:cNvPr id="10865" name="Shape 10865"/>
              <p:cNvSpPr/>
              <p:nvPr/>
            </p:nvSpPr>
            <p:spPr>
              <a:xfrm>
                <a:off x="7032989" y="7986366"/>
                <a:ext cx="815019" cy="910498"/>
              </a:xfrm>
              <a:custGeom>
                <a:cxnLst>
                  <a:cxn ang="0">
                    <a:pos x="wd2" y="hd2"/>
                  </a:cxn>
                  <a:cxn ang="5400000">
                    <a:pos x="wd2" y="hd2"/>
                  </a:cxn>
                  <a:cxn ang="10800000">
                    <a:pos x="wd2" y="hd2"/>
                  </a:cxn>
                  <a:cxn ang="16200000">
                    <a:pos x="wd2" y="hd2"/>
                  </a:cxn>
                </a:cxnLst>
                <a:rect l="0" t="0" r="r" b="b"/>
                <a:pathLst>
                  <a:path w="20529" h="20631" extrusionOk="0">
                    <a:moveTo>
                      <a:pt x="18249" y="2839"/>
                    </a:moveTo>
                    <a:cubicBezTo>
                      <a:pt x="17007" y="2839"/>
                      <a:pt x="16511" y="3507"/>
                      <a:pt x="15518" y="3730"/>
                    </a:cubicBezTo>
                    <a:cubicBezTo>
                      <a:pt x="15269" y="3730"/>
                      <a:pt x="15518" y="4398"/>
                      <a:pt x="15518" y="4398"/>
                    </a:cubicBezTo>
                    <a:cubicBezTo>
                      <a:pt x="10552" y="4843"/>
                      <a:pt x="6580" y="2839"/>
                      <a:pt x="2607" y="167"/>
                    </a:cubicBezTo>
                    <a:cubicBezTo>
                      <a:pt x="2111" y="-56"/>
                      <a:pt x="621" y="-56"/>
                      <a:pt x="621" y="167"/>
                    </a:cubicBezTo>
                    <a:cubicBezTo>
                      <a:pt x="-124" y="1948"/>
                      <a:pt x="-372" y="4398"/>
                      <a:pt x="869" y="5956"/>
                    </a:cubicBezTo>
                    <a:cubicBezTo>
                      <a:pt x="2111" y="7515"/>
                      <a:pt x="2607" y="9297"/>
                      <a:pt x="3849" y="11078"/>
                    </a:cubicBezTo>
                    <a:cubicBezTo>
                      <a:pt x="3104" y="10855"/>
                      <a:pt x="2856" y="11301"/>
                      <a:pt x="2607" y="11523"/>
                    </a:cubicBezTo>
                    <a:cubicBezTo>
                      <a:pt x="2359" y="14864"/>
                      <a:pt x="5090" y="17313"/>
                      <a:pt x="6828" y="19985"/>
                    </a:cubicBezTo>
                    <a:cubicBezTo>
                      <a:pt x="7821" y="21544"/>
                      <a:pt x="9807" y="19763"/>
                      <a:pt x="11545" y="19985"/>
                    </a:cubicBezTo>
                    <a:cubicBezTo>
                      <a:pt x="11545" y="17758"/>
                      <a:pt x="12787" y="16868"/>
                      <a:pt x="14525" y="15532"/>
                    </a:cubicBezTo>
                    <a:cubicBezTo>
                      <a:pt x="15021" y="15309"/>
                      <a:pt x="14028" y="17536"/>
                      <a:pt x="16511" y="17758"/>
                    </a:cubicBezTo>
                    <a:cubicBezTo>
                      <a:pt x="16511" y="15532"/>
                      <a:pt x="16262" y="14196"/>
                      <a:pt x="17752" y="12191"/>
                    </a:cubicBezTo>
                    <a:cubicBezTo>
                      <a:pt x="18000" y="11746"/>
                      <a:pt x="18497" y="12191"/>
                      <a:pt x="18745" y="12637"/>
                    </a:cubicBezTo>
                    <a:cubicBezTo>
                      <a:pt x="19738" y="10187"/>
                      <a:pt x="18497" y="8406"/>
                      <a:pt x="20235" y="5956"/>
                    </a:cubicBezTo>
                    <a:cubicBezTo>
                      <a:pt x="21228" y="4620"/>
                      <a:pt x="19490" y="2839"/>
                      <a:pt x="18249" y="2839"/>
                    </a:cubicBezTo>
                    <a:close/>
                  </a:path>
                </a:pathLst>
              </a:custGeom>
              <a:solidFill>
                <a:schemeClr val="accent5"/>
              </a:solidFill>
              <a:ln w="12700" cap="flat">
                <a:noFill/>
                <a:miter lim="400000"/>
              </a:ln>
              <a:effectLst/>
            </p:spPr>
            <p:txBody>
              <a:bodyPr wrap="square" lIns="162559" tIns="162559" rIns="162559" bIns="162559" numCol="1" anchor="t">
                <a:noAutofit/>
              </a:bodyPr>
              <a:lstStyle/>
              <a:p>
                <a:pPr defTabSz="457200">
                  <a:defRPr sz="5600">
                    <a:latin typeface="Gill Sans"/>
                    <a:ea typeface="Gill Sans"/>
                    <a:cs typeface="Gill Sans"/>
                    <a:sym typeface="Gill Sans"/>
                  </a:defRPr>
                </a:pPr>
                <a:endParaRPr sz="7465"/>
              </a:p>
            </p:txBody>
          </p:sp>
          <p:sp>
            <p:nvSpPr>
              <p:cNvPr id="10866" name="Shape 10866"/>
              <p:cNvSpPr/>
              <p:nvPr/>
            </p:nvSpPr>
            <p:spPr>
              <a:xfrm>
                <a:off x="6365872" y="6369522"/>
                <a:ext cx="1969049" cy="1494267"/>
              </a:xfrm>
              <a:custGeom>
                <a:cxnLst>
                  <a:cxn ang="0">
                    <a:pos x="wd2" y="hd2"/>
                  </a:cxn>
                  <a:cxn ang="5400000">
                    <a:pos x="wd2" y="hd2"/>
                  </a:cxn>
                  <a:cxn ang="10800000">
                    <a:pos x="wd2" y="hd2"/>
                  </a:cxn>
                  <a:cxn ang="16200000">
                    <a:pos x="wd2" y="hd2"/>
                  </a:cxn>
                </a:cxnLst>
                <a:rect l="0" t="0" r="r" b="b"/>
                <a:pathLst>
                  <a:path w="21600" h="21600" extrusionOk="0">
                    <a:moveTo>
                      <a:pt x="21600" y="15774"/>
                    </a:moveTo>
                    <a:cubicBezTo>
                      <a:pt x="21384" y="16200"/>
                      <a:pt x="20952" y="16484"/>
                      <a:pt x="20736" y="16342"/>
                    </a:cubicBezTo>
                    <a:cubicBezTo>
                      <a:pt x="19008" y="15632"/>
                      <a:pt x="17820" y="17621"/>
                      <a:pt x="16308" y="17053"/>
                    </a:cubicBezTo>
                    <a:cubicBezTo>
                      <a:pt x="15876" y="16911"/>
                      <a:pt x="15336" y="16626"/>
                      <a:pt x="15120" y="16911"/>
                    </a:cubicBezTo>
                    <a:cubicBezTo>
                      <a:pt x="14364" y="18332"/>
                      <a:pt x="13824" y="19468"/>
                      <a:pt x="12420" y="19895"/>
                    </a:cubicBezTo>
                    <a:cubicBezTo>
                      <a:pt x="12204" y="19895"/>
                      <a:pt x="12852" y="20747"/>
                      <a:pt x="12636" y="21316"/>
                    </a:cubicBezTo>
                    <a:cubicBezTo>
                      <a:pt x="12528" y="21458"/>
                      <a:pt x="12312" y="21458"/>
                      <a:pt x="12204" y="21600"/>
                    </a:cubicBezTo>
                    <a:cubicBezTo>
                      <a:pt x="12204" y="21032"/>
                      <a:pt x="11772" y="20605"/>
                      <a:pt x="11880" y="20037"/>
                    </a:cubicBezTo>
                    <a:cubicBezTo>
                      <a:pt x="10908" y="20463"/>
                      <a:pt x="10152" y="19468"/>
                      <a:pt x="9288" y="18900"/>
                    </a:cubicBezTo>
                    <a:cubicBezTo>
                      <a:pt x="8640" y="18474"/>
                      <a:pt x="8964" y="18047"/>
                      <a:pt x="9396" y="17053"/>
                    </a:cubicBezTo>
                    <a:cubicBezTo>
                      <a:pt x="9828" y="16484"/>
                      <a:pt x="9288" y="15489"/>
                      <a:pt x="8964" y="15489"/>
                    </a:cubicBezTo>
                    <a:cubicBezTo>
                      <a:pt x="8316" y="15205"/>
                      <a:pt x="8640" y="16911"/>
                      <a:pt x="8208" y="16911"/>
                    </a:cubicBezTo>
                    <a:cubicBezTo>
                      <a:pt x="6804" y="17621"/>
                      <a:pt x="5724" y="20037"/>
                      <a:pt x="4536" y="19042"/>
                    </a:cubicBezTo>
                    <a:cubicBezTo>
                      <a:pt x="3132" y="17763"/>
                      <a:pt x="1404" y="17337"/>
                      <a:pt x="0" y="16200"/>
                    </a:cubicBezTo>
                    <a:cubicBezTo>
                      <a:pt x="756" y="0"/>
                      <a:pt x="756" y="0"/>
                      <a:pt x="756" y="0"/>
                    </a:cubicBezTo>
                    <a:cubicBezTo>
                      <a:pt x="1944" y="142"/>
                      <a:pt x="3024" y="426"/>
                      <a:pt x="3348" y="2132"/>
                    </a:cubicBezTo>
                    <a:cubicBezTo>
                      <a:pt x="3564" y="3553"/>
                      <a:pt x="4752" y="3126"/>
                      <a:pt x="5616" y="3126"/>
                    </a:cubicBezTo>
                    <a:cubicBezTo>
                      <a:pt x="5616" y="4263"/>
                      <a:pt x="5940" y="5258"/>
                      <a:pt x="6480" y="5968"/>
                    </a:cubicBezTo>
                    <a:cubicBezTo>
                      <a:pt x="7344" y="7105"/>
                      <a:pt x="8424" y="7958"/>
                      <a:pt x="9396" y="9095"/>
                    </a:cubicBezTo>
                    <a:cubicBezTo>
                      <a:pt x="9612" y="9237"/>
                      <a:pt x="10368" y="9095"/>
                      <a:pt x="10692" y="9095"/>
                    </a:cubicBezTo>
                    <a:cubicBezTo>
                      <a:pt x="12852" y="9379"/>
                      <a:pt x="15120" y="9663"/>
                      <a:pt x="17280" y="10089"/>
                    </a:cubicBezTo>
                    <a:cubicBezTo>
                      <a:pt x="17712" y="10089"/>
                      <a:pt x="17388" y="11795"/>
                      <a:pt x="17820" y="12363"/>
                    </a:cubicBezTo>
                    <a:cubicBezTo>
                      <a:pt x="19008" y="13784"/>
                      <a:pt x="20304" y="14495"/>
                      <a:pt x="21600" y="15774"/>
                    </a:cubicBezTo>
                    <a:cubicBezTo>
                      <a:pt x="21600" y="15774"/>
                      <a:pt x="21600" y="15774"/>
                      <a:pt x="21600" y="15774"/>
                    </a:cubicBezTo>
                    <a:close/>
                  </a:path>
                </a:pathLst>
              </a:custGeom>
              <a:solidFill>
                <a:schemeClr val="accent5"/>
              </a:solidFill>
              <a:ln w="12700" cap="flat">
                <a:noFill/>
                <a:miter lim="400000"/>
              </a:ln>
              <a:effectLst/>
            </p:spPr>
            <p:txBody>
              <a:bodyPr wrap="square" lIns="162559" tIns="162559" rIns="162559" bIns="162559" numCol="1" anchor="t">
                <a:noAutofit/>
              </a:bodyPr>
              <a:lstStyle/>
              <a:p>
                <a:pPr defTabSz="457200">
                  <a:defRPr sz="5600">
                    <a:latin typeface="Gill Sans"/>
                    <a:ea typeface="Gill Sans"/>
                    <a:cs typeface="Gill Sans"/>
                    <a:sym typeface="Gill Sans"/>
                  </a:defRPr>
                </a:pPr>
                <a:endParaRPr sz="7465"/>
              </a:p>
            </p:txBody>
          </p:sp>
          <p:sp>
            <p:nvSpPr>
              <p:cNvPr id="10867" name="Shape 10867"/>
              <p:cNvSpPr/>
              <p:nvPr/>
            </p:nvSpPr>
            <p:spPr>
              <a:xfrm>
                <a:off x="-25096" y="827098"/>
                <a:ext cx="3754340" cy="6053222"/>
              </a:xfrm>
              <a:custGeom>
                <a:cxnLst>
                  <a:cxn ang="0">
                    <a:pos x="wd2" y="hd2"/>
                  </a:cxn>
                  <a:cxn ang="5400000">
                    <a:pos x="wd2" y="hd2"/>
                  </a:cxn>
                  <a:cxn ang="10800000">
                    <a:pos x="wd2" y="hd2"/>
                  </a:cxn>
                  <a:cxn ang="16200000">
                    <a:pos x="wd2" y="hd2"/>
                  </a:cxn>
                </a:cxnLst>
                <a:rect l="0" t="0" r="r" b="b"/>
                <a:pathLst>
                  <a:path w="21517" h="21414" extrusionOk="0">
                    <a:moveTo>
                      <a:pt x="21517" y="17226"/>
                    </a:moveTo>
                    <a:cubicBezTo>
                      <a:pt x="20333" y="17470"/>
                      <a:pt x="19148" y="17783"/>
                      <a:pt x="17795" y="17853"/>
                    </a:cubicBezTo>
                    <a:cubicBezTo>
                      <a:pt x="17287" y="17888"/>
                      <a:pt x="17174" y="18376"/>
                      <a:pt x="16667" y="18515"/>
                    </a:cubicBezTo>
                    <a:cubicBezTo>
                      <a:pt x="16441" y="18550"/>
                      <a:pt x="16103" y="18654"/>
                      <a:pt x="16103" y="18689"/>
                    </a:cubicBezTo>
                    <a:cubicBezTo>
                      <a:pt x="16047" y="19142"/>
                      <a:pt x="15708" y="19665"/>
                      <a:pt x="15257" y="19665"/>
                    </a:cubicBezTo>
                    <a:cubicBezTo>
                      <a:pt x="14185" y="19734"/>
                      <a:pt x="12945" y="19734"/>
                      <a:pt x="11760" y="19804"/>
                    </a:cubicBezTo>
                    <a:cubicBezTo>
                      <a:pt x="11196" y="19839"/>
                      <a:pt x="10576" y="19978"/>
                      <a:pt x="10294" y="20257"/>
                    </a:cubicBezTo>
                    <a:cubicBezTo>
                      <a:pt x="10181" y="20361"/>
                      <a:pt x="10012" y="20501"/>
                      <a:pt x="10125" y="20640"/>
                    </a:cubicBezTo>
                    <a:cubicBezTo>
                      <a:pt x="9899" y="20675"/>
                      <a:pt x="9730" y="20536"/>
                      <a:pt x="9617" y="20570"/>
                    </a:cubicBezTo>
                    <a:cubicBezTo>
                      <a:pt x="8997" y="20779"/>
                      <a:pt x="8489" y="21058"/>
                      <a:pt x="7925" y="21302"/>
                    </a:cubicBezTo>
                    <a:cubicBezTo>
                      <a:pt x="7643" y="21441"/>
                      <a:pt x="7192" y="21267"/>
                      <a:pt x="6797" y="21372"/>
                    </a:cubicBezTo>
                    <a:cubicBezTo>
                      <a:pt x="6233" y="21511"/>
                      <a:pt x="6233" y="21267"/>
                      <a:pt x="5669" y="21197"/>
                    </a:cubicBezTo>
                    <a:cubicBezTo>
                      <a:pt x="5669" y="21267"/>
                      <a:pt x="5218" y="21163"/>
                      <a:pt x="5275" y="21267"/>
                    </a:cubicBezTo>
                    <a:cubicBezTo>
                      <a:pt x="5106" y="21058"/>
                      <a:pt x="4767" y="21093"/>
                      <a:pt x="4429" y="21093"/>
                    </a:cubicBezTo>
                    <a:cubicBezTo>
                      <a:pt x="4542" y="20779"/>
                      <a:pt x="3752" y="20570"/>
                      <a:pt x="4203" y="20257"/>
                    </a:cubicBezTo>
                    <a:cubicBezTo>
                      <a:pt x="4260" y="20222"/>
                      <a:pt x="4485" y="20292"/>
                      <a:pt x="4542" y="20222"/>
                    </a:cubicBezTo>
                    <a:cubicBezTo>
                      <a:pt x="4767" y="20048"/>
                      <a:pt x="4993" y="19804"/>
                      <a:pt x="4880" y="19560"/>
                    </a:cubicBezTo>
                    <a:cubicBezTo>
                      <a:pt x="4880" y="19490"/>
                      <a:pt x="4711" y="19456"/>
                      <a:pt x="4711" y="19386"/>
                    </a:cubicBezTo>
                    <a:cubicBezTo>
                      <a:pt x="4654" y="19246"/>
                      <a:pt x="4711" y="19072"/>
                      <a:pt x="4711" y="18898"/>
                    </a:cubicBezTo>
                    <a:cubicBezTo>
                      <a:pt x="4824" y="18341"/>
                      <a:pt x="4034" y="17888"/>
                      <a:pt x="3696" y="17365"/>
                    </a:cubicBezTo>
                    <a:cubicBezTo>
                      <a:pt x="3414" y="16877"/>
                      <a:pt x="3188" y="16390"/>
                      <a:pt x="2850" y="15902"/>
                    </a:cubicBezTo>
                    <a:cubicBezTo>
                      <a:pt x="2737" y="15658"/>
                      <a:pt x="2286" y="15588"/>
                      <a:pt x="2060" y="15414"/>
                    </a:cubicBezTo>
                    <a:cubicBezTo>
                      <a:pt x="1609" y="15066"/>
                      <a:pt x="1778" y="14613"/>
                      <a:pt x="1440" y="14265"/>
                    </a:cubicBezTo>
                    <a:cubicBezTo>
                      <a:pt x="1101" y="13881"/>
                      <a:pt x="86" y="13777"/>
                      <a:pt x="30" y="13219"/>
                    </a:cubicBezTo>
                    <a:cubicBezTo>
                      <a:pt x="30" y="13115"/>
                      <a:pt x="255" y="13150"/>
                      <a:pt x="368" y="13150"/>
                    </a:cubicBezTo>
                    <a:cubicBezTo>
                      <a:pt x="368" y="13289"/>
                      <a:pt x="819" y="13289"/>
                      <a:pt x="594" y="13463"/>
                    </a:cubicBezTo>
                    <a:cubicBezTo>
                      <a:pt x="763" y="13359"/>
                      <a:pt x="989" y="13707"/>
                      <a:pt x="932" y="13463"/>
                    </a:cubicBezTo>
                    <a:cubicBezTo>
                      <a:pt x="876" y="13185"/>
                      <a:pt x="86" y="13010"/>
                      <a:pt x="255" y="12697"/>
                    </a:cubicBezTo>
                    <a:cubicBezTo>
                      <a:pt x="312" y="12662"/>
                      <a:pt x="537" y="12662"/>
                      <a:pt x="594" y="12697"/>
                    </a:cubicBezTo>
                    <a:cubicBezTo>
                      <a:pt x="932" y="12836"/>
                      <a:pt x="707" y="13045"/>
                      <a:pt x="763" y="13219"/>
                    </a:cubicBezTo>
                    <a:cubicBezTo>
                      <a:pt x="1158" y="13010"/>
                      <a:pt x="1271" y="13463"/>
                      <a:pt x="1665" y="13394"/>
                    </a:cubicBezTo>
                    <a:cubicBezTo>
                      <a:pt x="1383" y="13185"/>
                      <a:pt x="1609" y="12906"/>
                      <a:pt x="1496" y="12697"/>
                    </a:cubicBezTo>
                    <a:cubicBezTo>
                      <a:pt x="1271" y="12314"/>
                      <a:pt x="537" y="12174"/>
                      <a:pt x="312" y="11826"/>
                    </a:cubicBezTo>
                    <a:cubicBezTo>
                      <a:pt x="-83" y="11199"/>
                      <a:pt x="-83" y="10606"/>
                      <a:pt x="199" y="9945"/>
                    </a:cubicBezTo>
                    <a:cubicBezTo>
                      <a:pt x="255" y="9945"/>
                      <a:pt x="30" y="9910"/>
                      <a:pt x="30" y="9875"/>
                    </a:cubicBezTo>
                    <a:cubicBezTo>
                      <a:pt x="-27" y="9492"/>
                      <a:pt x="199" y="9143"/>
                      <a:pt x="481" y="8795"/>
                    </a:cubicBezTo>
                    <a:cubicBezTo>
                      <a:pt x="650" y="8969"/>
                      <a:pt x="650" y="9213"/>
                      <a:pt x="594" y="9422"/>
                    </a:cubicBezTo>
                    <a:cubicBezTo>
                      <a:pt x="1158" y="9213"/>
                      <a:pt x="1045" y="8760"/>
                      <a:pt x="1553" y="8586"/>
                    </a:cubicBezTo>
                    <a:cubicBezTo>
                      <a:pt x="1834" y="8446"/>
                      <a:pt x="2229" y="8377"/>
                      <a:pt x="2455" y="8203"/>
                    </a:cubicBezTo>
                    <a:cubicBezTo>
                      <a:pt x="3132" y="7854"/>
                      <a:pt x="3639" y="7471"/>
                      <a:pt x="4372" y="7192"/>
                    </a:cubicBezTo>
                    <a:cubicBezTo>
                      <a:pt x="4485" y="7157"/>
                      <a:pt x="3865" y="7401"/>
                      <a:pt x="4316" y="7436"/>
                    </a:cubicBezTo>
                    <a:cubicBezTo>
                      <a:pt x="4372" y="7471"/>
                      <a:pt x="4429" y="7366"/>
                      <a:pt x="4429" y="7297"/>
                    </a:cubicBezTo>
                    <a:cubicBezTo>
                      <a:pt x="4485" y="7332"/>
                      <a:pt x="4598" y="7401"/>
                      <a:pt x="4542" y="7471"/>
                    </a:cubicBezTo>
                    <a:cubicBezTo>
                      <a:pt x="5444" y="7401"/>
                      <a:pt x="6121" y="7018"/>
                      <a:pt x="7079" y="6948"/>
                    </a:cubicBezTo>
                    <a:cubicBezTo>
                      <a:pt x="7136" y="6948"/>
                      <a:pt x="7023" y="6879"/>
                      <a:pt x="6910" y="6844"/>
                    </a:cubicBezTo>
                    <a:cubicBezTo>
                      <a:pt x="7418" y="6461"/>
                      <a:pt x="8151" y="6739"/>
                      <a:pt x="8715" y="6530"/>
                    </a:cubicBezTo>
                    <a:cubicBezTo>
                      <a:pt x="9392" y="6217"/>
                      <a:pt x="10181" y="6008"/>
                      <a:pt x="10576" y="5555"/>
                    </a:cubicBezTo>
                    <a:cubicBezTo>
                      <a:pt x="10914" y="5102"/>
                      <a:pt x="12099" y="4823"/>
                      <a:pt x="11817" y="4440"/>
                    </a:cubicBezTo>
                    <a:cubicBezTo>
                      <a:pt x="11422" y="3848"/>
                      <a:pt x="11760" y="3325"/>
                      <a:pt x="12606" y="2977"/>
                    </a:cubicBezTo>
                    <a:cubicBezTo>
                      <a:pt x="12663" y="2977"/>
                      <a:pt x="12606" y="2837"/>
                      <a:pt x="12663" y="2768"/>
                    </a:cubicBezTo>
                    <a:cubicBezTo>
                      <a:pt x="12719" y="2698"/>
                      <a:pt x="12945" y="2733"/>
                      <a:pt x="12945" y="2768"/>
                    </a:cubicBezTo>
                    <a:cubicBezTo>
                      <a:pt x="13001" y="3186"/>
                      <a:pt x="13621" y="3465"/>
                      <a:pt x="13509" y="3883"/>
                    </a:cubicBezTo>
                    <a:cubicBezTo>
                      <a:pt x="13621" y="3883"/>
                      <a:pt x="13847" y="3883"/>
                      <a:pt x="13847" y="3848"/>
                    </a:cubicBezTo>
                    <a:cubicBezTo>
                      <a:pt x="14016" y="3674"/>
                      <a:pt x="13509" y="3534"/>
                      <a:pt x="13678" y="3325"/>
                    </a:cubicBezTo>
                    <a:cubicBezTo>
                      <a:pt x="13678" y="3325"/>
                      <a:pt x="13791" y="3325"/>
                      <a:pt x="13903" y="3325"/>
                    </a:cubicBezTo>
                    <a:cubicBezTo>
                      <a:pt x="13960" y="3360"/>
                      <a:pt x="14073" y="3395"/>
                      <a:pt x="14016" y="3499"/>
                    </a:cubicBezTo>
                    <a:cubicBezTo>
                      <a:pt x="14129" y="3499"/>
                      <a:pt x="14242" y="3499"/>
                      <a:pt x="14411" y="3499"/>
                    </a:cubicBezTo>
                    <a:cubicBezTo>
                      <a:pt x="14355" y="3221"/>
                      <a:pt x="13903" y="3081"/>
                      <a:pt x="13509" y="2977"/>
                    </a:cubicBezTo>
                    <a:cubicBezTo>
                      <a:pt x="13227" y="2907"/>
                      <a:pt x="13396" y="2628"/>
                      <a:pt x="13621" y="2559"/>
                    </a:cubicBezTo>
                    <a:cubicBezTo>
                      <a:pt x="13791" y="2524"/>
                      <a:pt x="14016" y="2524"/>
                      <a:pt x="14129" y="2559"/>
                    </a:cubicBezTo>
                    <a:cubicBezTo>
                      <a:pt x="14355" y="2698"/>
                      <a:pt x="14580" y="2698"/>
                      <a:pt x="14919" y="2698"/>
                    </a:cubicBezTo>
                    <a:cubicBezTo>
                      <a:pt x="14806" y="2385"/>
                      <a:pt x="15257" y="2315"/>
                      <a:pt x="15426" y="2071"/>
                    </a:cubicBezTo>
                    <a:cubicBezTo>
                      <a:pt x="15201" y="2106"/>
                      <a:pt x="14919" y="2315"/>
                      <a:pt x="14806" y="2210"/>
                    </a:cubicBezTo>
                    <a:cubicBezTo>
                      <a:pt x="14693" y="2106"/>
                      <a:pt x="14693" y="1897"/>
                      <a:pt x="14919" y="1792"/>
                    </a:cubicBezTo>
                    <a:cubicBezTo>
                      <a:pt x="15313" y="1583"/>
                      <a:pt x="15595" y="1339"/>
                      <a:pt x="15821" y="1096"/>
                    </a:cubicBezTo>
                    <a:cubicBezTo>
                      <a:pt x="16047" y="886"/>
                      <a:pt x="16441" y="747"/>
                      <a:pt x="16780" y="608"/>
                    </a:cubicBezTo>
                    <a:cubicBezTo>
                      <a:pt x="16892" y="677"/>
                      <a:pt x="16836" y="852"/>
                      <a:pt x="17062" y="921"/>
                    </a:cubicBezTo>
                    <a:cubicBezTo>
                      <a:pt x="17118" y="712"/>
                      <a:pt x="17174" y="608"/>
                      <a:pt x="17062" y="434"/>
                    </a:cubicBezTo>
                    <a:cubicBezTo>
                      <a:pt x="17456" y="364"/>
                      <a:pt x="17344" y="50"/>
                      <a:pt x="17569" y="16"/>
                    </a:cubicBezTo>
                    <a:cubicBezTo>
                      <a:pt x="18415" y="-89"/>
                      <a:pt x="19092" y="364"/>
                      <a:pt x="19600" y="712"/>
                    </a:cubicBezTo>
                    <a:cubicBezTo>
                      <a:pt x="19881" y="921"/>
                      <a:pt x="19318" y="1339"/>
                      <a:pt x="19600" y="1688"/>
                    </a:cubicBezTo>
                    <a:cubicBezTo>
                      <a:pt x="19543" y="1339"/>
                      <a:pt x="20051" y="1200"/>
                      <a:pt x="20220" y="921"/>
                    </a:cubicBezTo>
                    <a:cubicBezTo>
                      <a:pt x="20389" y="991"/>
                      <a:pt x="20615" y="956"/>
                      <a:pt x="20784" y="991"/>
                    </a:cubicBezTo>
                    <a:cubicBezTo>
                      <a:pt x="21517" y="17226"/>
                      <a:pt x="21517" y="17226"/>
                      <a:pt x="21517" y="17226"/>
                    </a:cubicBezTo>
                    <a:close/>
                  </a:path>
                </a:pathLst>
              </a:custGeom>
              <a:solidFill>
                <a:schemeClr val="accent1"/>
              </a:solidFill>
              <a:ln w="12700" cap="flat">
                <a:noFill/>
                <a:miter lim="400000"/>
              </a:ln>
              <a:effectLst/>
            </p:spPr>
            <p:txBody>
              <a:bodyPr wrap="square" lIns="162559" tIns="162559" rIns="162559" bIns="162559" numCol="1" anchor="t">
                <a:noAutofit/>
              </a:bodyPr>
              <a:lstStyle/>
              <a:p>
                <a:pPr defTabSz="457200">
                  <a:defRPr sz="5600">
                    <a:latin typeface="Gill Sans"/>
                    <a:ea typeface="Gill Sans"/>
                    <a:cs typeface="Gill Sans"/>
                    <a:sym typeface="Gill Sans"/>
                  </a:defRPr>
                </a:pPr>
                <a:endParaRPr sz="7465"/>
              </a:p>
            </p:txBody>
          </p:sp>
          <p:sp>
            <p:nvSpPr>
              <p:cNvPr id="10868" name="Shape 10868"/>
              <p:cNvSpPr/>
              <p:nvPr/>
            </p:nvSpPr>
            <p:spPr>
              <a:xfrm>
                <a:off x="3599248" y="43702"/>
                <a:ext cx="2381259" cy="4125798"/>
              </a:xfrm>
              <a:custGeom>
                <a:cxnLst>
                  <a:cxn ang="0">
                    <a:pos x="wd2" y="hd2"/>
                  </a:cxn>
                  <a:cxn ang="5400000">
                    <a:pos x="wd2" y="hd2"/>
                  </a:cxn>
                  <a:cxn ang="10800000">
                    <a:pos x="wd2" y="hd2"/>
                  </a:cxn>
                  <a:cxn ang="16200000">
                    <a:pos x="wd2" y="hd2"/>
                  </a:cxn>
                </a:cxnLst>
                <a:rect l="0" t="0" r="r" b="b"/>
                <a:pathLst>
                  <a:path w="21600" h="21600" extrusionOk="0">
                    <a:moveTo>
                      <a:pt x="0" y="5568"/>
                    </a:moveTo>
                    <a:cubicBezTo>
                      <a:pt x="89" y="5568"/>
                      <a:pt x="179" y="5568"/>
                      <a:pt x="179" y="5568"/>
                    </a:cubicBezTo>
                    <a:cubicBezTo>
                      <a:pt x="536" y="5774"/>
                      <a:pt x="982" y="5825"/>
                      <a:pt x="1339" y="5877"/>
                    </a:cubicBezTo>
                    <a:cubicBezTo>
                      <a:pt x="1607" y="5877"/>
                      <a:pt x="1517" y="5568"/>
                      <a:pt x="1071" y="5464"/>
                    </a:cubicBezTo>
                    <a:cubicBezTo>
                      <a:pt x="1339" y="5361"/>
                      <a:pt x="1339" y="5207"/>
                      <a:pt x="1250" y="5104"/>
                    </a:cubicBezTo>
                    <a:cubicBezTo>
                      <a:pt x="1160" y="5052"/>
                      <a:pt x="893" y="5207"/>
                      <a:pt x="893" y="5000"/>
                    </a:cubicBezTo>
                    <a:cubicBezTo>
                      <a:pt x="803" y="4330"/>
                      <a:pt x="1517" y="3918"/>
                      <a:pt x="1964" y="3351"/>
                    </a:cubicBezTo>
                    <a:cubicBezTo>
                      <a:pt x="2053" y="3299"/>
                      <a:pt x="2499" y="3402"/>
                      <a:pt x="2678" y="3351"/>
                    </a:cubicBezTo>
                    <a:cubicBezTo>
                      <a:pt x="2856" y="3196"/>
                      <a:pt x="2321" y="2938"/>
                      <a:pt x="2499" y="2784"/>
                    </a:cubicBezTo>
                    <a:cubicBezTo>
                      <a:pt x="2767" y="2629"/>
                      <a:pt x="2945" y="2423"/>
                      <a:pt x="2856" y="2217"/>
                    </a:cubicBezTo>
                    <a:cubicBezTo>
                      <a:pt x="3124" y="2217"/>
                      <a:pt x="3570" y="2474"/>
                      <a:pt x="3660" y="2320"/>
                    </a:cubicBezTo>
                    <a:cubicBezTo>
                      <a:pt x="3213" y="2165"/>
                      <a:pt x="3570" y="1959"/>
                      <a:pt x="3481" y="1753"/>
                    </a:cubicBezTo>
                    <a:cubicBezTo>
                      <a:pt x="4017" y="1856"/>
                      <a:pt x="4017" y="2474"/>
                      <a:pt x="4641" y="2268"/>
                    </a:cubicBezTo>
                    <a:cubicBezTo>
                      <a:pt x="4909" y="2165"/>
                      <a:pt x="4195" y="1598"/>
                      <a:pt x="4641" y="1650"/>
                    </a:cubicBezTo>
                    <a:cubicBezTo>
                      <a:pt x="5802" y="1753"/>
                      <a:pt x="7408" y="1443"/>
                      <a:pt x="8658" y="1392"/>
                    </a:cubicBezTo>
                    <a:cubicBezTo>
                      <a:pt x="8122" y="1237"/>
                      <a:pt x="8747" y="928"/>
                      <a:pt x="8390" y="773"/>
                    </a:cubicBezTo>
                    <a:cubicBezTo>
                      <a:pt x="7944" y="516"/>
                      <a:pt x="7230" y="516"/>
                      <a:pt x="6516" y="412"/>
                    </a:cubicBezTo>
                    <a:cubicBezTo>
                      <a:pt x="6159" y="361"/>
                      <a:pt x="6783" y="206"/>
                      <a:pt x="6694" y="0"/>
                    </a:cubicBezTo>
                    <a:cubicBezTo>
                      <a:pt x="7230" y="309"/>
                      <a:pt x="7765" y="0"/>
                      <a:pt x="8212" y="206"/>
                    </a:cubicBezTo>
                    <a:cubicBezTo>
                      <a:pt x="8479" y="309"/>
                      <a:pt x="8926" y="567"/>
                      <a:pt x="9283" y="361"/>
                    </a:cubicBezTo>
                    <a:cubicBezTo>
                      <a:pt x="9193" y="1186"/>
                      <a:pt x="10979" y="876"/>
                      <a:pt x="11871" y="979"/>
                    </a:cubicBezTo>
                    <a:cubicBezTo>
                      <a:pt x="12407" y="1031"/>
                      <a:pt x="12317" y="1340"/>
                      <a:pt x="12317" y="1650"/>
                    </a:cubicBezTo>
                    <a:cubicBezTo>
                      <a:pt x="12317" y="1237"/>
                      <a:pt x="12942" y="1289"/>
                      <a:pt x="13478" y="1186"/>
                    </a:cubicBezTo>
                    <a:cubicBezTo>
                      <a:pt x="13567" y="1650"/>
                      <a:pt x="14370" y="1804"/>
                      <a:pt x="14817" y="1598"/>
                    </a:cubicBezTo>
                    <a:cubicBezTo>
                      <a:pt x="15174" y="1443"/>
                      <a:pt x="15709" y="1083"/>
                      <a:pt x="15977" y="1289"/>
                    </a:cubicBezTo>
                    <a:cubicBezTo>
                      <a:pt x="16155" y="1392"/>
                      <a:pt x="15709" y="1753"/>
                      <a:pt x="15888" y="1804"/>
                    </a:cubicBezTo>
                    <a:cubicBezTo>
                      <a:pt x="16245" y="1907"/>
                      <a:pt x="16155" y="1340"/>
                      <a:pt x="16691" y="1443"/>
                    </a:cubicBezTo>
                    <a:cubicBezTo>
                      <a:pt x="17048" y="1495"/>
                      <a:pt x="16512" y="1856"/>
                      <a:pt x="16869" y="1959"/>
                    </a:cubicBezTo>
                    <a:cubicBezTo>
                      <a:pt x="17316" y="2114"/>
                      <a:pt x="17405" y="1753"/>
                      <a:pt x="17673" y="1753"/>
                    </a:cubicBezTo>
                    <a:cubicBezTo>
                      <a:pt x="17583" y="1598"/>
                      <a:pt x="17316" y="1495"/>
                      <a:pt x="17048" y="1392"/>
                    </a:cubicBezTo>
                    <a:cubicBezTo>
                      <a:pt x="17316" y="1340"/>
                      <a:pt x="17583" y="1186"/>
                      <a:pt x="17851" y="1289"/>
                    </a:cubicBezTo>
                    <a:cubicBezTo>
                      <a:pt x="17940" y="1340"/>
                      <a:pt x="17851" y="1443"/>
                      <a:pt x="17940" y="1495"/>
                    </a:cubicBezTo>
                    <a:cubicBezTo>
                      <a:pt x="18298" y="1701"/>
                      <a:pt x="19012" y="1856"/>
                      <a:pt x="18565" y="2062"/>
                    </a:cubicBezTo>
                    <a:cubicBezTo>
                      <a:pt x="18119" y="2268"/>
                      <a:pt x="18030" y="2629"/>
                      <a:pt x="17762" y="2887"/>
                    </a:cubicBezTo>
                    <a:cubicBezTo>
                      <a:pt x="17583" y="3093"/>
                      <a:pt x="17226" y="2835"/>
                      <a:pt x="16869" y="2887"/>
                    </a:cubicBezTo>
                    <a:cubicBezTo>
                      <a:pt x="16245" y="2887"/>
                      <a:pt x="15709" y="3712"/>
                      <a:pt x="16869" y="3815"/>
                    </a:cubicBezTo>
                    <a:cubicBezTo>
                      <a:pt x="16245" y="4124"/>
                      <a:pt x="16066" y="4640"/>
                      <a:pt x="15441" y="4949"/>
                    </a:cubicBezTo>
                    <a:cubicBezTo>
                      <a:pt x="15084" y="5104"/>
                      <a:pt x="14549" y="4743"/>
                      <a:pt x="14281" y="5104"/>
                    </a:cubicBezTo>
                    <a:cubicBezTo>
                      <a:pt x="14281" y="5155"/>
                      <a:pt x="14370" y="5258"/>
                      <a:pt x="14460" y="5310"/>
                    </a:cubicBezTo>
                    <a:cubicBezTo>
                      <a:pt x="14638" y="5361"/>
                      <a:pt x="14906" y="5310"/>
                      <a:pt x="15084" y="5361"/>
                    </a:cubicBezTo>
                    <a:cubicBezTo>
                      <a:pt x="15174" y="5361"/>
                      <a:pt x="15084" y="5464"/>
                      <a:pt x="15084" y="5568"/>
                    </a:cubicBezTo>
                    <a:cubicBezTo>
                      <a:pt x="15709" y="5464"/>
                      <a:pt x="15531" y="5671"/>
                      <a:pt x="15888" y="5877"/>
                    </a:cubicBezTo>
                    <a:cubicBezTo>
                      <a:pt x="16066" y="5980"/>
                      <a:pt x="16334" y="5877"/>
                      <a:pt x="16512" y="5774"/>
                    </a:cubicBezTo>
                    <a:cubicBezTo>
                      <a:pt x="16691" y="6392"/>
                      <a:pt x="18030" y="6289"/>
                      <a:pt x="18387" y="6908"/>
                    </a:cubicBezTo>
                    <a:cubicBezTo>
                      <a:pt x="18387" y="6959"/>
                      <a:pt x="18922" y="6908"/>
                      <a:pt x="19279" y="6959"/>
                    </a:cubicBezTo>
                    <a:cubicBezTo>
                      <a:pt x="20083" y="7217"/>
                      <a:pt x="20797" y="7423"/>
                      <a:pt x="21600" y="7681"/>
                    </a:cubicBezTo>
                    <a:cubicBezTo>
                      <a:pt x="20618" y="21600"/>
                      <a:pt x="20618" y="21600"/>
                      <a:pt x="20618" y="21600"/>
                    </a:cubicBezTo>
                    <a:cubicBezTo>
                      <a:pt x="803" y="21445"/>
                      <a:pt x="803" y="21445"/>
                      <a:pt x="803" y="21445"/>
                    </a:cubicBezTo>
                    <a:cubicBezTo>
                      <a:pt x="0" y="5568"/>
                      <a:pt x="0" y="5568"/>
                      <a:pt x="0" y="5568"/>
                    </a:cubicBezTo>
                    <a:close/>
                  </a:path>
                </a:pathLst>
              </a:custGeom>
              <a:solidFill>
                <a:schemeClr val="accent3"/>
              </a:solidFill>
              <a:ln w="12700" cap="flat">
                <a:noFill/>
                <a:miter lim="400000"/>
              </a:ln>
              <a:effectLst/>
            </p:spPr>
            <p:txBody>
              <a:bodyPr wrap="square" lIns="162559" tIns="162559" rIns="162559" bIns="162559" numCol="1" anchor="t">
                <a:noAutofit/>
              </a:bodyPr>
              <a:lstStyle/>
              <a:p>
                <a:pPr defTabSz="457200">
                  <a:defRPr sz="5600">
                    <a:latin typeface="Gill Sans"/>
                    <a:ea typeface="Gill Sans"/>
                    <a:cs typeface="Gill Sans"/>
                    <a:sym typeface="Gill Sans"/>
                  </a:defRPr>
                </a:pPr>
                <a:endParaRPr sz="7465"/>
              </a:p>
            </p:txBody>
          </p:sp>
          <p:sp>
            <p:nvSpPr>
              <p:cNvPr id="10869" name="Shape 10869"/>
              <p:cNvSpPr/>
              <p:nvPr/>
            </p:nvSpPr>
            <p:spPr>
              <a:xfrm>
                <a:off x="6468158" y="4982878"/>
                <a:ext cx="3109990" cy="2473269"/>
              </a:xfrm>
              <a:custGeom>
                <a:cxnLst>
                  <a:cxn ang="0">
                    <a:pos x="wd2" y="hd2"/>
                  </a:cxn>
                  <a:cxn ang="5400000">
                    <a:pos x="wd2" y="hd2"/>
                  </a:cxn>
                  <a:cxn ang="10800000">
                    <a:pos x="wd2" y="hd2"/>
                  </a:cxn>
                  <a:cxn ang="16200000">
                    <a:pos x="wd2" y="hd2"/>
                  </a:cxn>
                </a:cxnLst>
                <a:rect l="0" t="0" r="r" b="b"/>
                <a:pathLst>
                  <a:path w="21600" h="21600" extrusionOk="0">
                    <a:moveTo>
                      <a:pt x="13192" y="21600"/>
                    </a:moveTo>
                    <a:cubicBezTo>
                      <a:pt x="12372" y="20825"/>
                      <a:pt x="11552" y="20395"/>
                      <a:pt x="10800" y="19535"/>
                    </a:cubicBezTo>
                    <a:cubicBezTo>
                      <a:pt x="10527" y="19190"/>
                      <a:pt x="10732" y="18158"/>
                      <a:pt x="10458" y="18158"/>
                    </a:cubicBezTo>
                    <a:cubicBezTo>
                      <a:pt x="9091" y="17900"/>
                      <a:pt x="7656" y="17727"/>
                      <a:pt x="6289" y="17555"/>
                    </a:cubicBezTo>
                    <a:cubicBezTo>
                      <a:pt x="6084" y="17555"/>
                      <a:pt x="5605" y="17641"/>
                      <a:pt x="5468" y="17555"/>
                    </a:cubicBezTo>
                    <a:cubicBezTo>
                      <a:pt x="4853" y="16867"/>
                      <a:pt x="4170" y="16351"/>
                      <a:pt x="3623" y="15662"/>
                    </a:cubicBezTo>
                    <a:cubicBezTo>
                      <a:pt x="3281" y="15232"/>
                      <a:pt x="3076" y="14629"/>
                      <a:pt x="3076" y="13941"/>
                    </a:cubicBezTo>
                    <a:cubicBezTo>
                      <a:pt x="2529" y="13941"/>
                      <a:pt x="1777" y="14199"/>
                      <a:pt x="1641" y="13339"/>
                    </a:cubicBezTo>
                    <a:cubicBezTo>
                      <a:pt x="1435" y="12306"/>
                      <a:pt x="752" y="12134"/>
                      <a:pt x="0" y="12048"/>
                    </a:cubicBezTo>
                    <a:cubicBezTo>
                      <a:pt x="547" y="0"/>
                      <a:pt x="547" y="0"/>
                      <a:pt x="547" y="0"/>
                    </a:cubicBezTo>
                    <a:cubicBezTo>
                      <a:pt x="13534" y="1291"/>
                      <a:pt x="13534" y="1291"/>
                      <a:pt x="13534" y="1291"/>
                    </a:cubicBezTo>
                    <a:cubicBezTo>
                      <a:pt x="13808" y="775"/>
                      <a:pt x="14354" y="688"/>
                      <a:pt x="14765" y="602"/>
                    </a:cubicBezTo>
                    <a:cubicBezTo>
                      <a:pt x="17020" y="516"/>
                      <a:pt x="17020" y="2840"/>
                      <a:pt x="17635" y="2582"/>
                    </a:cubicBezTo>
                    <a:cubicBezTo>
                      <a:pt x="18114" y="2840"/>
                      <a:pt x="18866" y="1291"/>
                      <a:pt x="19481" y="1033"/>
                    </a:cubicBezTo>
                    <a:cubicBezTo>
                      <a:pt x="20165" y="861"/>
                      <a:pt x="20848" y="1807"/>
                      <a:pt x="21463" y="947"/>
                    </a:cubicBezTo>
                    <a:cubicBezTo>
                      <a:pt x="21532" y="1377"/>
                      <a:pt x="21532" y="1721"/>
                      <a:pt x="21600" y="2065"/>
                    </a:cubicBezTo>
                    <a:cubicBezTo>
                      <a:pt x="21395" y="2065"/>
                      <a:pt x="21327" y="2496"/>
                      <a:pt x="21258" y="2668"/>
                    </a:cubicBezTo>
                    <a:cubicBezTo>
                      <a:pt x="20848" y="3356"/>
                      <a:pt x="20916" y="4475"/>
                      <a:pt x="20575" y="5249"/>
                    </a:cubicBezTo>
                    <a:cubicBezTo>
                      <a:pt x="20438" y="5508"/>
                      <a:pt x="20301" y="6110"/>
                      <a:pt x="20233" y="6368"/>
                    </a:cubicBezTo>
                    <a:cubicBezTo>
                      <a:pt x="19754" y="7917"/>
                      <a:pt x="19139" y="9638"/>
                      <a:pt x="17977" y="10757"/>
                    </a:cubicBezTo>
                    <a:cubicBezTo>
                      <a:pt x="17772" y="10929"/>
                      <a:pt x="17772" y="11359"/>
                      <a:pt x="17567" y="11618"/>
                    </a:cubicBezTo>
                    <a:cubicBezTo>
                      <a:pt x="17294" y="11962"/>
                      <a:pt x="16884" y="12306"/>
                      <a:pt x="16542" y="12736"/>
                    </a:cubicBezTo>
                    <a:cubicBezTo>
                      <a:pt x="16473" y="12822"/>
                      <a:pt x="16200" y="12736"/>
                      <a:pt x="16132" y="12822"/>
                    </a:cubicBezTo>
                    <a:cubicBezTo>
                      <a:pt x="15995" y="12994"/>
                      <a:pt x="16405" y="13253"/>
                      <a:pt x="16268" y="13511"/>
                    </a:cubicBezTo>
                    <a:cubicBezTo>
                      <a:pt x="16132" y="13769"/>
                      <a:pt x="15790" y="13855"/>
                      <a:pt x="15722" y="14027"/>
                    </a:cubicBezTo>
                    <a:cubicBezTo>
                      <a:pt x="15585" y="14199"/>
                      <a:pt x="15722" y="14629"/>
                      <a:pt x="15585" y="14888"/>
                    </a:cubicBezTo>
                    <a:cubicBezTo>
                      <a:pt x="15585" y="15060"/>
                      <a:pt x="15243" y="15060"/>
                      <a:pt x="15175" y="15318"/>
                    </a:cubicBezTo>
                    <a:cubicBezTo>
                      <a:pt x="15038" y="15748"/>
                      <a:pt x="14970" y="16265"/>
                      <a:pt x="14833" y="16609"/>
                    </a:cubicBezTo>
                    <a:cubicBezTo>
                      <a:pt x="14081" y="18072"/>
                      <a:pt x="13192" y="19363"/>
                      <a:pt x="13329" y="21084"/>
                    </a:cubicBezTo>
                    <a:cubicBezTo>
                      <a:pt x="13329" y="21256"/>
                      <a:pt x="13261" y="21428"/>
                      <a:pt x="13192" y="21600"/>
                    </a:cubicBezTo>
                  </a:path>
                </a:pathLst>
              </a:custGeom>
              <a:solidFill>
                <a:schemeClr val="accent5"/>
              </a:solidFill>
              <a:ln w="12700" cap="flat">
                <a:noFill/>
                <a:miter lim="400000"/>
              </a:ln>
              <a:effectLst/>
            </p:spPr>
            <p:txBody>
              <a:bodyPr wrap="square" lIns="162559" tIns="162559" rIns="162559" bIns="162559" numCol="1" anchor="t">
                <a:noAutofit/>
              </a:bodyPr>
              <a:lstStyle/>
              <a:p>
                <a:pPr defTabSz="457200">
                  <a:defRPr sz="5600">
                    <a:latin typeface="Gill Sans"/>
                    <a:ea typeface="Gill Sans"/>
                    <a:cs typeface="Gill Sans"/>
                    <a:sym typeface="Gill Sans"/>
                  </a:defRPr>
                </a:pPr>
                <a:endParaRPr sz="7465"/>
              </a:p>
            </p:txBody>
          </p:sp>
          <p:sp>
            <p:nvSpPr>
              <p:cNvPr id="10870" name="Shape 10870"/>
              <p:cNvSpPr/>
              <p:nvPr/>
            </p:nvSpPr>
            <p:spPr>
              <a:xfrm>
                <a:off x="5912609" y="10375"/>
                <a:ext cx="3644847" cy="5273619"/>
              </a:xfrm>
              <a:custGeom>
                <a:cxnLst>
                  <a:cxn ang="0">
                    <a:pos x="wd2" y="hd2"/>
                  </a:cxn>
                  <a:cxn ang="5400000">
                    <a:pos x="wd2" y="hd2"/>
                  </a:cxn>
                  <a:cxn ang="10800000">
                    <a:pos x="wd2" y="hd2"/>
                  </a:cxn>
                  <a:cxn ang="16200000">
                    <a:pos x="wd2" y="hd2"/>
                  </a:cxn>
                </a:cxnLst>
                <a:rect l="0" t="0" r="r" b="b"/>
                <a:pathLst>
                  <a:path w="21542" h="21493" extrusionOk="0">
                    <a:moveTo>
                      <a:pt x="3726" y="20275"/>
                    </a:moveTo>
                    <a:cubicBezTo>
                      <a:pt x="14788" y="20877"/>
                      <a:pt x="14788" y="20877"/>
                      <a:pt x="14788" y="20877"/>
                    </a:cubicBezTo>
                    <a:cubicBezTo>
                      <a:pt x="15021" y="20636"/>
                      <a:pt x="15487" y="20596"/>
                      <a:pt x="15836" y="20556"/>
                    </a:cubicBezTo>
                    <a:cubicBezTo>
                      <a:pt x="17757" y="20516"/>
                      <a:pt x="17757" y="21600"/>
                      <a:pt x="18281" y="21480"/>
                    </a:cubicBezTo>
                    <a:cubicBezTo>
                      <a:pt x="18689" y="21600"/>
                      <a:pt x="19329" y="20877"/>
                      <a:pt x="19853" y="20757"/>
                    </a:cubicBezTo>
                    <a:cubicBezTo>
                      <a:pt x="20436" y="20677"/>
                      <a:pt x="21018" y="21118"/>
                      <a:pt x="21542" y="20717"/>
                    </a:cubicBezTo>
                    <a:cubicBezTo>
                      <a:pt x="21367" y="19753"/>
                      <a:pt x="21600" y="18749"/>
                      <a:pt x="21367" y="17706"/>
                    </a:cubicBezTo>
                    <a:cubicBezTo>
                      <a:pt x="21309" y="17625"/>
                      <a:pt x="21192" y="17425"/>
                      <a:pt x="20901" y="17465"/>
                    </a:cubicBezTo>
                    <a:cubicBezTo>
                      <a:pt x="21134" y="16943"/>
                      <a:pt x="20377" y="16702"/>
                      <a:pt x="20377" y="16180"/>
                    </a:cubicBezTo>
                    <a:cubicBezTo>
                      <a:pt x="20377" y="16260"/>
                      <a:pt x="20203" y="16341"/>
                      <a:pt x="20144" y="16260"/>
                    </a:cubicBezTo>
                    <a:cubicBezTo>
                      <a:pt x="19679" y="15819"/>
                      <a:pt x="19038" y="15417"/>
                      <a:pt x="18922" y="14935"/>
                    </a:cubicBezTo>
                    <a:cubicBezTo>
                      <a:pt x="18864" y="14614"/>
                      <a:pt x="18980" y="14213"/>
                      <a:pt x="18864" y="13851"/>
                    </a:cubicBezTo>
                    <a:cubicBezTo>
                      <a:pt x="18864" y="13771"/>
                      <a:pt x="18631" y="13691"/>
                      <a:pt x="18398" y="13691"/>
                    </a:cubicBezTo>
                    <a:cubicBezTo>
                      <a:pt x="18573" y="13811"/>
                      <a:pt x="18514" y="13972"/>
                      <a:pt x="18514" y="14132"/>
                    </a:cubicBezTo>
                    <a:cubicBezTo>
                      <a:pt x="18340" y="13972"/>
                      <a:pt x="18107" y="13771"/>
                      <a:pt x="17874" y="13691"/>
                    </a:cubicBezTo>
                    <a:cubicBezTo>
                      <a:pt x="17117" y="13570"/>
                      <a:pt x="17816" y="13932"/>
                      <a:pt x="17757" y="14012"/>
                    </a:cubicBezTo>
                    <a:cubicBezTo>
                      <a:pt x="17699" y="13891"/>
                      <a:pt x="17408" y="14012"/>
                      <a:pt x="17408" y="13851"/>
                    </a:cubicBezTo>
                    <a:cubicBezTo>
                      <a:pt x="17117" y="13209"/>
                      <a:pt x="17175" y="12526"/>
                      <a:pt x="16593" y="11964"/>
                    </a:cubicBezTo>
                    <a:cubicBezTo>
                      <a:pt x="16244" y="11723"/>
                      <a:pt x="16244" y="11041"/>
                      <a:pt x="15778" y="10880"/>
                    </a:cubicBezTo>
                    <a:cubicBezTo>
                      <a:pt x="15254" y="10680"/>
                      <a:pt x="15196" y="10479"/>
                      <a:pt x="14672" y="10358"/>
                    </a:cubicBezTo>
                    <a:cubicBezTo>
                      <a:pt x="14672" y="10358"/>
                      <a:pt x="14381" y="10318"/>
                      <a:pt x="14381" y="10358"/>
                    </a:cubicBezTo>
                    <a:cubicBezTo>
                      <a:pt x="14439" y="10158"/>
                      <a:pt x="14322" y="9997"/>
                      <a:pt x="14089" y="9917"/>
                    </a:cubicBezTo>
                    <a:cubicBezTo>
                      <a:pt x="13798" y="9796"/>
                      <a:pt x="13391" y="9756"/>
                      <a:pt x="13274" y="9596"/>
                    </a:cubicBezTo>
                    <a:cubicBezTo>
                      <a:pt x="12750" y="8873"/>
                      <a:pt x="12692" y="8030"/>
                      <a:pt x="12750" y="7187"/>
                    </a:cubicBezTo>
                    <a:cubicBezTo>
                      <a:pt x="12750" y="7026"/>
                      <a:pt x="12168" y="6946"/>
                      <a:pt x="12110" y="6825"/>
                    </a:cubicBezTo>
                    <a:cubicBezTo>
                      <a:pt x="11877" y="6504"/>
                      <a:pt x="11819" y="6183"/>
                      <a:pt x="11644" y="5862"/>
                    </a:cubicBezTo>
                    <a:cubicBezTo>
                      <a:pt x="11470" y="5500"/>
                      <a:pt x="12052" y="5179"/>
                      <a:pt x="11586" y="4858"/>
                    </a:cubicBezTo>
                    <a:cubicBezTo>
                      <a:pt x="11237" y="4617"/>
                      <a:pt x="10829" y="4376"/>
                      <a:pt x="10596" y="4055"/>
                    </a:cubicBezTo>
                    <a:cubicBezTo>
                      <a:pt x="10305" y="4175"/>
                      <a:pt x="9956" y="4416"/>
                      <a:pt x="9723" y="4296"/>
                    </a:cubicBezTo>
                    <a:cubicBezTo>
                      <a:pt x="9374" y="4055"/>
                      <a:pt x="9490" y="3613"/>
                      <a:pt x="9374" y="3252"/>
                    </a:cubicBezTo>
                    <a:cubicBezTo>
                      <a:pt x="9141" y="2570"/>
                      <a:pt x="8908" y="1927"/>
                      <a:pt x="8500" y="1325"/>
                    </a:cubicBezTo>
                    <a:cubicBezTo>
                      <a:pt x="8267" y="923"/>
                      <a:pt x="8093" y="442"/>
                      <a:pt x="7976" y="0"/>
                    </a:cubicBezTo>
                    <a:cubicBezTo>
                      <a:pt x="7860" y="40"/>
                      <a:pt x="7802" y="80"/>
                      <a:pt x="7743" y="161"/>
                    </a:cubicBezTo>
                    <a:cubicBezTo>
                      <a:pt x="7569" y="161"/>
                      <a:pt x="7394" y="161"/>
                      <a:pt x="7394" y="201"/>
                    </a:cubicBezTo>
                    <a:cubicBezTo>
                      <a:pt x="7103" y="763"/>
                      <a:pt x="6812" y="1245"/>
                      <a:pt x="6404" y="1807"/>
                    </a:cubicBezTo>
                    <a:cubicBezTo>
                      <a:pt x="6288" y="1967"/>
                      <a:pt x="6695" y="2088"/>
                      <a:pt x="6521" y="2248"/>
                    </a:cubicBezTo>
                    <a:cubicBezTo>
                      <a:pt x="6288" y="2489"/>
                      <a:pt x="6288" y="2730"/>
                      <a:pt x="6230" y="2971"/>
                    </a:cubicBezTo>
                    <a:cubicBezTo>
                      <a:pt x="5939" y="3573"/>
                      <a:pt x="6404" y="4216"/>
                      <a:pt x="6230" y="4858"/>
                    </a:cubicBezTo>
                    <a:cubicBezTo>
                      <a:pt x="6055" y="5500"/>
                      <a:pt x="5706" y="6062"/>
                      <a:pt x="5298" y="6625"/>
                    </a:cubicBezTo>
                    <a:cubicBezTo>
                      <a:pt x="5065" y="6946"/>
                      <a:pt x="4949" y="7307"/>
                      <a:pt x="4541" y="7508"/>
                    </a:cubicBezTo>
                    <a:cubicBezTo>
                      <a:pt x="3959" y="7829"/>
                      <a:pt x="3086" y="7709"/>
                      <a:pt x="2562" y="7347"/>
                    </a:cubicBezTo>
                    <a:cubicBezTo>
                      <a:pt x="2329" y="7187"/>
                      <a:pt x="2154" y="6946"/>
                      <a:pt x="1921" y="6785"/>
                    </a:cubicBezTo>
                    <a:cubicBezTo>
                      <a:pt x="1514" y="6504"/>
                      <a:pt x="1106" y="6263"/>
                      <a:pt x="640" y="6062"/>
                    </a:cubicBezTo>
                    <a:cubicBezTo>
                      <a:pt x="0" y="16903"/>
                      <a:pt x="0" y="16903"/>
                      <a:pt x="0" y="16903"/>
                    </a:cubicBezTo>
                    <a:cubicBezTo>
                      <a:pt x="4017" y="16943"/>
                      <a:pt x="4017" y="16943"/>
                      <a:pt x="4017" y="16943"/>
                    </a:cubicBezTo>
                    <a:cubicBezTo>
                      <a:pt x="3726" y="20275"/>
                      <a:pt x="3726" y="20275"/>
                      <a:pt x="3726" y="20275"/>
                    </a:cubicBezTo>
                    <a:close/>
                  </a:path>
                </a:pathLst>
              </a:custGeom>
              <a:solidFill>
                <a:schemeClr val="accent4"/>
              </a:solidFill>
              <a:ln w="12700" cap="flat">
                <a:noFill/>
                <a:miter lim="400000"/>
              </a:ln>
              <a:effectLst/>
            </p:spPr>
            <p:txBody>
              <a:bodyPr wrap="square" lIns="162559" tIns="162559" rIns="162559" bIns="162559" numCol="1" anchor="t">
                <a:noAutofit/>
              </a:bodyPr>
              <a:lstStyle/>
              <a:p>
                <a:pPr defTabSz="457200">
                  <a:defRPr sz="5600">
                    <a:latin typeface="Gill Sans"/>
                    <a:ea typeface="Gill Sans"/>
                    <a:cs typeface="Gill Sans"/>
                    <a:sym typeface="Gill Sans"/>
                  </a:defRPr>
                </a:pPr>
                <a:endParaRPr sz="7465"/>
              </a:p>
            </p:txBody>
          </p:sp>
          <p:grpSp>
            <p:nvGrpSpPr>
              <p:cNvPr id="10878" name="Group 10878"/>
              <p:cNvGrpSpPr/>
              <p:nvPr/>
            </p:nvGrpSpPr>
            <p:grpSpPr>
              <a:xfrm>
                <a:off x="-36440" y="8128"/>
                <a:ext cx="9578149" cy="8876783"/>
                <a:chExt cx="9578147" cy="8876781"/>
              </a:xfrm>
            </p:grpSpPr>
            <p:sp>
              <p:nvSpPr>
                <p:cNvPr id="10871" name="Shape 10871"/>
                <p:cNvSpPr/>
                <p:nvPr/>
              </p:nvSpPr>
              <p:spPr>
                <a:xfrm>
                  <a:off x="7071816" y="7966285"/>
                  <a:ext cx="815019" cy="910497"/>
                </a:xfrm>
                <a:custGeom>
                  <a:cxnLst>
                    <a:cxn ang="0">
                      <a:pos x="wd2" y="hd2"/>
                    </a:cxn>
                    <a:cxn ang="5400000">
                      <a:pos x="wd2" y="hd2"/>
                    </a:cxn>
                    <a:cxn ang="10800000">
                      <a:pos x="wd2" y="hd2"/>
                    </a:cxn>
                    <a:cxn ang="16200000">
                      <a:pos x="wd2" y="hd2"/>
                    </a:cxn>
                  </a:cxnLst>
                  <a:rect l="0" t="0" r="r" b="b"/>
                  <a:pathLst>
                    <a:path w="20529" h="20631" extrusionOk="0">
                      <a:moveTo>
                        <a:pt x="18249" y="2839"/>
                      </a:moveTo>
                      <a:cubicBezTo>
                        <a:pt x="17007" y="2839"/>
                        <a:pt x="16511" y="3507"/>
                        <a:pt x="15518" y="3730"/>
                      </a:cubicBezTo>
                      <a:cubicBezTo>
                        <a:pt x="15269" y="3730"/>
                        <a:pt x="15518" y="4398"/>
                        <a:pt x="15518" y="4398"/>
                      </a:cubicBezTo>
                      <a:cubicBezTo>
                        <a:pt x="10552" y="4843"/>
                        <a:pt x="6580" y="2839"/>
                        <a:pt x="2607" y="167"/>
                      </a:cubicBezTo>
                      <a:cubicBezTo>
                        <a:pt x="2111" y="-56"/>
                        <a:pt x="621" y="-56"/>
                        <a:pt x="621" y="167"/>
                      </a:cubicBezTo>
                      <a:cubicBezTo>
                        <a:pt x="-124" y="1948"/>
                        <a:pt x="-372" y="4398"/>
                        <a:pt x="869" y="5956"/>
                      </a:cubicBezTo>
                      <a:cubicBezTo>
                        <a:pt x="2111" y="7515"/>
                        <a:pt x="2607" y="9297"/>
                        <a:pt x="3849" y="11078"/>
                      </a:cubicBezTo>
                      <a:cubicBezTo>
                        <a:pt x="3104" y="10855"/>
                        <a:pt x="2856" y="11301"/>
                        <a:pt x="2607" y="11523"/>
                      </a:cubicBezTo>
                      <a:cubicBezTo>
                        <a:pt x="2359" y="14864"/>
                        <a:pt x="5090" y="17313"/>
                        <a:pt x="6828" y="19985"/>
                      </a:cubicBezTo>
                      <a:cubicBezTo>
                        <a:pt x="7821" y="21544"/>
                        <a:pt x="9807" y="19763"/>
                        <a:pt x="11545" y="19985"/>
                      </a:cubicBezTo>
                      <a:cubicBezTo>
                        <a:pt x="11545" y="17758"/>
                        <a:pt x="12787" y="16868"/>
                        <a:pt x="14525" y="15532"/>
                      </a:cubicBezTo>
                      <a:cubicBezTo>
                        <a:pt x="15021" y="15309"/>
                        <a:pt x="14028" y="17536"/>
                        <a:pt x="16511" y="17758"/>
                      </a:cubicBezTo>
                      <a:cubicBezTo>
                        <a:pt x="16511" y="15532"/>
                        <a:pt x="16262" y="14196"/>
                        <a:pt x="17752" y="12191"/>
                      </a:cubicBezTo>
                      <a:cubicBezTo>
                        <a:pt x="18000" y="11746"/>
                        <a:pt x="18497" y="12191"/>
                        <a:pt x="18745" y="12637"/>
                      </a:cubicBezTo>
                      <a:cubicBezTo>
                        <a:pt x="19738" y="10187"/>
                        <a:pt x="18497" y="8406"/>
                        <a:pt x="20235" y="5956"/>
                      </a:cubicBezTo>
                      <a:cubicBezTo>
                        <a:pt x="21228" y="4620"/>
                        <a:pt x="19490" y="2839"/>
                        <a:pt x="18249" y="2839"/>
                      </a:cubicBezTo>
                      <a:close/>
                    </a:path>
                  </a:pathLst>
                </a:custGeom>
                <a:noFill/>
                <a:ln w="25400" cap="flat">
                  <a:solidFill>
                    <a:srgbClr val="DCDEE0"/>
                  </a:solidFill>
                  <a:prstDash val="solid"/>
                  <a:bevel/>
                </a:ln>
                <a:effectLst/>
              </p:spPr>
              <p:txBody>
                <a:bodyPr wrap="square" lIns="162559" tIns="162559" rIns="162559" bIns="162559" numCol="1" anchor="t">
                  <a:noAutofit/>
                </a:bodyPr>
                <a:lstStyle/>
                <a:p>
                  <a:pPr defTabSz="457200">
                    <a:defRPr sz="5600">
                      <a:latin typeface="Gill Sans"/>
                      <a:ea typeface="Gill Sans"/>
                      <a:cs typeface="Gill Sans"/>
                      <a:sym typeface="Gill Sans"/>
                    </a:defRPr>
                  </a:pPr>
                  <a:endParaRPr sz="7465"/>
                </a:p>
              </p:txBody>
            </p:sp>
            <p:sp>
              <p:nvSpPr>
                <p:cNvPr id="10872" name="Shape 10872"/>
                <p:cNvSpPr/>
                <p:nvPr/>
              </p:nvSpPr>
              <p:spPr>
                <a:xfrm>
                  <a:off x="6398228" y="6352675"/>
                  <a:ext cx="1969049" cy="1494266"/>
                </a:xfrm>
                <a:custGeom>
                  <a:cxnLst>
                    <a:cxn ang="0">
                      <a:pos x="wd2" y="hd2"/>
                    </a:cxn>
                    <a:cxn ang="5400000">
                      <a:pos x="wd2" y="hd2"/>
                    </a:cxn>
                    <a:cxn ang="10800000">
                      <a:pos x="wd2" y="hd2"/>
                    </a:cxn>
                    <a:cxn ang="16200000">
                      <a:pos x="wd2" y="hd2"/>
                    </a:cxn>
                  </a:cxnLst>
                  <a:rect l="0" t="0" r="r" b="b"/>
                  <a:pathLst>
                    <a:path w="21600" h="21600" extrusionOk="0">
                      <a:moveTo>
                        <a:pt x="21600" y="15774"/>
                      </a:moveTo>
                      <a:cubicBezTo>
                        <a:pt x="21384" y="16200"/>
                        <a:pt x="20952" y="16484"/>
                        <a:pt x="20736" y="16342"/>
                      </a:cubicBezTo>
                      <a:cubicBezTo>
                        <a:pt x="19008" y="15632"/>
                        <a:pt x="17820" y="17621"/>
                        <a:pt x="16308" y="17053"/>
                      </a:cubicBezTo>
                      <a:cubicBezTo>
                        <a:pt x="15876" y="16911"/>
                        <a:pt x="15336" y="16626"/>
                        <a:pt x="15120" y="16911"/>
                      </a:cubicBezTo>
                      <a:cubicBezTo>
                        <a:pt x="14364" y="18332"/>
                        <a:pt x="13824" y="19468"/>
                        <a:pt x="12420" y="19895"/>
                      </a:cubicBezTo>
                      <a:cubicBezTo>
                        <a:pt x="12204" y="19895"/>
                        <a:pt x="12852" y="20747"/>
                        <a:pt x="12636" y="21316"/>
                      </a:cubicBezTo>
                      <a:cubicBezTo>
                        <a:pt x="12528" y="21458"/>
                        <a:pt x="12312" y="21458"/>
                        <a:pt x="12204" y="21600"/>
                      </a:cubicBezTo>
                      <a:cubicBezTo>
                        <a:pt x="12204" y="21032"/>
                        <a:pt x="11772" y="20605"/>
                        <a:pt x="11880" y="20037"/>
                      </a:cubicBezTo>
                      <a:cubicBezTo>
                        <a:pt x="10908" y="20463"/>
                        <a:pt x="10152" y="19468"/>
                        <a:pt x="9288" y="18900"/>
                      </a:cubicBezTo>
                      <a:cubicBezTo>
                        <a:pt x="8640" y="18474"/>
                        <a:pt x="8964" y="18047"/>
                        <a:pt x="9396" y="17053"/>
                      </a:cubicBezTo>
                      <a:cubicBezTo>
                        <a:pt x="9828" y="16484"/>
                        <a:pt x="9288" y="15489"/>
                        <a:pt x="8964" y="15489"/>
                      </a:cubicBezTo>
                      <a:cubicBezTo>
                        <a:pt x="8316" y="15205"/>
                        <a:pt x="8640" y="16911"/>
                        <a:pt x="8208" y="16911"/>
                      </a:cubicBezTo>
                      <a:cubicBezTo>
                        <a:pt x="6804" y="17621"/>
                        <a:pt x="5724" y="20037"/>
                        <a:pt x="4536" y="19042"/>
                      </a:cubicBezTo>
                      <a:cubicBezTo>
                        <a:pt x="3132" y="17763"/>
                        <a:pt x="1404" y="17337"/>
                        <a:pt x="0" y="16200"/>
                      </a:cubicBezTo>
                      <a:cubicBezTo>
                        <a:pt x="756" y="0"/>
                        <a:pt x="756" y="0"/>
                        <a:pt x="756" y="0"/>
                      </a:cubicBezTo>
                      <a:cubicBezTo>
                        <a:pt x="1944" y="142"/>
                        <a:pt x="3024" y="426"/>
                        <a:pt x="3348" y="2132"/>
                      </a:cubicBezTo>
                      <a:cubicBezTo>
                        <a:pt x="3564" y="3553"/>
                        <a:pt x="4752" y="3126"/>
                        <a:pt x="5616" y="3126"/>
                      </a:cubicBezTo>
                      <a:cubicBezTo>
                        <a:pt x="5616" y="4263"/>
                        <a:pt x="5940" y="5258"/>
                        <a:pt x="6480" y="5968"/>
                      </a:cubicBezTo>
                      <a:cubicBezTo>
                        <a:pt x="7344" y="7105"/>
                        <a:pt x="8424" y="7958"/>
                        <a:pt x="9396" y="9095"/>
                      </a:cubicBezTo>
                      <a:cubicBezTo>
                        <a:pt x="9612" y="9237"/>
                        <a:pt x="10368" y="9095"/>
                        <a:pt x="10692" y="9095"/>
                      </a:cubicBezTo>
                      <a:cubicBezTo>
                        <a:pt x="12852" y="9379"/>
                        <a:pt x="15120" y="9663"/>
                        <a:pt x="17280" y="10089"/>
                      </a:cubicBezTo>
                      <a:cubicBezTo>
                        <a:pt x="17712" y="10089"/>
                        <a:pt x="17388" y="11795"/>
                        <a:pt x="17820" y="12363"/>
                      </a:cubicBezTo>
                      <a:cubicBezTo>
                        <a:pt x="19008" y="13784"/>
                        <a:pt x="20304" y="14495"/>
                        <a:pt x="21600" y="15774"/>
                      </a:cubicBezTo>
                      <a:cubicBezTo>
                        <a:pt x="21600" y="15774"/>
                        <a:pt x="21600" y="15774"/>
                        <a:pt x="21600" y="15774"/>
                      </a:cubicBezTo>
                      <a:close/>
                    </a:path>
                  </a:pathLst>
                </a:custGeom>
                <a:noFill/>
                <a:ln w="25400" cap="flat">
                  <a:solidFill>
                    <a:srgbClr val="DCDEE0"/>
                  </a:solidFill>
                  <a:prstDash val="solid"/>
                  <a:bevel/>
                </a:ln>
                <a:effectLst/>
              </p:spPr>
              <p:txBody>
                <a:bodyPr wrap="square" lIns="162559" tIns="162559" rIns="162559" bIns="162559" numCol="1" anchor="t">
                  <a:noAutofit/>
                </a:bodyPr>
                <a:lstStyle/>
                <a:p>
                  <a:pPr defTabSz="457200">
                    <a:defRPr sz="5600">
                      <a:latin typeface="Gill Sans"/>
                      <a:ea typeface="Gill Sans"/>
                      <a:cs typeface="Gill Sans"/>
                      <a:sym typeface="Gill Sans"/>
                    </a:defRPr>
                  </a:pPr>
                  <a:endParaRPr sz="7465"/>
                </a:p>
              </p:txBody>
            </p:sp>
            <p:sp>
              <p:nvSpPr>
                <p:cNvPr id="10873" name="Shape 10873"/>
                <p:cNvSpPr/>
                <p:nvPr/>
              </p:nvSpPr>
              <p:spPr>
                <a:xfrm>
                  <a:off x="-1" y="816722"/>
                  <a:ext cx="3754340" cy="6053222"/>
                </a:xfrm>
                <a:custGeom>
                  <a:cxnLst>
                    <a:cxn ang="0">
                      <a:pos x="wd2" y="hd2"/>
                    </a:cxn>
                    <a:cxn ang="5400000">
                      <a:pos x="wd2" y="hd2"/>
                    </a:cxn>
                    <a:cxn ang="10800000">
                      <a:pos x="wd2" y="hd2"/>
                    </a:cxn>
                    <a:cxn ang="16200000">
                      <a:pos x="wd2" y="hd2"/>
                    </a:cxn>
                  </a:cxnLst>
                  <a:rect l="0" t="0" r="r" b="b"/>
                  <a:pathLst>
                    <a:path w="21517" h="21414" extrusionOk="0">
                      <a:moveTo>
                        <a:pt x="21517" y="17226"/>
                      </a:moveTo>
                      <a:cubicBezTo>
                        <a:pt x="20333" y="17470"/>
                        <a:pt x="19148" y="17783"/>
                        <a:pt x="17795" y="17853"/>
                      </a:cubicBezTo>
                      <a:cubicBezTo>
                        <a:pt x="17287" y="17888"/>
                        <a:pt x="17174" y="18376"/>
                        <a:pt x="16667" y="18515"/>
                      </a:cubicBezTo>
                      <a:cubicBezTo>
                        <a:pt x="16441" y="18550"/>
                        <a:pt x="16103" y="18654"/>
                        <a:pt x="16103" y="18689"/>
                      </a:cubicBezTo>
                      <a:cubicBezTo>
                        <a:pt x="16047" y="19142"/>
                        <a:pt x="15708" y="19665"/>
                        <a:pt x="15257" y="19665"/>
                      </a:cubicBezTo>
                      <a:cubicBezTo>
                        <a:pt x="14185" y="19734"/>
                        <a:pt x="12945" y="19734"/>
                        <a:pt x="11760" y="19804"/>
                      </a:cubicBezTo>
                      <a:cubicBezTo>
                        <a:pt x="11196" y="19839"/>
                        <a:pt x="10576" y="19978"/>
                        <a:pt x="10294" y="20257"/>
                      </a:cubicBezTo>
                      <a:cubicBezTo>
                        <a:pt x="10181" y="20361"/>
                        <a:pt x="10012" y="20501"/>
                        <a:pt x="10125" y="20640"/>
                      </a:cubicBezTo>
                      <a:cubicBezTo>
                        <a:pt x="9899" y="20675"/>
                        <a:pt x="9730" y="20536"/>
                        <a:pt x="9617" y="20570"/>
                      </a:cubicBezTo>
                      <a:cubicBezTo>
                        <a:pt x="8997" y="20779"/>
                        <a:pt x="8489" y="21058"/>
                        <a:pt x="7925" y="21302"/>
                      </a:cubicBezTo>
                      <a:cubicBezTo>
                        <a:pt x="7643" y="21441"/>
                        <a:pt x="7192" y="21267"/>
                        <a:pt x="6797" y="21372"/>
                      </a:cubicBezTo>
                      <a:cubicBezTo>
                        <a:pt x="6233" y="21511"/>
                        <a:pt x="6233" y="21267"/>
                        <a:pt x="5669" y="21197"/>
                      </a:cubicBezTo>
                      <a:cubicBezTo>
                        <a:pt x="5669" y="21267"/>
                        <a:pt x="5218" y="21163"/>
                        <a:pt x="5275" y="21267"/>
                      </a:cubicBezTo>
                      <a:cubicBezTo>
                        <a:pt x="5106" y="21058"/>
                        <a:pt x="4767" y="21093"/>
                        <a:pt x="4429" y="21093"/>
                      </a:cubicBezTo>
                      <a:cubicBezTo>
                        <a:pt x="4542" y="20779"/>
                        <a:pt x="3752" y="20570"/>
                        <a:pt x="4203" y="20257"/>
                      </a:cubicBezTo>
                      <a:cubicBezTo>
                        <a:pt x="4260" y="20222"/>
                        <a:pt x="4485" y="20292"/>
                        <a:pt x="4542" y="20222"/>
                      </a:cubicBezTo>
                      <a:cubicBezTo>
                        <a:pt x="4767" y="20048"/>
                        <a:pt x="4993" y="19804"/>
                        <a:pt x="4880" y="19560"/>
                      </a:cubicBezTo>
                      <a:cubicBezTo>
                        <a:pt x="4880" y="19490"/>
                        <a:pt x="4711" y="19456"/>
                        <a:pt x="4711" y="19386"/>
                      </a:cubicBezTo>
                      <a:cubicBezTo>
                        <a:pt x="4654" y="19246"/>
                        <a:pt x="4711" y="19072"/>
                        <a:pt x="4711" y="18898"/>
                      </a:cubicBezTo>
                      <a:cubicBezTo>
                        <a:pt x="4824" y="18341"/>
                        <a:pt x="4034" y="17888"/>
                        <a:pt x="3696" y="17365"/>
                      </a:cubicBezTo>
                      <a:cubicBezTo>
                        <a:pt x="3414" y="16877"/>
                        <a:pt x="3188" y="16390"/>
                        <a:pt x="2850" y="15902"/>
                      </a:cubicBezTo>
                      <a:cubicBezTo>
                        <a:pt x="2737" y="15658"/>
                        <a:pt x="2286" y="15588"/>
                        <a:pt x="2060" y="15414"/>
                      </a:cubicBezTo>
                      <a:cubicBezTo>
                        <a:pt x="1609" y="15066"/>
                        <a:pt x="1778" y="14613"/>
                        <a:pt x="1440" y="14265"/>
                      </a:cubicBezTo>
                      <a:cubicBezTo>
                        <a:pt x="1101" y="13881"/>
                        <a:pt x="86" y="13777"/>
                        <a:pt x="30" y="13219"/>
                      </a:cubicBezTo>
                      <a:cubicBezTo>
                        <a:pt x="30" y="13115"/>
                        <a:pt x="255" y="13150"/>
                        <a:pt x="368" y="13150"/>
                      </a:cubicBezTo>
                      <a:cubicBezTo>
                        <a:pt x="368" y="13289"/>
                        <a:pt x="819" y="13289"/>
                        <a:pt x="594" y="13463"/>
                      </a:cubicBezTo>
                      <a:cubicBezTo>
                        <a:pt x="763" y="13359"/>
                        <a:pt x="989" y="13707"/>
                        <a:pt x="932" y="13463"/>
                      </a:cubicBezTo>
                      <a:cubicBezTo>
                        <a:pt x="876" y="13185"/>
                        <a:pt x="86" y="13010"/>
                        <a:pt x="255" y="12697"/>
                      </a:cubicBezTo>
                      <a:cubicBezTo>
                        <a:pt x="312" y="12662"/>
                        <a:pt x="537" y="12662"/>
                        <a:pt x="594" y="12697"/>
                      </a:cubicBezTo>
                      <a:cubicBezTo>
                        <a:pt x="932" y="12836"/>
                        <a:pt x="707" y="13045"/>
                        <a:pt x="763" y="13219"/>
                      </a:cubicBezTo>
                      <a:cubicBezTo>
                        <a:pt x="1158" y="13010"/>
                        <a:pt x="1271" y="13463"/>
                        <a:pt x="1665" y="13394"/>
                      </a:cubicBezTo>
                      <a:cubicBezTo>
                        <a:pt x="1383" y="13185"/>
                        <a:pt x="1609" y="12906"/>
                        <a:pt x="1496" y="12697"/>
                      </a:cubicBezTo>
                      <a:cubicBezTo>
                        <a:pt x="1271" y="12314"/>
                        <a:pt x="537" y="12174"/>
                        <a:pt x="312" y="11826"/>
                      </a:cubicBezTo>
                      <a:cubicBezTo>
                        <a:pt x="-83" y="11199"/>
                        <a:pt x="-83" y="10606"/>
                        <a:pt x="199" y="9945"/>
                      </a:cubicBezTo>
                      <a:cubicBezTo>
                        <a:pt x="255" y="9945"/>
                        <a:pt x="30" y="9910"/>
                        <a:pt x="30" y="9875"/>
                      </a:cubicBezTo>
                      <a:cubicBezTo>
                        <a:pt x="-27" y="9492"/>
                        <a:pt x="199" y="9143"/>
                        <a:pt x="481" y="8795"/>
                      </a:cubicBezTo>
                      <a:cubicBezTo>
                        <a:pt x="650" y="8969"/>
                        <a:pt x="650" y="9213"/>
                        <a:pt x="594" y="9422"/>
                      </a:cubicBezTo>
                      <a:cubicBezTo>
                        <a:pt x="1158" y="9213"/>
                        <a:pt x="1045" y="8760"/>
                        <a:pt x="1553" y="8586"/>
                      </a:cubicBezTo>
                      <a:cubicBezTo>
                        <a:pt x="1834" y="8446"/>
                        <a:pt x="2229" y="8377"/>
                        <a:pt x="2455" y="8203"/>
                      </a:cubicBezTo>
                      <a:cubicBezTo>
                        <a:pt x="3132" y="7854"/>
                        <a:pt x="3639" y="7471"/>
                        <a:pt x="4372" y="7192"/>
                      </a:cubicBezTo>
                      <a:cubicBezTo>
                        <a:pt x="4485" y="7157"/>
                        <a:pt x="3865" y="7401"/>
                        <a:pt x="4316" y="7436"/>
                      </a:cubicBezTo>
                      <a:cubicBezTo>
                        <a:pt x="4372" y="7471"/>
                        <a:pt x="4429" y="7366"/>
                        <a:pt x="4429" y="7297"/>
                      </a:cubicBezTo>
                      <a:cubicBezTo>
                        <a:pt x="4485" y="7332"/>
                        <a:pt x="4598" y="7401"/>
                        <a:pt x="4542" y="7471"/>
                      </a:cubicBezTo>
                      <a:cubicBezTo>
                        <a:pt x="5444" y="7401"/>
                        <a:pt x="6121" y="7018"/>
                        <a:pt x="7079" y="6948"/>
                      </a:cubicBezTo>
                      <a:cubicBezTo>
                        <a:pt x="7136" y="6948"/>
                        <a:pt x="7023" y="6879"/>
                        <a:pt x="6910" y="6844"/>
                      </a:cubicBezTo>
                      <a:cubicBezTo>
                        <a:pt x="7418" y="6461"/>
                        <a:pt x="8151" y="6739"/>
                        <a:pt x="8715" y="6530"/>
                      </a:cubicBezTo>
                      <a:cubicBezTo>
                        <a:pt x="9392" y="6217"/>
                        <a:pt x="10181" y="6008"/>
                        <a:pt x="10576" y="5555"/>
                      </a:cubicBezTo>
                      <a:cubicBezTo>
                        <a:pt x="10914" y="5102"/>
                        <a:pt x="12099" y="4823"/>
                        <a:pt x="11817" y="4440"/>
                      </a:cubicBezTo>
                      <a:cubicBezTo>
                        <a:pt x="11422" y="3848"/>
                        <a:pt x="11760" y="3325"/>
                        <a:pt x="12606" y="2977"/>
                      </a:cubicBezTo>
                      <a:cubicBezTo>
                        <a:pt x="12663" y="2977"/>
                        <a:pt x="12606" y="2837"/>
                        <a:pt x="12663" y="2768"/>
                      </a:cubicBezTo>
                      <a:cubicBezTo>
                        <a:pt x="12719" y="2698"/>
                        <a:pt x="12945" y="2733"/>
                        <a:pt x="12945" y="2768"/>
                      </a:cubicBezTo>
                      <a:cubicBezTo>
                        <a:pt x="13001" y="3186"/>
                        <a:pt x="13621" y="3465"/>
                        <a:pt x="13509" y="3883"/>
                      </a:cubicBezTo>
                      <a:cubicBezTo>
                        <a:pt x="13621" y="3883"/>
                        <a:pt x="13847" y="3883"/>
                        <a:pt x="13847" y="3848"/>
                      </a:cubicBezTo>
                      <a:cubicBezTo>
                        <a:pt x="14016" y="3674"/>
                        <a:pt x="13509" y="3534"/>
                        <a:pt x="13678" y="3325"/>
                      </a:cubicBezTo>
                      <a:cubicBezTo>
                        <a:pt x="13678" y="3325"/>
                        <a:pt x="13791" y="3325"/>
                        <a:pt x="13903" y="3325"/>
                      </a:cubicBezTo>
                      <a:cubicBezTo>
                        <a:pt x="13960" y="3360"/>
                        <a:pt x="14073" y="3395"/>
                        <a:pt x="14016" y="3499"/>
                      </a:cubicBezTo>
                      <a:cubicBezTo>
                        <a:pt x="14129" y="3499"/>
                        <a:pt x="14242" y="3499"/>
                        <a:pt x="14411" y="3499"/>
                      </a:cubicBezTo>
                      <a:cubicBezTo>
                        <a:pt x="14355" y="3221"/>
                        <a:pt x="13903" y="3081"/>
                        <a:pt x="13509" y="2977"/>
                      </a:cubicBezTo>
                      <a:cubicBezTo>
                        <a:pt x="13227" y="2907"/>
                        <a:pt x="13396" y="2628"/>
                        <a:pt x="13621" y="2559"/>
                      </a:cubicBezTo>
                      <a:cubicBezTo>
                        <a:pt x="13791" y="2524"/>
                        <a:pt x="14016" y="2524"/>
                        <a:pt x="14129" y="2559"/>
                      </a:cubicBezTo>
                      <a:cubicBezTo>
                        <a:pt x="14355" y="2698"/>
                        <a:pt x="14580" y="2698"/>
                        <a:pt x="14919" y="2698"/>
                      </a:cubicBezTo>
                      <a:cubicBezTo>
                        <a:pt x="14806" y="2385"/>
                        <a:pt x="15257" y="2315"/>
                        <a:pt x="15426" y="2071"/>
                      </a:cubicBezTo>
                      <a:cubicBezTo>
                        <a:pt x="15201" y="2106"/>
                        <a:pt x="14919" y="2315"/>
                        <a:pt x="14806" y="2210"/>
                      </a:cubicBezTo>
                      <a:cubicBezTo>
                        <a:pt x="14693" y="2106"/>
                        <a:pt x="14693" y="1897"/>
                        <a:pt x="14919" y="1792"/>
                      </a:cubicBezTo>
                      <a:cubicBezTo>
                        <a:pt x="15313" y="1583"/>
                        <a:pt x="15595" y="1339"/>
                        <a:pt x="15821" y="1096"/>
                      </a:cubicBezTo>
                      <a:cubicBezTo>
                        <a:pt x="16047" y="886"/>
                        <a:pt x="16441" y="747"/>
                        <a:pt x="16780" y="608"/>
                      </a:cubicBezTo>
                      <a:cubicBezTo>
                        <a:pt x="16892" y="677"/>
                        <a:pt x="16836" y="852"/>
                        <a:pt x="17062" y="921"/>
                      </a:cubicBezTo>
                      <a:cubicBezTo>
                        <a:pt x="17118" y="712"/>
                        <a:pt x="17174" y="608"/>
                        <a:pt x="17062" y="434"/>
                      </a:cubicBezTo>
                      <a:cubicBezTo>
                        <a:pt x="17456" y="364"/>
                        <a:pt x="17344" y="50"/>
                        <a:pt x="17569" y="16"/>
                      </a:cubicBezTo>
                      <a:cubicBezTo>
                        <a:pt x="18415" y="-89"/>
                        <a:pt x="19092" y="364"/>
                        <a:pt x="19600" y="712"/>
                      </a:cubicBezTo>
                      <a:cubicBezTo>
                        <a:pt x="19881" y="921"/>
                        <a:pt x="19318" y="1339"/>
                        <a:pt x="19600" y="1688"/>
                      </a:cubicBezTo>
                      <a:cubicBezTo>
                        <a:pt x="19543" y="1339"/>
                        <a:pt x="20051" y="1200"/>
                        <a:pt x="20220" y="921"/>
                      </a:cubicBezTo>
                      <a:cubicBezTo>
                        <a:pt x="20389" y="991"/>
                        <a:pt x="20615" y="956"/>
                        <a:pt x="20784" y="991"/>
                      </a:cubicBezTo>
                      <a:cubicBezTo>
                        <a:pt x="21517" y="17226"/>
                        <a:pt x="21517" y="17226"/>
                        <a:pt x="21517" y="17226"/>
                      </a:cubicBezTo>
                      <a:close/>
                    </a:path>
                  </a:pathLst>
                </a:custGeom>
                <a:noFill/>
                <a:ln w="25400" cap="flat">
                  <a:solidFill>
                    <a:srgbClr val="DCDEE0"/>
                  </a:solidFill>
                  <a:prstDash val="solid"/>
                  <a:bevel/>
                </a:ln>
                <a:effectLst/>
              </p:spPr>
              <p:txBody>
                <a:bodyPr wrap="square" lIns="162559" tIns="162559" rIns="162559" bIns="162559" numCol="1" anchor="t">
                  <a:noAutofit/>
                </a:bodyPr>
                <a:lstStyle/>
                <a:p>
                  <a:pPr defTabSz="457200">
                    <a:defRPr sz="5600">
                      <a:latin typeface="Gill Sans"/>
                      <a:ea typeface="Gill Sans"/>
                      <a:cs typeface="Gill Sans"/>
                      <a:sym typeface="Gill Sans"/>
                    </a:defRPr>
                  </a:pPr>
                  <a:endParaRPr sz="7465"/>
                </a:p>
              </p:txBody>
            </p:sp>
            <p:sp>
              <p:nvSpPr>
                <p:cNvPr id="10874" name="Shape 10874"/>
                <p:cNvSpPr/>
                <p:nvPr/>
              </p:nvSpPr>
              <p:spPr>
                <a:xfrm>
                  <a:off x="3624343" y="33327"/>
                  <a:ext cx="2381260" cy="4125797"/>
                </a:xfrm>
                <a:custGeom>
                  <a:cxnLst>
                    <a:cxn ang="0">
                      <a:pos x="wd2" y="hd2"/>
                    </a:cxn>
                    <a:cxn ang="5400000">
                      <a:pos x="wd2" y="hd2"/>
                    </a:cxn>
                    <a:cxn ang="10800000">
                      <a:pos x="wd2" y="hd2"/>
                    </a:cxn>
                    <a:cxn ang="16200000">
                      <a:pos x="wd2" y="hd2"/>
                    </a:cxn>
                  </a:cxnLst>
                  <a:rect l="0" t="0" r="r" b="b"/>
                  <a:pathLst>
                    <a:path w="21600" h="21600" extrusionOk="0">
                      <a:moveTo>
                        <a:pt x="0" y="5568"/>
                      </a:moveTo>
                      <a:cubicBezTo>
                        <a:pt x="89" y="5568"/>
                        <a:pt x="179" y="5568"/>
                        <a:pt x="179" y="5568"/>
                      </a:cubicBezTo>
                      <a:cubicBezTo>
                        <a:pt x="536" y="5774"/>
                        <a:pt x="982" y="5825"/>
                        <a:pt x="1339" y="5877"/>
                      </a:cubicBezTo>
                      <a:cubicBezTo>
                        <a:pt x="1607" y="5877"/>
                        <a:pt x="1517" y="5568"/>
                        <a:pt x="1071" y="5464"/>
                      </a:cubicBezTo>
                      <a:cubicBezTo>
                        <a:pt x="1339" y="5361"/>
                        <a:pt x="1339" y="5207"/>
                        <a:pt x="1250" y="5104"/>
                      </a:cubicBezTo>
                      <a:cubicBezTo>
                        <a:pt x="1160" y="5052"/>
                        <a:pt x="893" y="5207"/>
                        <a:pt x="893" y="5000"/>
                      </a:cubicBezTo>
                      <a:cubicBezTo>
                        <a:pt x="803" y="4330"/>
                        <a:pt x="1517" y="3918"/>
                        <a:pt x="1964" y="3351"/>
                      </a:cubicBezTo>
                      <a:cubicBezTo>
                        <a:pt x="2053" y="3299"/>
                        <a:pt x="2499" y="3402"/>
                        <a:pt x="2678" y="3351"/>
                      </a:cubicBezTo>
                      <a:cubicBezTo>
                        <a:pt x="2856" y="3196"/>
                        <a:pt x="2321" y="2938"/>
                        <a:pt x="2499" y="2784"/>
                      </a:cubicBezTo>
                      <a:cubicBezTo>
                        <a:pt x="2767" y="2629"/>
                        <a:pt x="2945" y="2423"/>
                        <a:pt x="2856" y="2217"/>
                      </a:cubicBezTo>
                      <a:cubicBezTo>
                        <a:pt x="3124" y="2217"/>
                        <a:pt x="3570" y="2474"/>
                        <a:pt x="3660" y="2320"/>
                      </a:cubicBezTo>
                      <a:cubicBezTo>
                        <a:pt x="3213" y="2165"/>
                        <a:pt x="3570" y="1959"/>
                        <a:pt x="3481" y="1753"/>
                      </a:cubicBezTo>
                      <a:cubicBezTo>
                        <a:pt x="4017" y="1856"/>
                        <a:pt x="4017" y="2474"/>
                        <a:pt x="4641" y="2268"/>
                      </a:cubicBezTo>
                      <a:cubicBezTo>
                        <a:pt x="4909" y="2165"/>
                        <a:pt x="4195" y="1598"/>
                        <a:pt x="4641" y="1650"/>
                      </a:cubicBezTo>
                      <a:cubicBezTo>
                        <a:pt x="5802" y="1753"/>
                        <a:pt x="7408" y="1443"/>
                        <a:pt x="8658" y="1392"/>
                      </a:cubicBezTo>
                      <a:cubicBezTo>
                        <a:pt x="8122" y="1237"/>
                        <a:pt x="8747" y="928"/>
                        <a:pt x="8390" y="773"/>
                      </a:cubicBezTo>
                      <a:cubicBezTo>
                        <a:pt x="7944" y="516"/>
                        <a:pt x="7230" y="516"/>
                        <a:pt x="6516" y="412"/>
                      </a:cubicBezTo>
                      <a:cubicBezTo>
                        <a:pt x="6159" y="361"/>
                        <a:pt x="6783" y="206"/>
                        <a:pt x="6694" y="0"/>
                      </a:cubicBezTo>
                      <a:cubicBezTo>
                        <a:pt x="7230" y="309"/>
                        <a:pt x="7765" y="0"/>
                        <a:pt x="8212" y="206"/>
                      </a:cubicBezTo>
                      <a:cubicBezTo>
                        <a:pt x="8479" y="309"/>
                        <a:pt x="8926" y="567"/>
                        <a:pt x="9283" y="361"/>
                      </a:cubicBezTo>
                      <a:cubicBezTo>
                        <a:pt x="9193" y="1186"/>
                        <a:pt x="10979" y="876"/>
                        <a:pt x="11871" y="979"/>
                      </a:cubicBezTo>
                      <a:cubicBezTo>
                        <a:pt x="12407" y="1031"/>
                        <a:pt x="12317" y="1340"/>
                        <a:pt x="12317" y="1650"/>
                      </a:cubicBezTo>
                      <a:cubicBezTo>
                        <a:pt x="12317" y="1237"/>
                        <a:pt x="12942" y="1289"/>
                        <a:pt x="13478" y="1186"/>
                      </a:cubicBezTo>
                      <a:cubicBezTo>
                        <a:pt x="13567" y="1650"/>
                        <a:pt x="14370" y="1804"/>
                        <a:pt x="14817" y="1598"/>
                      </a:cubicBezTo>
                      <a:cubicBezTo>
                        <a:pt x="15174" y="1443"/>
                        <a:pt x="15709" y="1083"/>
                        <a:pt x="15977" y="1289"/>
                      </a:cubicBezTo>
                      <a:cubicBezTo>
                        <a:pt x="16155" y="1392"/>
                        <a:pt x="15709" y="1753"/>
                        <a:pt x="15888" y="1804"/>
                      </a:cubicBezTo>
                      <a:cubicBezTo>
                        <a:pt x="16245" y="1907"/>
                        <a:pt x="16155" y="1340"/>
                        <a:pt x="16691" y="1443"/>
                      </a:cubicBezTo>
                      <a:cubicBezTo>
                        <a:pt x="17048" y="1495"/>
                        <a:pt x="16512" y="1856"/>
                        <a:pt x="16869" y="1959"/>
                      </a:cubicBezTo>
                      <a:cubicBezTo>
                        <a:pt x="17316" y="2114"/>
                        <a:pt x="17405" y="1753"/>
                        <a:pt x="17673" y="1753"/>
                      </a:cubicBezTo>
                      <a:cubicBezTo>
                        <a:pt x="17583" y="1598"/>
                        <a:pt x="17316" y="1495"/>
                        <a:pt x="17048" y="1392"/>
                      </a:cubicBezTo>
                      <a:cubicBezTo>
                        <a:pt x="17316" y="1340"/>
                        <a:pt x="17583" y="1186"/>
                        <a:pt x="17851" y="1289"/>
                      </a:cubicBezTo>
                      <a:cubicBezTo>
                        <a:pt x="17940" y="1340"/>
                        <a:pt x="17851" y="1443"/>
                        <a:pt x="17940" y="1495"/>
                      </a:cubicBezTo>
                      <a:cubicBezTo>
                        <a:pt x="18298" y="1701"/>
                        <a:pt x="19012" y="1856"/>
                        <a:pt x="18565" y="2062"/>
                      </a:cubicBezTo>
                      <a:cubicBezTo>
                        <a:pt x="18119" y="2268"/>
                        <a:pt x="18030" y="2629"/>
                        <a:pt x="17762" y="2887"/>
                      </a:cubicBezTo>
                      <a:cubicBezTo>
                        <a:pt x="17583" y="3093"/>
                        <a:pt x="17226" y="2835"/>
                        <a:pt x="16869" y="2887"/>
                      </a:cubicBezTo>
                      <a:cubicBezTo>
                        <a:pt x="16245" y="2887"/>
                        <a:pt x="15709" y="3712"/>
                        <a:pt x="16869" y="3815"/>
                      </a:cubicBezTo>
                      <a:cubicBezTo>
                        <a:pt x="16245" y="4124"/>
                        <a:pt x="16066" y="4640"/>
                        <a:pt x="15441" y="4949"/>
                      </a:cubicBezTo>
                      <a:cubicBezTo>
                        <a:pt x="15084" y="5104"/>
                        <a:pt x="14549" y="4743"/>
                        <a:pt x="14281" y="5104"/>
                      </a:cubicBezTo>
                      <a:cubicBezTo>
                        <a:pt x="14281" y="5155"/>
                        <a:pt x="14370" y="5258"/>
                        <a:pt x="14460" y="5310"/>
                      </a:cubicBezTo>
                      <a:cubicBezTo>
                        <a:pt x="14638" y="5361"/>
                        <a:pt x="14906" y="5310"/>
                        <a:pt x="15084" y="5361"/>
                      </a:cubicBezTo>
                      <a:cubicBezTo>
                        <a:pt x="15174" y="5361"/>
                        <a:pt x="15084" y="5464"/>
                        <a:pt x="15084" y="5568"/>
                      </a:cubicBezTo>
                      <a:cubicBezTo>
                        <a:pt x="15709" y="5464"/>
                        <a:pt x="15531" y="5671"/>
                        <a:pt x="15888" y="5877"/>
                      </a:cubicBezTo>
                      <a:cubicBezTo>
                        <a:pt x="16066" y="5980"/>
                        <a:pt x="16334" y="5877"/>
                        <a:pt x="16512" y="5774"/>
                      </a:cubicBezTo>
                      <a:cubicBezTo>
                        <a:pt x="16691" y="6392"/>
                        <a:pt x="18030" y="6289"/>
                        <a:pt x="18387" y="6908"/>
                      </a:cubicBezTo>
                      <a:cubicBezTo>
                        <a:pt x="18387" y="6959"/>
                        <a:pt x="18922" y="6908"/>
                        <a:pt x="19279" y="6959"/>
                      </a:cubicBezTo>
                      <a:cubicBezTo>
                        <a:pt x="20083" y="7217"/>
                        <a:pt x="20797" y="7423"/>
                        <a:pt x="21600" y="7681"/>
                      </a:cubicBezTo>
                      <a:cubicBezTo>
                        <a:pt x="20618" y="21600"/>
                        <a:pt x="20618" y="21600"/>
                        <a:pt x="20618" y="21600"/>
                      </a:cubicBezTo>
                      <a:cubicBezTo>
                        <a:pt x="803" y="21445"/>
                        <a:pt x="803" y="21445"/>
                        <a:pt x="803" y="21445"/>
                      </a:cubicBezTo>
                      <a:cubicBezTo>
                        <a:pt x="0" y="5568"/>
                        <a:pt x="0" y="5568"/>
                        <a:pt x="0" y="5568"/>
                      </a:cubicBezTo>
                      <a:close/>
                    </a:path>
                  </a:pathLst>
                </a:custGeom>
                <a:noFill/>
                <a:ln w="25400" cap="flat">
                  <a:solidFill>
                    <a:srgbClr val="DCDEE0"/>
                  </a:solidFill>
                  <a:prstDash val="solid"/>
                  <a:bevel/>
                </a:ln>
                <a:effectLst/>
              </p:spPr>
              <p:txBody>
                <a:bodyPr wrap="square" lIns="162559" tIns="162559" rIns="162559" bIns="162559" numCol="1" anchor="t">
                  <a:noAutofit/>
                </a:bodyPr>
                <a:lstStyle/>
                <a:p>
                  <a:pPr defTabSz="457200">
                    <a:defRPr sz="5600">
                      <a:latin typeface="Gill Sans"/>
                      <a:ea typeface="Gill Sans"/>
                      <a:cs typeface="Gill Sans"/>
                      <a:sym typeface="Gill Sans"/>
                    </a:defRPr>
                  </a:pPr>
                  <a:endParaRPr sz="7465"/>
                </a:p>
              </p:txBody>
            </p:sp>
            <p:sp>
              <p:nvSpPr>
                <p:cNvPr id="10875" name="Shape 10875"/>
                <p:cNvSpPr/>
                <p:nvPr/>
              </p:nvSpPr>
              <p:spPr>
                <a:xfrm>
                  <a:off x="6468158" y="4972502"/>
                  <a:ext cx="3109990" cy="2473270"/>
                </a:xfrm>
                <a:custGeom>
                  <a:cxnLst>
                    <a:cxn ang="0">
                      <a:pos x="wd2" y="hd2"/>
                    </a:cxn>
                    <a:cxn ang="5400000">
                      <a:pos x="wd2" y="hd2"/>
                    </a:cxn>
                    <a:cxn ang="10800000">
                      <a:pos x="wd2" y="hd2"/>
                    </a:cxn>
                    <a:cxn ang="16200000">
                      <a:pos x="wd2" y="hd2"/>
                    </a:cxn>
                  </a:cxnLst>
                  <a:rect l="0" t="0" r="r" b="b"/>
                  <a:pathLst>
                    <a:path w="21600" h="21600" extrusionOk="0">
                      <a:moveTo>
                        <a:pt x="13192" y="21600"/>
                      </a:moveTo>
                      <a:cubicBezTo>
                        <a:pt x="12372" y="20825"/>
                        <a:pt x="11552" y="20395"/>
                        <a:pt x="10800" y="19535"/>
                      </a:cubicBezTo>
                      <a:cubicBezTo>
                        <a:pt x="10527" y="19190"/>
                        <a:pt x="10732" y="18158"/>
                        <a:pt x="10458" y="18158"/>
                      </a:cubicBezTo>
                      <a:cubicBezTo>
                        <a:pt x="9091" y="17900"/>
                        <a:pt x="7656" y="17727"/>
                        <a:pt x="6289" y="17555"/>
                      </a:cubicBezTo>
                      <a:cubicBezTo>
                        <a:pt x="6084" y="17555"/>
                        <a:pt x="5605" y="17641"/>
                        <a:pt x="5468" y="17555"/>
                      </a:cubicBezTo>
                      <a:cubicBezTo>
                        <a:pt x="4853" y="16867"/>
                        <a:pt x="4170" y="16351"/>
                        <a:pt x="3623" y="15662"/>
                      </a:cubicBezTo>
                      <a:cubicBezTo>
                        <a:pt x="3281" y="15232"/>
                        <a:pt x="3076" y="14629"/>
                        <a:pt x="3076" y="13941"/>
                      </a:cubicBezTo>
                      <a:cubicBezTo>
                        <a:pt x="2529" y="13941"/>
                        <a:pt x="1777" y="14199"/>
                        <a:pt x="1641" y="13339"/>
                      </a:cubicBezTo>
                      <a:cubicBezTo>
                        <a:pt x="1435" y="12306"/>
                        <a:pt x="752" y="12134"/>
                        <a:pt x="0" y="12048"/>
                      </a:cubicBezTo>
                      <a:cubicBezTo>
                        <a:pt x="547" y="0"/>
                        <a:pt x="547" y="0"/>
                        <a:pt x="547" y="0"/>
                      </a:cubicBezTo>
                      <a:cubicBezTo>
                        <a:pt x="13534" y="1291"/>
                        <a:pt x="13534" y="1291"/>
                        <a:pt x="13534" y="1291"/>
                      </a:cubicBezTo>
                      <a:cubicBezTo>
                        <a:pt x="13808" y="775"/>
                        <a:pt x="14354" y="688"/>
                        <a:pt x="14765" y="602"/>
                      </a:cubicBezTo>
                      <a:cubicBezTo>
                        <a:pt x="17020" y="516"/>
                        <a:pt x="17020" y="2840"/>
                        <a:pt x="17635" y="2582"/>
                      </a:cubicBezTo>
                      <a:cubicBezTo>
                        <a:pt x="18114" y="2840"/>
                        <a:pt x="18866" y="1291"/>
                        <a:pt x="19481" y="1033"/>
                      </a:cubicBezTo>
                      <a:cubicBezTo>
                        <a:pt x="20165" y="861"/>
                        <a:pt x="20848" y="1807"/>
                        <a:pt x="21463" y="947"/>
                      </a:cubicBezTo>
                      <a:cubicBezTo>
                        <a:pt x="21532" y="1377"/>
                        <a:pt x="21532" y="1721"/>
                        <a:pt x="21600" y="2065"/>
                      </a:cubicBezTo>
                      <a:cubicBezTo>
                        <a:pt x="21395" y="2065"/>
                        <a:pt x="21327" y="2496"/>
                        <a:pt x="21258" y="2668"/>
                      </a:cubicBezTo>
                      <a:cubicBezTo>
                        <a:pt x="20848" y="3356"/>
                        <a:pt x="20916" y="4475"/>
                        <a:pt x="20575" y="5249"/>
                      </a:cubicBezTo>
                      <a:cubicBezTo>
                        <a:pt x="20438" y="5508"/>
                        <a:pt x="20301" y="6110"/>
                        <a:pt x="20233" y="6368"/>
                      </a:cubicBezTo>
                      <a:cubicBezTo>
                        <a:pt x="19754" y="7917"/>
                        <a:pt x="19139" y="9638"/>
                        <a:pt x="17977" y="10757"/>
                      </a:cubicBezTo>
                      <a:cubicBezTo>
                        <a:pt x="17772" y="10929"/>
                        <a:pt x="17772" y="11359"/>
                        <a:pt x="17567" y="11618"/>
                      </a:cubicBezTo>
                      <a:cubicBezTo>
                        <a:pt x="17294" y="11962"/>
                        <a:pt x="16884" y="12306"/>
                        <a:pt x="16542" y="12736"/>
                      </a:cubicBezTo>
                      <a:cubicBezTo>
                        <a:pt x="16473" y="12822"/>
                        <a:pt x="16200" y="12736"/>
                        <a:pt x="16132" y="12822"/>
                      </a:cubicBezTo>
                      <a:cubicBezTo>
                        <a:pt x="15995" y="12994"/>
                        <a:pt x="16405" y="13253"/>
                        <a:pt x="16268" y="13511"/>
                      </a:cubicBezTo>
                      <a:cubicBezTo>
                        <a:pt x="16132" y="13769"/>
                        <a:pt x="15790" y="13855"/>
                        <a:pt x="15722" y="14027"/>
                      </a:cubicBezTo>
                      <a:cubicBezTo>
                        <a:pt x="15585" y="14199"/>
                        <a:pt x="15722" y="14629"/>
                        <a:pt x="15585" y="14888"/>
                      </a:cubicBezTo>
                      <a:cubicBezTo>
                        <a:pt x="15585" y="15060"/>
                        <a:pt x="15243" y="15060"/>
                        <a:pt x="15175" y="15318"/>
                      </a:cubicBezTo>
                      <a:cubicBezTo>
                        <a:pt x="15038" y="15748"/>
                        <a:pt x="14970" y="16265"/>
                        <a:pt x="14833" y="16609"/>
                      </a:cubicBezTo>
                      <a:cubicBezTo>
                        <a:pt x="14081" y="18072"/>
                        <a:pt x="13192" y="19363"/>
                        <a:pt x="13329" y="21084"/>
                      </a:cubicBezTo>
                      <a:cubicBezTo>
                        <a:pt x="13329" y="21256"/>
                        <a:pt x="13261" y="21428"/>
                        <a:pt x="13192" y="21600"/>
                      </a:cubicBezTo>
                    </a:path>
                  </a:pathLst>
                </a:custGeom>
                <a:noFill/>
                <a:ln w="25400" cap="flat">
                  <a:solidFill>
                    <a:srgbClr val="DCDEE0"/>
                  </a:solidFill>
                  <a:prstDash val="solid"/>
                  <a:bevel/>
                </a:ln>
                <a:effectLst/>
              </p:spPr>
              <p:txBody>
                <a:bodyPr wrap="square" lIns="162559" tIns="162559" rIns="162559" bIns="162559" numCol="1" anchor="t">
                  <a:noAutofit/>
                </a:bodyPr>
                <a:lstStyle/>
                <a:p>
                  <a:pPr defTabSz="457200">
                    <a:defRPr sz="5600">
                      <a:latin typeface="Gill Sans"/>
                      <a:ea typeface="Gill Sans"/>
                      <a:cs typeface="Gill Sans"/>
                      <a:sym typeface="Gill Sans"/>
                    </a:defRPr>
                  </a:pPr>
                  <a:endParaRPr sz="7465"/>
                </a:p>
              </p:txBody>
            </p:sp>
            <p:sp>
              <p:nvSpPr>
                <p:cNvPr id="10876" name="Shape 10876"/>
                <p:cNvSpPr/>
                <p:nvPr/>
              </p:nvSpPr>
              <p:spPr>
                <a:xfrm>
                  <a:off x="5912609" y="0"/>
                  <a:ext cx="3644847" cy="5273618"/>
                </a:xfrm>
                <a:custGeom>
                  <a:cxnLst>
                    <a:cxn ang="0">
                      <a:pos x="wd2" y="hd2"/>
                    </a:cxn>
                    <a:cxn ang="5400000">
                      <a:pos x="wd2" y="hd2"/>
                    </a:cxn>
                    <a:cxn ang="10800000">
                      <a:pos x="wd2" y="hd2"/>
                    </a:cxn>
                    <a:cxn ang="16200000">
                      <a:pos x="wd2" y="hd2"/>
                    </a:cxn>
                  </a:cxnLst>
                  <a:rect l="0" t="0" r="r" b="b"/>
                  <a:pathLst>
                    <a:path w="21542" h="21493" extrusionOk="0">
                      <a:moveTo>
                        <a:pt x="3726" y="20275"/>
                      </a:moveTo>
                      <a:cubicBezTo>
                        <a:pt x="14788" y="20877"/>
                        <a:pt x="14788" y="20877"/>
                        <a:pt x="14788" y="20877"/>
                      </a:cubicBezTo>
                      <a:cubicBezTo>
                        <a:pt x="15021" y="20636"/>
                        <a:pt x="15487" y="20596"/>
                        <a:pt x="15836" y="20556"/>
                      </a:cubicBezTo>
                      <a:cubicBezTo>
                        <a:pt x="17757" y="20516"/>
                        <a:pt x="17757" y="21600"/>
                        <a:pt x="18281" y="21480"/>
                      </a:cubicBezTo>
                      <a:cubicBezTo>
                        <a:pt x="18689" y="21600"/>
                        <a:pt x="19329" y="20877"/>
                        <a:pt x="19853" y="20757"/>
                      </a:cubicBezTo>
                      <a:cubicBezTo>
                        <a:pt x="20436" y="20677"/>
                        <a:pt x="21018" y="21118"/>
                        <a:pt x="21542" y="20717"/>
                      </a:cubicBezTo>
                      <a:cubicBezTo>
                        <a:pt x="21367" y="19753"/>
                        <a:pt x="21600" y="18749"/>
                        <a:pt x="21367" y="17706"/>
                      </a:cubicBezTo>
                      <a:cubicBezTo>
                        <a:pt x="21309" y="17625"/>
                        <a:pt x="21192" y="17425"/>
                        <a:pt x="20901" y="17465"/>
                      </a:cubicBezTo>
                      <a:cubicBezTo>
                        <a:pt x="21134" y="16943"/>
                        <a:pt x="20377" y="16702"/>
                        <a:pt x="20377" y="16180"/>
                      </a:cubicBezTo>
                      <a:cubicBezTo>
                        <a:pt x="20377" y="16260"/>
                        <a:pt x="20203" y="16341"/>
                        <a:pt x="20144" y="16260"/>
                      </a:cubicBezTo>
                      <a:cubicBezTo>
                        <a:pt x="19679" y="15819"/>
                        <a:pt x="19038" y="15417"/>
                        <a:pt x="18922" y="14935"/>
                      </a:cubicBezTo>
                      <a:cubicBezTo>
                        <a:pt x="18864" y="14614"/>
                        <a:pt x="18980" y="14213"/>
                        <a:pt x="18864" y="13851"/>
                      </a:cubicBezTo>
                      <a:cubicBezTo>
                        <a:pt x="18864" y="13771"/>
                        <a:pt x="18631" y="13691"/>
                        <a:pt x="18398" y="13691"/>
                      </a:cubicBezTo>
                      <a:cubicBezTo>
                        <a:pt x="18573" y="13811"/>
                        <a:pt x="18514" y="13972"/>
                        <a:pt x="18514" y="14132"/>
                      </a:cubicBezTo>
                      <a:cubicBezTo>
                        <a:pt x="18340" y="13972"/>
                        <a:pt x="18107" y="13771"/>
                        <a:pt x="17874" y="13691"/>
                      </a:cubicBezTo>
                      <a:cubicBezTo>
                        <a:pt x="17117" y="13570"/>
                        <a:pt x="17816" y="13932"/>
                        <a:pt x="17757" y="14012"/>
                      </a:cubicBezTo>
                      <a:cubicBezTo>
                        <a:pt x="17699" y="13891"/>
                        <a:pt x="17408" y="14012"/>
                        <a:pt x="17408" y="13851"/>
                      </a:cubicBezTo>
                      <a:cubicBezTo>
                        <a:pt x="17117" y="13209"/>
                        <a:pt x="17175" y="12526"/>
                        <a:pt x="16593" y="11964"/>
                      </a:cubicBezTo>
                      <a:cubicBezTo>
                        <a:pt x="16244" y="11723"/>
                        <a:pt x="16244" y="11041"/>
                        <a:pt x="15778" y="10880"/>
                      </a:cubicBezTo>
                      <a:cubicBezTo>
                        <a:pt x="15254" y="10680"/>
                        <a:pt x="15196" y="10479"/>
                        <a:pt x="14672" y="10358"/>
                      </a:cubicBezTo>
                      <a:cubicBezTo>
                        <a:pt x="14672" y="10358"/>
                        <a:pt x="14381" y="10318"/>
                        <a:pt x="14381" y="10358"/>
                      </a:cubicBezTo>
                      <a:cubicBezTo>
                        <a:pt x="14439" y="10158"/>
                        <a:pt x="14322" y="9997"/>
                        <a:pt x="14089" y="9917"/>
                      </a:cubicBezTo>
                      <a:cubicBezTo>
                        <a:pt x="13798" y="9796"/>
                        <a:pt x="13391" y="9756"/>
                        <a:pt x="13274" y="9596"/>
                      </a:cubicBezTo>
                      <a:cubicBezTo>
                        <a:pt x="12750" y="8873"/>
                        <a:pt x="12692" y="8030"/>
                        <a:pt x="12750" y="7187"/>
                      </a:cubicBezTo>
                      <a:cubicBezTo>
                        <a:pt x="12750" y="7026"/>
                        <a:pt x="12168" y="6946"/>
                        <a:pt x="12110" y="6825"/>
                      </a:cubicBezTo>
                      <a:cubicBezTo>
                        <a:pt x="11877" y="6504"/>
                        <a:pt x="11819" y="6183"/>
                        <a:pt x="11644" y="5862"/>
                      </a:cubicBezTo>
                      <a:cubicBezTo>
                        <a:pt x="11470" y="5500"/>
                        <a:pt x="12052" y="5179"/>
                        <a:pt x="11586" y="4858"/>
                      </a:cubicBezTo>
                      <a:cubicBezTo>
                        <a:pt x="11237" y="4617"/>
                        <a:pt x="10829" y="4376"/>
                        <a:pt x="10596" y="4055"/>
                      </a:cubicBezTo>
                      <a:cubicBezTo>
                        <a:pt x="10305" y="4175"/>
                        <a:pt x="9956" y="4416"/>
                        <a:pt x="9723" y="4296"/>
                      </a:cubicBezTo>
                      <a:cubicBezTo>
                        <a:pt x="9374" y="4055"/>
                        <a:pt x="9490" y="3613"/>
                        <a:pt x="9374" y="3252"/>
                      </a:cubicBezTo>
                      <a:cubicBezTo>
                        <a:pt x="9141" y="2570"/>
                        <a:pt x="8908" y="1927"/>
                        <a:pt x="8500" y="1325"/>
                      </a:cubicBezTo>
                      <a:cubicBezTo>
                        <a:pt x="8267" y="923"/>
                        <a:pt x="8093" y="442"/>
                        <a:pt x="7976" y="0"/>
                      </a:cubicBezTo>
                      <a:cubicBezTo>
                        <a:pt x="7860" y="40"/>
                        <a:pt x="7802" y="80"/>
                        <a:pt x="7743" y="161"/>
                      </a:cubicBezTo>
                      <a:cubicBezTo>
                        <a:pt x="7569" y="161"/>
                        <a:pt x="7394" y="161"/>
                        <a:pt x="7394" y="201"/>
                      </a:cubicBezTo>
                      <a:cubicBezTo>
                        <a:pt x="7103" y="763"/>
                        <a:pt x="6812" y="1245"/>
                        <a:pt x="6404" y="1807"/>
                      </a:cubicBezTo>
                      <a:cubicBezTo>
                        <a:pt x="6288" y="1967"/>
                        <a:pt x="6695" y="2088"/>
                        <a:pt x="6521" y="2248"/>
                      </a:cubicBezTo>
                      <a:cubicBezTo>
                        <a:pt x="6288" y="2489"/>
                        <a:pt x="6288" y="2730"/>
                        <a:pt x="6230" y="2971"/>
                      </a:cubicBezTo>
                      <a:cubicBezTo>
                        <a:pt x="5939" y="3573"/>
                        <a:pt x="6404" y="4216"/>
                        <a:pt x="6230" y="4858"/>
                      </a:cubicBezTo>
                      <a:cubicBezTo>
                        <a:pt x="6055" y="5500"/>
                        <a:pt x="5706" y="6062"/>
                        <a:pt x="5298" y="6625"/>
                      </a:cubicBezTo>
                      <a:cubicBezTo>
                        <a:pt x="5065" y="6946"/>
                        <a:pt x="4949" y="7307"/>
                        <a:pt x="4541" y="7508"/>
                      </a:cubicBezTo>
                      <a:cubicBezTo>
                        <a:pt x="3959" y="7829"/>
                        <a:pt x="3086" y="7709"/>
                        <a:pt x="2562" y="7347"/>
                      </a:cubicBezTo>
                      <a:cubicBezTo>
                        <a:pt x="2329" y="7187"/>
                        <a:pt x="2154" y="6946"/>
                        <a:pt x="1921" y="6785"/>
                      </a:cubicBezTo>
                      <a:cubicBezTo>
                        <a:pt x="1514" y="6504"/>
                        <a:pt x="1106" y="6263"/>
                        <a:pt x="640" y="6062"/>
                      </a:cubicBezTo>
                      <a:cubicBezTo>
                        <a:pt x="0" y="16903"/>
                        <a:pt x="0" y="16903"/>
                        <a:pt x="0" y="16903"/>
                      </a:cubicBezTo>
                      <a:cubicBezTo>
                        <a:pt x="4017" y="16943"/>
                        <a:pt x="4017" y="16943"/>
                        <a:pt x="4017" y="16943"/>
                      </a:cubicBezTo>
                      <a:cubicBezTo>
                        <a:pt x="3726" y="20275"/>
                        <a:pt x="3726" y="20275"/>
                        <a:pt x="3726" y="20275"/>
                      </a:cubicBezTo>
                      <a:close/>
                    </a:path>
                  </a:pathLst>
                </a:custGeom>
                <a:noFill/>
                <a:ln w="25400" cap="flat">
                  <a:solidFill>
                    <a:srgbClr val="DCDEE0"/>
                  </a:solidFill>
                  <a:prstDash val="solid"/>
                  <a:bevel/>
                </a:ln>
                <a:effectLst/>
              </p:spPr>
              <p:txBody>
                <a:bodyPr wrap="square" lIns="162559" tIns="162559" rIns="162559" bIns="162559" numCol="1" anchor="t">
                  <a:noAutofit/>
                </a:bodyPr>
                <a:lstStyle/>
                <a:p>
                  <a:pPr defTabSz="457200">
                    <a:defRPr sz="5600">
                      <a:latin typeface="Gill Sans"/>
                      <a:ea typeface="Gill Sans"/>
                      <a:cs typeface="Gill Sans"/>
                      <a:sym typeface="Gill Sans"/>
                    </a:defRPr>
                  </a:pPr>
                  <a:endParaRPr sz="7465"/>
                </a:p>
              </p:txBody>
            </p:sp>
            <p:sp>
              <p:nvSpPr>
                <p:cNvPr id="10877" name="Shape 10877"/>
                <p:cNvSpPr/>
                <p:nvPr/>
              </p:nvSpPr>
              <p:spPr>
                <a:xfrm>
                  <a:off x="3729896" y="4118637"/>
                  <a:ext cx="2863399" cy="3371302"/>
                </a:xfrm>
                <a:custGeom>
                  <a:cxnLst>
                    <a:cxn ang="0">
                      <a:pos x="wd2" y="hd2"/>
                    </a:cxn>
                    <a:cxn ang="5400000">
                      <a:pos x="wd2" y="hd2"/>
                    </a:cxn>
                    <a:cxn ang="10800000">
                      <a:pos x="wd2" y="hd2"/>
                    </a:cxn>
                    <a:cxn ang="16200000">
                      <a:pos x="wd2" y="hd2"/>
                    </a:cxn>
                  </a:cxnLst>
                  <a:rect l="0" t="0" r="r" b="b"/>
                  <a:pathLst>
                    <a:path w="21600" h="21600" extrusionOk="0">
                      <a:moveTo>
                        <a:pt x="297" y="10042"/>
                      </a:moveTo>
                      <a:cubicBezTo>
                        <a:pt x="0" y="63"/>
                        <a:pt x="0" y="63"/>
                        <a:pt x="0" y="63"/>
                      </a:cubicBezTo>
                      <a:cubicBezTo>
                        <a:pt x="0" y="0"/>
                        <a:pt x="0" y="0"/>
                        <a:pt x="0" y="0"/>
                      </a:cubicBezTo>
                      <a:cubicBezTo>
                        <a:pt x="16478" y="253"/>
                        <a:pt x="16478" y="253"/>
                        <a:pt x="16478" y="253"/>
                      </a:cubicBezTo>
                      <a:cubicBezTo>
                        <a:pt x="21600" y="316"/>
                        <a:pt x="21600" y="316"/>
                        <a:pt x="21600" y="316"/>
                      </a:cubicBezTo>
                      <a:cubicBezTo>
                        <a:pt x="21229" y="5495"/>
                        <a:pt x="21229" y="5495"/>
                        <a:pt x="21229" y="5495"/>
                      </a:cubicBezTo>
                      <a:cubicBezTo>
                        <a:pt x="20635" y="14400"/>
                        <a:pt x="20635" y="14400"/>
                        <a:pt x="20635" y="14400"/>
                      </a:cubicBezTo>
                      <a:cubicBezTo>
                        <a:pt x="20115" y="21600"/>
                        <a:pt x="20115" y="21600"/>
                        <a:pt x="20115" y="21600"/>
                      </a:cubicBezTo>
                      <a:cubicBezTo>
                        <a:pt x="19744" y="21474"/>
                        <a:pt x="19447" y="21284"/>
                        <a:pt x="19225" y="21032"/>
                      </a:cubicBezTo>
                      <a:cubicBezTo>
                        <a:pt x="18928" y="20716"/>
                        <a:pt x="18631" y="20463"/>
                        <a:pt x="18334" y="20211"/>
                      </a:cubicBezTo>
                      <a:cubicBezTo>
                        <a:pt x="17889" y="19579"/>
                        <a:pt x="18631" y="18947"/>
                        <a:pt x="18334" y="18379"/>
                      </a:cubicBezTo>
                      <a:cubicBezTo>
                        <a:pt x="18186" y="18189"/>
                        <a:pt x="17963" y="18063"/>
                        <a:pt x="17889" y="17937"/>
                      </a:cubicBezTo>
                      <a:cubicBezTo>
                        <a:pt x="17740" y="17368"/>
                        <a:pt x="18037" y="16547"/>
                        <a:pt x="17518" y="16484"/>
                      </a:cubicBezTo>
                      <a:cubicBezTo>
                        <a:pt x="16775" y="16421"/>
                        <a:pt x="16181" y="16989"/>
                        <a:pt x="15365" y="16800"/>
                      </a:cubicBezTo>
                      <a:cubicBezTo>
                        <a:pt x="16330" y="16168"/>
                        <a:pt x="16330" y="15095"/>
                        <a:pt x="15662" y="14274"/>
                      </a:cubicBezTo>
                      <a:cubicBezTo>
                        <a:pt x="15291" y="14779"/>
                        <a:pt x="15068" y="15411"/>
                        <a:pt x="14623" y="15916"/>
                      </a:cubicBezTo>
                      <a:cubicBezTo>
                        <a:pt x="14252" y="16295"/>
                        <a:pt x="13806" y="16042"/>
                        <a:pt x="13361" y="15789"/>
                      </a:cubicBezTo>
                      <a:cubicBezTo>
                        <a:pt x="13732" y="15916"/>
                        <a:pt x="13955" y="15600"/>
                        <a:pt x="14103" y="15474"/>
                      </a:cubicBezTo>
                      <a:cubicBezTo>
                        <a:pt x="14697" y="14968"/>
                        <a:pt x="14400" y="14337"/>
                        <a:pt x="14845" y="13768"/>
                      </a:cubicBezTo>
                      <a:cubicBezTo>
                        <a:pt x="15365" y="13074"/>
                        <a:pt x="15736" y="11937"/>
                        <a:pt x="14994" y="11116"/>
                      </a:cubicBezTo>
                      <a:cubicBezTo>
                        <a:pt x="14920" y="11811"/>
                        <a:pt x="14623" y="12442"/>
                        <a:pt x="14103" y="12884"/>
                      </a:cubicBezTo>
                      <a:cubicBezTo>
                        <a:pt x="13361" y="13642"/>
                        <a:pt x="12396" y="14147"/>
                        <a:pt x="11728" y="14968"/>
                      </a:cubicBezTo>
                      <a:cubicBezTo>
                        <a:pt x="11579" y="15158"/>
                        <a:pt x="12025" y="15347"/>
                        <a:pt x="12025" y="15537"/>
                      </a:cubicBezTo>
                      <a:cubicBezTo>
                        <a:pt x="11951" y="15789"/>
                        <a:pt x="11357" y="15979"/>
                        <a:pt x="11282" y="15663"/>
                      </a:cubicBezTo>
                      <a:cubicBezTo>
                        <a:pt x="11134" y="15158"/>
                        <a:pt x="11282" y="14589"/>
                        <a:pt x="10986" y="14147"/>
                      </a:cubicBezTo>
                      <a:cubicBezTo>
                        <a:pt x="10540" y="13326"/>
                        <a:pt x="9946" y="12695"/>
                        <a:pt x="9056" y="12063"/>
                      </a:cubicBezTo>
                      <a:cubicBezTo>
                        <a:pt x="8981" y="12000"/>
                        <a:pt x="9204" y="11684"/>
                        <a:pt x="9130" y="11621"/>
                      </a:cubicBezTo>
                      <a:cubicBezTo>
                        <a:pt x="8907" y="11053"/>
                        <a:pt x="8165" y="10421"/>
                        <a:pt x="7571" y="10547"/>
                      </a:cubicBezTo>
                      <a:cubicBezTo>
                        <a:pt x="6903" y="10674"/>
                        <a:pt x="6532" y="10168"/>
                        <a:pt x="5864" y="10358"/>
                      </a:cubicBezTo>
                      <a:cubicBezTo>
                        <a:pt x="5493" y="10421"/>
                        <a:pt x="4973" y="9916"/>
                        <a:pt x="4528" y="9789"/>
                      </a:cubicBezTo>
                      <a:cubicBezTo>
                        <a:pt x="3192" y="9347"/>
                        <a:pt x="1707" y="9663"/>
                        <a:pt x="445" y="9979"/>
                      </a:cubicBezTo>
                      <a:cubicBezTo>
                        <a:pt x="445" y="10042"/>
                        <a:pt x="371" y="10042"/>
                        <a:pt x="297" y="10042"/>
                      </a:cubicBezTo>
                      <a:cubicBezTo>
                        <a:pt x="297" y="10042"/>
                        <a:pt x="297" y="10042"/>
                        <a:pt x="297" y="10042"/>
                      </a:cubicBezTo>
                      <a:close/>
                    </a:path>
                  </a:pathLst>
                </a:custGeom>
                <a:noFill/>
                <a:ln w="25400" cap="flat">
                  <a:solidFill>
                    <a:srgbClr val="DCDEE0"/>
                  </a:solidFill>
                  <a:prstDash val="solid"/>
                  <a:bevel/>
                </a:ln>
                <a:effectLst/>
              </p:spPr>
              <p:txBody>
                <a:bodyPr wrap="square" lIns="162559" tIns="162559" rIns="162559" bIns="162559" numCol="1" anchor="t">
                  <a:noAutofit/>
                </a:bodyPr>
                <a:lstStyle/>
                <a:p>
                  <a:pPr defTabSz="457200">
                    <a:defRPr sz="5600">
                      <a:latin typeface="Gill Sans"/>
                      <a:ea typeface="Gill Sans"/>
                      <a:cs typeface="Gill Sans"/>
                      <a:sym typeface="Gill Sans"/>
                    </a:defRPr>
                  </a:pPr>
                  <a:endParaRPr sz="7465"/>
                </a:p>
              </p:txBody>
            </p:sp>
          </p:grpSp>
        </p:grpSp>
        <p:sp>
          <p:nvSpPr>
            <p:cNvPr id="10880" name="Shape 10880"/>
            <p:cNvSpPr/>
            <p:nvPr/>
          </p:nvSpPr>
          <p:spPr>
            <a:xfrm>
              <a:off x="3720042" y="4134922"/>
              <a:ext cx="2863398" cy="3371302"/>
            </a:xfrm>
            <a:custGeom>
              <a:cxnLst>
                <a:cxn ang="0">
                  <a:pos x="wd2" y="hd2"/>
                </a:cxn>
                <a:cxn ang="5400000">
                  <a:pos x="wd2" y="hd2"/>
                </a:cxn>
                <a:cxn ang="10800000">
                  <a:pos x="wd2" y="hd2"/>
                </a:cxn>
                <a:cxn ang="16200000">
                  <a:pos x="wd2" y="hd2"/>
                </a:cxn>
              </a:cxnLst>
              <a:rect l="0" t="0" r="r" b="b"/>
              <a:pathLst>
                <a:path w="21600" h="21600" extrusionOk="0">
                  <a:moveTo>
                    <a:pt x="297" y="10042"/>
                  </a:moveTo>
                  <a:cubicBezTo>
                    <a:pt x="0" y="63"/>
                    <a:pt x="0" y="63"/>
                    <a:pt x="0" y="63"/>
                  </a:cubicBezTo>
                  <a:cubicBezTo>
                    <a:pt x="0" y="0"/>
                    <a:pt x="0" y="0"/>
                    <a:pt x="0" y="0"/>
                  </a:cubicBezTo>
                  <a:cubicBezTo>
                    <a:pt x="16478" y="253"/>
                    <a:pt x="16478" y="253"/>
                    <a:pt x="16478" y="253"/>
                  </a:cubicBezTo>
                  <a:cubicBezTo>
                    <a:pt x="21600" y="316"/>
                    <a:pt x="21600" y="316"/>
                    <a:pt x="21600" y="316"/>
                  </a:cubicBezTo>
                  <a:cubicBezTo>
                    <a:pt x="21229" y="5495"/>
                    <a:pt x="21229" y="5495"/>
                    <a:pt x="21229" y="5495"/>
                  </a:cubicBezTo>
                  <a:cubicBezTo>
                    <a:pt x="20635" y="14400"/>
                    <a:pt x="20635" y="14400"/>
                    <a:pt x="20635" y="14400"/>
                  </a:cubicBezTo>
                  <a:cubicBezTo>
                    <a:pt x="20115" y="21600"/>
                    <a:pt x="20115" y="21600"/>
                    <a:pt x="20115" y="21600"/>
                  </a:cubicBezTo>
                  <a:cubicBezTo>
                    <a:pt x="19744" y="21474"/>
                    <a:pt x="19447" y="21284"/>
                    <a:pt x="19225" y="21032"/>
                  </a:cubicBezTo>
                  <a:cubicBezTo>
                    <a:pt x="18928" y="20716"/>
                    <a:pt x="18631" y="20463"/>
                    <a:pt x="18334" y="20211"/>
                  </a:cubicBezTo>
                  <a:cubicBezTo>
                    <a:pt x="17889" y="19579"/>
                    <a:pt x="18631" y="18947"/>
                    <a:pt x="18334" y="18379"/>
                  </a:cubicBezTo>
                  <a:cubicBezTo>
                    <a:pt x="18186" y="18189"/>
                    <a:pt x="17963" y="18063"/>
                    <a:pt x="17889" y="17937"/>
                  </a:cubicBezTo>
                  <a:cubicBezTo>
                    <a:pt x="17740" y="17368"/>
                    <a:pt x="18037" y="16547"/>
                    <a:pt x="17518" y="16484"/>
                  </a:cubicBezTo>
                  <a:cubicBezTo>
                    <a:pt x="16775" y="16421"/>
                    <a:pt x="16181" y="16989"/>
                    <a:pt x="15365" y="16800"/>
                  </a:cubicBezTo>
                  <a:cubicBezTo>
                    <a:pt x="16330" y="16168"/>
                    <a:pt x="16330" y="15095"/>
                    <a:pt x="15662" y="14274"/>
                  </a:cubicBezTo>
                  <a:cubicBezTo>
                    <a:pt x="15291" y="14779"/>
                    <a:pt x="15068" y="15411"/>
                    <a:pt x="14623" y="15916"/>
                  </a:cubicBezTo>
                  <a:cubicBezTo>
                    <a:pt x="14252" y="16295"/>
                    <a:pt x="13806" y="16042"/>
                    <a:pt x="13361" y="15789"/>
                  </a:cubicBezTo>
                  <a:cubicBezTo>
                    <a:pt x="13732" y="15916"/>
                    <a:pt x="13955" y="15600"/>
                    <a:pt x="14103" y="15474"/>
                  </a:cubicBezTo>
                  <a:cubicBezTo>
                    <a:pt x="14697" y="14968"/>
                    <a:pt x="14400" y="14337"/>
                    <a:pt x="14845" y="13768"/>
                  </a:cubicBezTo>
                  <a:cubicBezTo>
                    <a:pt x="15365" y="13074"/>
                    <a:pt x="15736" y="11937"/>
                    <a:pt x="14994" y="11116"/>
                  </a:cubicBezTo>
                  <a:cubicBezTo>
                    <a:pt x="14920" y="11811"/>
                    <a:pt x="14623" y="12442"/>
                    <a:pt x="14103" y="12884"/>
                  </a:cubicBezTo>
                  <a:cubicBezTo>
                    <a:pt x="13361" y="13642"/>
                    <a:pt x="12396" y="14147"/>
                    <a:pt x="11728" y="14968"/>
                  </a:cubicBezTo>
                  <a:cubicBezTo>
                    <a:pt x="11579" y="15158"/>
                    <a:pt x="12025" y="15347"/>
                    <a:pt x="12025" y="15537"/>
                  </a:cubicBezTo>
                  <a:cubicBezTo>
                    <a:pt x="11951" y="15789"/>
                    <a:pt x="11357" y="15979"/>
                    <a:pt x="11282" y="15663"/>
                  </a:cubicBezTo>
                  <a:cubicBezTo>
                    <a:pt x="11134" y="15158"/>
                    <a:pt x="11282" y="14589"/>
                    <a:pt x="10986" y="14147"/>
                  </a:cubicBezTo>
                  <a:cubicBezTo>
                    <a:pt x="10540" y="13326"/>
                    <a:pt x="9946" y="12695"/>
                    <a:pt x="9056" y="12063"/>
                  </a:cubicBezTo>
                  <a:cubicBezTo>
                    <a:pt x="8981" y="12000"/>
                    <a:pt x="9204" y="11684"/>
                    <a:pt x="9130" y="11621"/>
                  </a:cubicBezTo>
                  <a:cubicBezTo>
                    <a:pt x="8907" y="11053"/>
                    <a:pt x="8165" y="10421"/>
                    <a:pt x="7571" y="10547"/>
                  </a:cubicBezTo>
                  <a:cubicBezTo>
                    <a:pt x="6903" y="10674"/>
                    <a:pt x="6532" y="10168"/>
                    <a:pt x="5864" y="10358"/>
                  </a:cubicBezTo>
                  <a:cubicBezTo>
                    <a:pt x="5493" y="10421"/>
                    <a:pt x="4973" y="9916"/>
                    <a:pt x="4528" y="9789"/>
                  </a:cubicBezTo>
                  <a:cubicBezTo>
                    <a:pt x="3192" y="9347"/>
                    <a:pt x="1707" y="9663"/>
                    <a:pt x="445" y="9979"/>
                  </a:cubicBezTo>
                  <a:cubicBezTo>
                    <a:pt x="445" y="10042"/>
                    <a:pt x="371" y="10042"/>
                    <a:pt x="297" y="10042"/>
                  </a:cubicBezTo>
                  <a:cubicBezTo>
                    <a:pt x="297" y="10042"/>
                    <a:pt x="297" y="10042"/>
                    <a:pt x="297" y="10042"/>
                  </a:cubicBezTo>
                  <a:close/>
                </a:path>
              </a:pathLst>
            </a:custGeom>
            <a:solidFill>
              <a:schemeClr val="accent2"/>
            </a:solidFill>
            <a:ln w="12700" cap="flat">
              <a:noFill/>
              <a:miter lim="400000"/>
            </a:ln>
            <a:effectLst/>
          </p:spPr>
          <p:txBody>
            <a:bodyPr wrap="square" lIns="162559" tIns="162559" rIns="162559" bIns="162559" numCol="1" anchor="t">
              <a:noAutofit/>
            </a:bodyPr>
            <a:lstStyle/>
            <a:p>
              <a:pPr defTabSz="457200">
                <a:defRPr sz="5600">
                  <a:latin typeface="Gill Sans"/>
                  <a:ea typeface="Gill Sans"/>
                  <a:cs typeface="Gill Sans"/>
                  <a:sym typeface="Gill Sans"/>
                </a:defRPr>
              </a:pPr>
              <a:endParaRPr sz="7465"/>
            </a:p>
          </p:txBody>
        </p:sp>
      </p:grpSp>
      <p:grpSp>
        <p:nvGrpSpPr>
          <p:cNvPr id="10884" name="Group 10884"/>
          <p:cNvGrpSpPr/>
          <p:nvPr/>
        </p:nvGrpSpPr>
        <p:grpSpPr>
          <a:xfrm>
            <a:off x="6449565" y="4915388"/>
            <a:ext cx="3235469" cy="854085"/>
            <a:chExt cx="6470936" cy="1708169"/>
          </a:xfrm>
        </p:grpSpPr>
        <p:sp>
          <p:nvSpPr>
            <p:cNvPr id="10882" name="Shape 10882"/>
            <p:cNvSpPr/>
            <p:nvPr/>
          </p:nvSpPr>
          <p:spPr>
            <a:xfrm>
              <a:off x="0" y="0"/>
              <a:ext cx="3641464" cy="596900"/>
            </a:xfrm>
            <a:prstGeom prst="rect">
              <a:avLst/>
            </a:prstGeom>
            <a:noFill/>
            <a:ln w="12700" cap="flat">
              <a:noFill/>
              <a:miter lim="400000"/>
            </a:ln>
            <a:effectLst/>
          </p:spPr>
          <p:txBody>
            <a:bodyPr wrap="square" lIns="67733" tIns="67733" rIns="67733" bIns="67733" numCol="1" anchor="ctr">
              <a:noAutofit/>
            </a:bodyPr>
            <a:lstStyle>
              <a:lvl1pPr algn="l">
                <a:defRPr sz="3500">
                  <a:solidFill>
                    <a:srgbClr val="53585F"/>
                  </a:solidFill>
                  <a:latin typeface="Helvetica"/>
                  <a:ea typeface="Helvetica"/>
                  <a:cs typeface="Helvetica"/>
                  <a:sym typeface="Helvetica"/>
                </a:defRPr>
              </a:lvl1pPr>
            </a:lstStyle>
            <a:p>
              <a:pPr lvl="0">
                <a:defRPr sz="1800">
                  <a:solidFill>
                    <a:srgbClr val="000000"/>
                  </a:solidFill>
                </a:defRPr>
              </a:pPr>
              <a:r>
                <a:rPr sz="1735">
                  <a:solidFill>
                    <a:schemeClr val="bg1">
                      <a:lumMod val="50000"/>
                    </a:schemeClr>
                  </a:solidFill>
                </a:rPr>
                <a:t>Australia Fact</a:t>
              </a:r>
              <a:endParaRPr sz="1735">
                <a:solidFill>
                  <a:schemeClr val="bg1">
                    <a:lumMod val="50000"/>
                  </a:schemeClr>
                </a:solidFill>
              </a:endParaRPr>
            </a:p>
          </p:txBody>
        </p:sp>
        <p:sp>
          <p:nvSpPr>
            <p:cNvPr id="10883" name="Shape 10883"/>
            <p:cNvSpPr/>
            <p:nvPr/>
          </p:nvSpPr>
          <p:spPr>
            <a:xfrm>
              <a:off x="0" y="705898"/>
              <a:ext cx="6470937" cy="1002272"/>
            </a:xfrm>
            <a:prstGeom prst="rect">
              <a:avLst/>
            </a:prstGeom>
            <a:noFill/>
            <a:ln w="12700" cap="flat">
              <a:noFill/>
              <a:miter lim="400000"/>
            </a:ln>
            <a:effectLst/>
          </p:spPr>
          <p:txBody>
            <a:bodyPr wrap="square" lIns="0" tIns="0" rIns="0" bIns="0" numCol="1" anchor="t">
              <a:normAutofit fontScale="32500" lnSpcReduction="20000"/>
            </a:bodyPr>
            <a:lstStyle>
              <a:lvl1pPr algn="just">
                <a:lnSpc>
                  <a:spcPct val="120000"/>
                </a:lnSpc>
                <a:defRPr sz="1800">
                  <a:solidFill>
                    <a:srgbClr val="A6AAA9"/>
                  </a:solidFill>
                  <a:latin typeface="Roboto Regular"/>
                  <a:ea typeface="Roboto Regular"/>
                  <a:cs typeface="Roboto Regular"/>
                  <a:sym typeface="Roboto Regular"/>
                </a:defRPr>
              </a:lvl1pPr>
            </a:lstStyle>
            <a:p>
              <a:pPr lvl="0">
                <a:lnSpc>
                  <a:spcPct val="150000"/>
                </a:lnSpc>
                <a:defRPr>
                  <a:solidFill>
                    <a:srgbClr val="000000"/>
                  </a:solidFill>
                </a:defRPr>
              </a:pPr>
              <a:r>
                <a:rPr sz="2400"/>
                <a:t>Dummy text is also used to demonstrate the appearance of different typefaces and layouts, and in general the content.</a:t>
              </a:r>
              <a:endParaRPr sz="2400"/>
            </a:p>
          </p:txBody>
        </p:sp>
      </p:grpSp>
      <p:sp>
        <p:nvSpPr>
          <p:cNvPr id="10888" name="Shape 10888"/>
          <p:cNvSpPr/>
          <p:nvPr/>
        </p:nvSpPr>
        <p:spPr>
          <a:xfrm>
            <a:off x="1137764" y="3763021"/>
            <a:ext cx="257088" cy="266047"/>
          </a:xfrm>
          <a:custGeom>
            <a:cxnLst>
              <a:cxn ang="0">
                <a:pos x="wd2" y="hd2"/>
              </a:cxn>
              <a:cxn ang="5400000">
                <a:pos x="wd2" y="hd2"/>
              </a:cxn>
              <a:cxn ang="10800000">
                <a:pos x="wd2" y="hd2"/>
              </a:cxn>
              <a:cxn ang="16200000">
                <a:pos x="wd2" y="hd2"/>
              </a:cxn>
            </a:cxnLst>
            <a:rect l="0" t="0" r="r" b="b"/>
            <a:pathLst>
              <a:path w="21600" h="21600" extrusionOk="0">
                <a:moveTo>
                  <a:pt x="3992" y="0"/>
                </a:moveTo>
                <a:cubicBezTo>
                  <a:pt x="1790" y="0"/>
                  <a:pt x="0" y="1728"/>
                  <a:pt x="0" y="3857"/>
                </a:cubicBezTo>
                <a:cubicBezTo>
                  <a:pt x="0" y="4935"/>
                  <a:pt x="553" y="5869"/>
                  <a:pt x="1346" y="6590"/>
                </a:cubicBezTo>
                <a:cubicBezTo>
                  <a:pt x="520" y="8026"/>
                  <a:pt x="0" y="9662"/>
                  <a:pt x="0" y="11417"/>
                </a:cubicBezTo>
                <a:cubicBezTo>
                  <a:pt x="0" y="14423"/>
                  <a:pt x="1401" y="17098"/>
                  <a:pt x="3581" y="18933"/>
                </a:cubicBezTo>
                <a:lnTo>
                  <a:pt x="2327" y="20520"/>
                </a:lnTo>
                <a:cubicBezTo>
                  <a:pt x="2093" y="20815"/>
                  <a:pt x="2158" y="21241"/>
                  <a:pt x="2463" y="21468"/>
                </a:cubicBezTo>
                <a:cubicBezTo>
                  <a:pt x="2588" y="21559"/>
                  <a:pt x="2726" y="21600"/>
                  <a:pt x="2874" y="21600"/>
                </a:cubicBezTo>
                <a:cubicBezTo>
                  <a:pt x="3083" y="21600"/>
                  <a:pt x="3307" y="21507"/>
                  <a:pt x="3444" y="21336"/>
                </a:cubicBezTo>
                <a:lnTo>
                  <a:pt x="4676" y="19771"/>
                </a:lnTo>
                <a:cubicBezTo>
                  <a:pt x="6307" y="20807"/>
                  <a:pt x="8262" y="21424"/>
                  <a:pt x="10355" y="21424"/>
                </a:cubicBezTo>
                <a:cubicBezTo>
                  <a:pt x="12366" y="21424"/>
                  <a:pt x="14239" y="20843"/>
                  <a:pt x="15829" y="19881"/>
                </a:cubicBezTo>
                <a:lnTo>
                  <a:pt x="16993" y="21336"/>
                </a:lnTo>
                <a:cubicBezTo>
                  <a:pt x="17130" y="21507"/>
                  <a:pt x="17331" y="21600"/>
                  <a:pt x="17540" y="21600"/>
                </a:cubicBezTo>
                <a:cubicBezTo>
                  <a:pt x="17688" y="21600"/>
                  <a:pt x="17846" y="21559"/>
                  <a:pt x="17973" y="21468"/>
                </a:cubicBezTo>
                <a:cubicBezTo>
                  <a:pt x="18277" y="21241"/>
                  <a:pt x="18321" y="20815"/>
                  <a:pt x="18087" y="20520"/>
                </a:cubicBezTo>
                <a:lnTo>
                  <a:pt x="16947" y="19065"/>
                </a:lnTo>
                <a:cubicBezTo>
                  <a:pt x="19227" y="17229"/>
                  <a:pt x="20710" y="14503"/>
                  <a:pt x="20710" y="11417"/>
                </a:cubicBezTo>
                <a:cubicBezTo>
                  <a:pt x="20710" y="9887"/>
                  <a:pt x="20322" y="8440"/>
                  <a:pt x="19684" y="7141"/>
                </a:cubicBezTo>
                <a:cubicBezTo>
                  <a:pt x="19707" y="7130"/>
                  <a:pt x="19731" y="7133"/>
                  <a:pt x="19752" y="7119"/>
                </a:cubicBezTo>
                <a:cubicBezTo>
                  <a:pt x="20905" y="6406"/>
                  <a:pt x="21600" y="5180"/>
                  <a:pt x="21600" y="3857"/>
                </a:cubicBezTo>
                <a:cubicBezTo>
                  <a:pt x="21600" y="1728"/>
                  <a:pt x="19812" y="0"/>
                  <a:pt x="17608" y="0"/>
                </a:cubicBezTo>
                <a:cubicBezTo>
                  <a:pt x="16111" y="0"/>
                  <a:pt x="14806" y="853"/>
                  <a:pt x="14119" y="2116"/>
                </a:cubicBezTo>
                <a:cubicBezTo>
                  <a:pt x="12947" y="1670"/>
                  <a:pt x="11689" y="1411"/>
                  <a:pt x="10355" y="1411"/>
                </a:cubicBezTo>
                <a:cubicBezTo>
                  <a:pt x="9284" y="1411"/>
                  <a:pt x="8272" y="1624"/>
                  <a:pt x="7299" y="1918"/>
                </a:cubicBezTo>
                <a:cubicBezTo>
                  <a:pt x="6579" y="791"/>
                  <a:pt x="5394" y="0"/>
                  <a:pt x="3992" y="0"/>
                </a:cubicBezTo>
                <a:close/>
                <a:moveTo>
                  <a:pt x="3992" y="1344"/>
                </a:moveTo>
                <a:cubicBezTo>
                  <a:pt x="4807" y="1344"/>
                  <a:pt x="5489" y="1780"/>
                  <a:pt x="5976" y="2380"/>
                </a:cubicBezTo>
                <a:cubicBezTo>
                  <a:pt x="4427" y="3083"/>
                  <a:pt x="3115" y="4133"/>
                  <a:pt x="2098" y="5444"/>
                </a:cubicBezTo>
                <a:cubicBezTo>
                  <a:pt x="1696" y="4993"/>
                  <a:pt x="1391" y="4472"/>
                  <a:pt x="1391" y="3857"/>
                </a:cubicBezTo>
                <a:cubicBezTo>
                  <a:pt x="1391" y="2468"/>
                  <a:pt x="2554" y="1344"/>
                  <a:pt x="3992" y="1344"/>
                </a:cubicBezTo>
                <a:close/>
                <a:moveTo>
                  <a:pt x="17608" y="1344"/>
                </a:moveTo>
                <a:cubicBezTo>
                  <a:pt x="19046" y="1344"/>
                  <a:pt x="20209" y="2468"/>
                  <a:pt x="20209" y="3857"/>
                </a:cubicBezTo>
                <a:cubicBezTo>
                  <a:pt x="20209" y="4709"/>
                  <a:pt x="19758" y="5482"/>
                  <a:pt x="19023" y="5951"/>
                </a:cubicBezTo>
                <a:cubicBezTo>
                  <a:pt x="18101" y="4588"/>
                  <a:pt x="16827" y="3506"/>
                  <a:pt x="15350" y="2711"/>
                </a:cubicBezTo>
                <a:cubicBezTo>
                  <a:pt x="15800" y="1895"/>
                  <a:pt x="16637" y="1344"/>
                  <a:pt x="17608" y="1344"/>
                </a:cubicBezTo>
                <a:close/>
                <a:moveTo>
                  <a:pt x="10355" y="2755"/>
                </a:moveTo>
                <a:cubicBezTo>
                  <a:pt x="15297" y="2755"/>
                  <a:pt x="19319" y="6639"/>
                  <a:pt x="19319" y="11417"/>
                </a:cubicBezTo>
                <a:cubicBezTo>
                  <a:pt x="19319" y="16192"/>
                  <a:pt x="15297" y="20079"/>
                  <a:pt x="10355" y="20079"/>
                </a:cubicBezTo>
                <a:cubicBezTo>
                  <a:pt x="5411" y="20079"/>
                  <a:pt x="1391" y="16192"/>
                  <a:pt x="1391" y="11417"/>
                </a:cubicBezTo>
                <a:cubicBezTo>
                  <a:pt x="1391" y="6639"/>
                  <a:pt x="5411" y="2755"/>
                  <a:pt x="10355" y="2755"/>
                </a:cubicBezTo>
                <a:close/>
                <a:moveTo>
                  <a:pt x="10925" y="5642"/>
                </a:moveTo>
                <a:cubicBezTo>
                  <a:pt x="10543" y="5642"/>
                  <a:pt x="10218" y="5933"/>
                  <a:pt x="10218" y="6304"/>
                </a:cubicBezTo>
                <a:lnTo>
                  <a:pt x="10218" y="11616"/>
                </a:lnTo>
                <a:cubicBezTo>
                  <a:pt x="10218" y="11790"/>
                  <a:pt x="10181" y="11975"/>
                  <a:pt x="10310" y="12100"/>
                </a:cubicBezTo>
                <a:lnTo>
                  <a:pt x="12180" y="14018"/>
                </a:lnTo>
                <a:cubicBezTo>
                  <a:pt x="12316" y="14152"/>
                  <a:pt x="12504" y="14216"/>
                  <a:pt x="12682" y="14216"/>
                </a:cubicBezTo>
                <a:cubicBezTo>
                  <a:pt x="12858" y="14216"/>
                  <a:pt x="13094" y="14148"/>
                  <a:pt x="13229" y="14018"/>
                </a:cubicBezTo>
                <a:cubicBezTo>
                  <a:pt x="13502" y="13760"/>
                  <a:pt x="13544" y="13334"/>
                  <a:pt x="13275" y="13070"/>
                </a:cubicBezTo>
                <a:lnTo>
                  <a:pt x="11610" y="11351"/>
                </a:lnTo>
                <a:lnTo>
                  <a:pt x="11610" y="6304"/>
                </a:lnTo>
                <a:cubicBezTo>
                  <a:pt x="11610" y="5933"/>
                  <a:pt x="11309" y="5642"/>
                  <a:pt x="10925" y="5642"/>
                </a:cubicBezTo>
                <a:close/>
                <a:moveTo>
                  <a:pt x="3262" y="11285"/>
                </a:moveTo>
                <a:cubicBezTo>
                  <a:pt x="3071" y="11285"/>
                  <a:pt x="2920" y="11430"/>
                  <a:pt x="2920" y="11616"/>
                </a:cubicBezTo>
                <a:cubicBezTo>
                  <a:pt x="2920" y="14327"/>
                  <a:pt x="4444" y="16844"/>
                  <a:pt x="6888" y="18184"/>
                </a:cubicBezTo>
                <a:cubicBezTo>
                  <a:pt x="6942" y="18213"/>
                  <a:pt x="6990" y="18228"/>
                  <a:pt x="7048" y="18228"/>
                </a:cubicBezTo>
                <a:cubicBezTo>
                  <a:pt x="7168" y="18228"/>
                  <a:pt x="7282" y="18161"/>
                  <a:pt x="7344" y="18051"/>
                </a:cubicBezTo>
                <a:cubicBezTo>
                  <a:pt x="7440" y="17891"/>
                  <a:pt x="7396" y="17700"/>
                  <a:pt x="7230" y="17611"/>
                </a:cubicBezTo>
                <a:cubicBezTo>
                  <a:pt x="5003" y="16388"/>
                  <a:pt x="3627" y="14084"/>
                  <a:pt x="3627" y="11616"/>
                </a:cubicBezTo>
                <a:cubicBezTo>
                  <a:pt x="3627" y="11430"/>
                  <a:pt x="3453" y="11285"/>
                  <a:pt x="3262" y="11285"/>
                </a:cubicBezTo>
                <a:close/>
                <a:moveTo>
                  <a:pt x="9146" y="18338"/>
                </a:moveTo>
                <a:cubicBezTo>
                  <a:pt x="8956" y="18313"/>
                  <a:pt x="8786" y="18442"/>
                  <a:pt x="8759" y="18624"/>
                </a:cubicBezTo>
                <a:cubicBezTo>
                  <a:pt x="8729" y="18808"/>
                  <a:pt x="8865" y="18973"/>
                  <a:pt x="9055" y="18999"/>
                </a:cubicBezTo>
                <a:cubicBezTo>
                  <a:pt x="9202" y="19021"/>
                  <a:pt x="9360" y="19052"/>
                  <a:pt x="9511" y="19065"/>
                </a:cubicBezTo>
                <a:cubicBezTo>
                  <a:pt x="9521" y="19065"/>
                  <a:pt x="9524" y="19065"/>
                  <a:pt x="9534" y="19065"/>
                </a:cubicBezTo>
                <a:cubicBezTo>
                  <a:pt x="9712" y="19065"/>
                  <a:pt x="9861" y="18933"/>
                  <a:pt x="9876" y="18757"/>
                </a:cubicBezTo>
                <a:cubicBezTo>
                  <a:pt x="9895" y="18572"/>
                  <a:pt x="9749" y="18399"/>
                  <a:pt x="9557" y="18382"/>
                </a:cubicBezTo>
                <a:cubicBezTo>
                  <a:pt x="9421" y="18369"/>
                  <a:pt x="9280" y="18358"/>
                  <a:pt x="9146" y="18338"/>
                </a:cubicBezTo>
                <a:close/>
              </a:path>
            </a:pathLst>
          </a:custGeom>
          <a:solidFill>
            <a:schemeClr val="accent1"/>
          </a:solidFill>
          <a:ln w="12700">
            <a:miter lim="400000"/>
          </a:ln>
        </p:spPr>
        <p:txBody>
          <a:bodyPr lIns="19051" tIns="19051" rIns="19051" bIns="19051" anchor="ct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p>
        </p:txBody>
      </p:sp>
      <p:sp>
        <p:nvSpPr>
          <p:cNvPr id="10889" name="Shape 10889"/>
          <p:cNvSpPr/>
          <p:nvPr/>
        </p:nvSpPr>
        <p:spPr>
          <a:xfrm>
            <a:off x="1131614" y="4197150"/>
            <a:ext cx="269389" cy="269663"/>
          </a:xfrm>
          <a:custGeom>
            <a:cxnLst>
              <a:cxn ang="0">
                <a:pos x="wd2" y="hd2"/>
              </a:cxn>
              <a:cxn ang="5400000">
                <a:pos x="wd2" y="hd2"/>
              </a:cxn>
              <a:cxn ang="10800000">
                <a:pos x="wd2" y="hd2"/>
              </a:cxn>
              <a:cxn ang="16200000">
                <a:pos x="wd2" y="hd2"/>
              </a:cxn>
            </a:cxnLst>
            <a:rect l="0" t="0" r="r" b="b"/>
            <a:pathLst>
              <a:path w="21600" h="21600" extrusionOk="0">
                <a:moveTo>
                  <a:pt x="8103" y="0"/>
                </a:moveTo>
                <a:cubicBezTo>
                  <a:pt x="5817" y="0"/>
                  <a:pt x="5090" y="775"/>
                  <a:pt x="4958" y="2793"/>
                </a:cubicBezTo>
                <a:lnTo>
                  <a:pt x="2752" y="2793"/>
                </a:lnTo>
                <a:cubicBezTo>
                  <a:pt x="1236" y="2793"/>
                  <a:pt x="0" y="4029"/>
                  <a:pt x="0" y="5542"/>
                </a:cubicBezTo>
                <a:lnTo>
                  <a:pt x="0" y="5695"/>
                </a:lnTo>
                <a:cubicBezTo>
                  <a:pt x="0" y="6976"/>
                  <a:pt x="906" y="8013"/>
                  <a:pt x="2097" y="8313"/>
                </a:cubicBezTo>
                <a:lnTo>
                  <a:pt x="2097" y="18393"/>
                </a:lnTo>
                <a:cubicBezTo>
                  <a:pt x="2097" y="21144"/>
                  <a:pt x="2911" y="21600"/>
                  <a:pt x="5307" y="21600"/>
                </a:cubicBezTo>
                <a:lnTo>
                  <a:pt x="15288" y="21600"/>
                </a:lnTo>
                <a:cubicBezTo>
                  <a:pt x="17870" y="21600"/>
                  <a:pt x="18717" y="20931"/>
                  <a:pt x="18717" y="18393"/>
                </a:cubicBezTo>
                <a:lnTo>
                  <a:pt x="18717" y="8444"/>
                </a:lnTo>
                <a:lnTo>
                  <a:pt x="18870" y="8444"/>
                </a:lnTo>
                <a:cubicBezTo>
                  <a:pt x="20386" y="8444"/>
                  <a:pt x="21600" y="7207"/>
                  <a:pt x="21600" y="5695"/>
                </a:cubicBezTo>
                <a:cubicBezTo>
                  <a:pt x="21600" y="5695"/>
                  <a:pt x="21600" y="5542"/>
                  <a:pt x="21600" y="5542"/>
                </a:cubicBezTo>
                <a:cubicBezTo>
                  <a:pt x="21600" y="4029"/>
                  <a:pt x="20386" y="2793"/>
                  <a:pt x="18870" y="2793"/>
                </a:cubicBezTo>
                <a:lnTo>
                  <a:pt x="15463" y="2793"/>
                </a:lnTo>
                <a:cubicBezTo>
                  <a:pt x="15321" y="941"/>
                  <a:pt x="14567" y="0"/>
                  <a:pt x="12099" y="0"/>
                </a:cubicBezTo>
                <a:lnTo>
                  <a:pt x="8103" y="0"/>
                </a:lnTo>
                <a:close/>
                <a:moveTo>
                  <a:pt x="8103" y="1331"/>
                </a:moveTo>
                <a:lnTo>
                  <a:pt x="12099" y="1331"/>
                </a:lnTo>
                <a:cubicBezTo>
                  <a:pt x="13590" y="1331"/>
                  <a:pt x="14046" y="1547"/>
                  <a:pt x="14152" y="2793"/>
                </a:cubicBezTo>
                <a:lnTo>
                  <a:pt x="6312" y="2793"/>
                </a:lnTo>
                <a:cubicBezTo>
                  <a:pt x="6380" y="1722"/>
                  <a:pt x="6622" y="1331"/>
                  <a:pt x="8103" y="1331"/>
                </a:cubicBezTo>
                <a:close/>
                <a:moveTo>
                  <a:pt x="2752" y="4124"/>
                </a:moveTo>
                <a:lnTo>
                  <a:pt x="5089" y="4124"/>
                </a:lnTo>
                <a:cubicBezTo>
                  <a:pt x="5209" y="4243"/>
                  <a:pt x="5364" y="4320"/>
                  <a:pt x="5547" y="4320"/>
                </a:cubicBezTo>
                <a:cubicBezTo>
                  <a:pt x="5731" y="4320"/>
                  <a:pt x="5907" y="4243"/>
                  <a:pt x="6028" y="4124"/>
                </a:cubicBezTo>
                <a:lnTo>
                  <a:pt x="14393" y="4124"/>
                </a:lnTo>
                <a:cubicBezTo>
                  <a:pt x="14513" y="4243"/>
                  <a:pt x="14690" y="4320"/>
                  <a:pt x="14873" y="4320"/>
                </a:cubicBezTo>
                <a:cubicBezTo>
                  <a:pt x="15057" y="4320"/>
                  <a:pt x="15212" y="4243"/>
                  <a:pt x="15332" y="4124"/>
                </a:cubicBezTo>
                <a:lnTo>
                  <a:pt x="18870" y="4124"/>
                </a:lnTo>
                <a:cubicBezTo>
                  <a:pt x="19651" y="4124"/>
                  <a:pt x="20268" y="4762"/>
                  <a:pt x="20268" y="5542"/>
                </a:cubicBezTo>
                <a:cubicBezTo>
                  <a:pt x="20268" y="5542"/>
                  <a:pt x="20268" y="5695"/>
                  <a:pt x="20268" y="5695"/>
                </a:cubicBezTo>
                <a:cubicBezTo>
                  <a:pt x="20268" y="6475"/>
                  <a:pt x="19651" y="7113"/>
                  <a:pt x="18870" y="7113"/>
                </a:cubicBezTo>
                <a:lnTo>
                  <a:pt x="18368" y="7113"/>
                </a:lnTo>
                <a:cubicBezTo>
                  <a:pt x="18268" y="7053"/>
                  <a:pt x="18165" y="6982"/>
                  <a:pt x="18040" y="6982"/>
                </a:cubicBezTo>
                <a:cubicBezTo>
                  <a:pt x="17918" y="6982"/>
                  <a:pt x="17833" y="7055"/>
                  <a:pt x="17734" y="7113"/>
                </a:cubicBezTo>
                <a:lnTo>
                  <a:pt x="3079" y="7113"/>
                </a:lnTo>
                <a:cubicBezTo>
                  <a:pt x="2980" y="7053"/>
                  <a:pt x="2876" y="6982"/>
                  <a:pt x="2752" y="6982"/>
                </a:cubicBezTo>
                <a:cubicBezTo>
                  <a:pt x="2691" y="6982"/>
                  <a:pt x="2655" y="7032"/>
                  <a:pt x="2599" y="7047"/>
                </a:cubicBezTo>
                <a:cubicBezTo>
                  <a:pt x="1901" y="6961"/>
                  <a:pt x="1332" y="6415"/>
                  <a:pt x="1332" y="5695"/>
                </a:cubicBezTo>
                <a:lnTo>
                  <a:pt x="1332" y="5542"/>
                </a:lnTo>
                <a:cubicBezTo>
                  <a:pt x="1332" y="4762"/>
                  <a:pt x="1971" y="4124"/>
                  <a:pt x="2752" y="4124"/>
                </a:cubicBezTo>
                <a:close/>
                <a:moveTo>
                  <a:pt x="3429" y="8444"/>
                </a:moveTo>
                <a:lnTo>
                  <a:pt x="17385" y="8444"/>
                </a:lnTo>
                <a:lnTo>
                  <a:pt x="17385" y="18393"/>
                </a:lnTo>
                <a:cubicBezTo>
                  <a:pt x="17385" y="20206"/>
                  <a:pt x="17157" y="20269"/>
                  <a:pt x="15288" y="20269"/>
                </a:cubicBezTo>
                <a:lnTo>
                  <a:pt x="5307" y="20269"/>
                </a:lnTo>
                <a:cubicBezTo>
                  <a:pt x="3375" y="20269"/>
                  <a:pt x="3429" y="20136"/>
                  <a:pt x="3429" y="18393"/>
                </a:cubicBezTo>
                <a:lnTo>
                  <a:pt x="3429" y="8444"/>
                </a:lnTo>
                <a:close/>
                <a:moveTo>
                  <a:pt x="6618" y="9775"/>
                </a:moveTo>
                <a:cubicBezTo>
                  <a:pt x="6434" y="9775"/>
                  <a:pt x="6290" y="9918"/>
                  <a:pt x="6290" y="10102"/>
                </a:cubicBezTo>
                <a:lnTo>
                  <a:pt x="6290" y="15753"/>
                </a:lnTo>
                <a:cubicBezTo>
                  <a:pt x="6290" y="15936"/>
                  <a:pt x="6434" y="16080"/>
                  <a:pt x="6618" y="16080"/>
                </a:cubicBezTo>
                <a:cubicBezTo>
                  <a:pt x="6801" y="16080"/>
                  <a:pt x="6945" y="15936"/>
                  <a:pt x="6945" y="15753"/>
                </a:cubicBezTo>
                <a:lnTo>
                  <a:pt x="6945" y="10102"/>
                </a:lnTo>
                <a:cubicBezTo>
                  <a:pt x="6945" y="9918"/>
                  <a:pt x="6801" y="9775"/>
                  <a:pt x="6618" y="9775"/>
                </a:cubicBezTo>
                <a:close/>
                <a:moveTo>
                  <a:pt x="10112" y="9775"/>
                </a:moveTo>
                <a:cubicBezTo>
                  <a:pt x="9927" y="9775"/>
                  <a:pt x="9784" y="9918"/>
                  <a:pt x="9784" y="10102"/>
                </a:cubicBezTo>
                <a:lnTo>
                  <a:pt x="9784" y="18065"/>
                </a:lnTo>
                <a:cubicBezTo>
                  <a:pt x="9784" y="18248"/>
                  <a:pt x="9927" y="18415"/>
                  <a:pt x="10112" y="18415"/>
                </a:cubicBezTo>
                <a:cubicBezTo>
                  <a:pt x="10295" y="18415"/>
                  <a:pt x="10440" y="18248"/>
                  <a:pt x="10440" y="18065"/>
                </a:cubicBezTo>
                <a:lnTo>
                  <a:pt x="10440" y="10102"/>
                </a:lnTo>
                <a:cubicBezTo>
                  <a:pt x="10440" y="9918"/>
                  <a:pt x="10295" y="9775"/>
                  <a:pt x="10112" y="9775"/>
                </a:cubicBezTo>
                <a:close/>
                <a:moveTo>
                  <a:pt x="14305" y="9775"/>
                </a:moveTo>
                <a:cubicBezTo>
                  <a:pt x="14122" y="9775"/>
                  <a:pt x="13978" y="9918"/>
                  <a:pt x="13978" y="10102"/>
                </a:cubicBezTo>
                <a:lnTo>
                  <a:pt x="13978" y="18065"/>
                </a:lnTo>
                <a:cubicBezTo>
                  <a:pt x="13978" y="18248"/>
                  <a:pt x="14122" y="18415"/>
                  <a:pt x="14305" y="18415"/>
                </a:cubicBezTo>
                <a:cubicBezTo>
                  <a:pt x="14490" y="18415"/>
                  <a:pt x="14633" y="18248"/>
                  <a:pt x="14633" y="18065"/>
                </a:cubicBezTo>
                <a:lnTo>
                  <a:pt x="14633" y="10102"/>
                </a:lnTo>
                <a:cubicBezTo>
                  <a:pt x="14633" y="9918"/>
                  <a:pt x="14490" y="9775"/>
                  <a:pt x="14305" y="9775"/>
                </a:cubicBezTo>
                <a:close/>
                <a:moveTo>
                  <a:pt x="6618" y="16756"/>
                </a:moveTo>
                <a:cubicBezTo>
                  <a:pt x="6434" y="16756"/>
                  <a:pt x="6290" y="16902"/>
                  <a:pt x="6290" y="17084"/>
                </a:cubicBezTo>
                <a:lnTo>
                  <a:pt x="6290" y="17760"/>
                </a:lnTo>
                <a:cubicBezTo>
                  <a:pt x="6290" y="17943"/>
                  <a:pt x="6434" y="18087"/>
                  <a:pt x="6618" y="18087"/>
                </a:cubicBezTo>
                <a:cubicBezTo>
                  <a:pt x="6801" y="18087"/>
                  <a:pt x="6945" y="17943"/>
                  <a:pt x="6945" y="17760"/>
                </a:cubicBezTo>
                <a:lnTo>
                  <a:pt x="6945" y="17084"/>
                </a:lnTo>
                <a:cubicBezTo>
                  <a:pt x="6945" y="16902"/>
                  <a:pt x="6801" y="16756"/>
                  <a:pt x="6618" y="16756"/>
                </a:cubicBezTo>
                <a:close/>
              </a:path>
            </a:pathLst>
          </a:custGeom>
          <a:solidFill>
            <a:schemeClr val="accent2"/>
          </a:solidFill>
          <a:ln w="12700">
            <a:miter lim="400000"/>
          </a:ln>
        </p:spPr>
        <p:txBody>
          <a:bodyPr lIns="19051" tIns="19051" rIns="19051" bIns="19051" anchor="ct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p>
        </p:txBody>
      </p:sp>
      <p:sp>
        <p:nvSpPr>
          <p:cNvPr id="10890" name="Shape 10890"/>
          <p:cNvSpPr/>
          <p:nvPr/>
        </p:nvSpPr>
        <p:spPr>
          <a:xfrm>
            <a:off x="1131844" y="4612464"/>
            <a:ext cx="269449" cy="269245"/>
          </a:xfrm>
          <a:custGeom>
            <a:cxnLst>
              <a:cxn ang="0">
                <a:pos x="wd2" y="hd2"/>
              </a:cxn>
              <a:cxn ang="5400000">
                <a:pos x="wd2" y="hd2"/>
              </a:cxn>
              <a:cxn ang="10800000">
                <a:pos x="wd2" y="hd2"/>
              </a:cxn>
              <a:cxn ang="16200000">
                <a:pos x="wd2" y="hd2"/>
              </a:cxn>
            </a:cxnLst>
            <a:rect l="0" t="0" r="r" b="b"/>
            <a:pathLst>
              <a:path w="21525" h="21531" extrusionOk="0">
                <a:moveTo>
                  <a:pt x="14800" y="18837"/>
                </a:moveTo>
                <a:cubicBezTo>
                  <a:pt x="14055" y="18837"/>
                  <a:pt x="13454" y="19442"/>
                  <a:pt x="13454" y="20184"/>
                </a:cubicBezTo>
                <a:cubicBezTo>
                  <a:pt x="13454" y="20930"/>
                  <a:pt x="14055" y="21531"/>
                  <a:pt x="14800" y="21531"/>
                </a:cubicBezTo>
                <a:cubicBezTo>
                  <a:pt x="15541" y="21531"/>
                  <a:pt x="16145" y="20927"/>
                  <a:pt x="16145" y="20184"/>
                </a:cubicBezTo>
                <a:cubicBezTo>
                  <a:pt x="16145" y="19442"/>
                  <a:pt x="15541" y="18837"/>
                  <a:pt x="14800" y="18837"/>
                </a:cubicBezTo>
                <a:cubicBezTo>
                  <a:pt x="14800" y="18837"/>
                  <a:pt x="14800" y="18837"/>
                  <a:pt x="14800" y="18837"/>
                </a:cubicBezTo>
                <a:close/>
                <a:moveTo>
                  <a:pt x="6051" y="18837"/>
                </a:moveTo>
                <a:cubicBezTo>
                  <a:pt x="5308" y="18837"/>
                  <a:pt x="4705" y="19442"/>
                  <a:pt x="4705" y="20184"/>
                </a:cubicBezTo>
                <a:cubicBezTo>
                  <a:pt x="4705" y="20930"/>
                  <a:pt x="5308" y="21531"/>
                  <a:pt x="6051" y="21531"/>
                </a:cubicBezTo>
                <a:cubicBezTo>
                  <a:pt x="6796" y="21531"/>
                  <a:pt x="7396" y="20927"/>
                  <a:pt x="7396" y="20184"/>
                </a:cubicBezTo>
                <a:cubicBezTo>
                  <a:pt x="7396" y="19442"/>
                  <a:pt x="6796" y="18837"/>
                  <a:pt x="6051" y="18837"/>
                </a:cubicBezTo>
                <a:cubicBezTo>
                  <a:pt x="6051" y="18837"/>
                  <a:pt x="6051" y="18837"/>
                  <a:pt x="6051" y="18837"/>
                </a:cubicBezTo>
                <a:close/>
                <a:moveTo>
                  <a:pt x="15555" y="13456"/>
                </a:moveTo>
                <a:lnTo>
                  <a:pt x="14216" y="13456"/>
                </a:lnTo>
                <a:lnTo>
                  <a:pt x="15275" y="4980"/>
                </a:lnTo>
                <a:lnTo>
                  <a:pt x="16706" y="4809"/>
                </a:lnTo>
                <a:cubicBezTo>
                  <a:pt x="16706" y="4809"/>
                  <a:pt x="15555" y="13456"/>
                  <a:pt x="15555" y="13456"/>
                </a:cubicBezTo>
                <a:close/>
                <a:moveTo>
                  <a:pt x="12861" y="13456"/>
                </a:moveTo>
                <a:lnTo>
                  <a:pt x="11465" y="13456"/>
                </a:lnTo>
                <a:lnTo>
                  <a:pt x="11812" y="5397"/>
                </a:lnTo>
                <a:lnTo>
                  <a:pt x="13897" y="5148"/>
                </a:lnTo>
                <a:cubicBezTo>
                  <a:pt x="13897" y="5148"/>
                  <a:pt x="12861" y="13456"/>
                  <a:pt x="12861" y="13456"/>
                </a:cubicBezTo>
                <a:close/>
                <a:moveTo>
                  <a:pt x="10116" y="13456"/>
                </a:moveTo>
                <a:lnTo>
                  <a:pt x="8715" y="13456"/>
                </a:lnTo>
                <a:lnTo>
                  <a:pt x="8364" y="5811"/>
                </a:lnTo>
                <a:lnTo>
                  <a:pt x="10461" y="5557"/>
                </a:lnTo>
                <a:cubicBezTo>
                  <a:pt x="10461" y="5557"/>
                  <a:pt x="10116" y="13456"/>
                  <a:pt x="10116" y="13456"/>
                </a:cubicBezTo>
                <a:close/>
                <a:moveTo>
                  <a:pt x="5962" y="13456"/>
                </a:moveTo>
                <a:lnTo>
                  <a:pt x="4928" y="6222"/>
                </a:lnTo>
                <a:lnTo>
                  <a:pt x="7024" y="5972"/>
                </a:lnTo>
                <a:lnTo>
                  <a:pt x="7367" y="13456"/>
                </a:lnTo>
                <a:cubicBezTo>
                  <a:pt x="7367" y="13456"/>
                  <a:pt x="5962" y="13456"/>
                  <a:pt x="5962" y="13456"/>
                </a:cubicBezTo>
                <a:close/>
                <a:moveTo>
                  <a:pt x="3212" y="13456"/>
                </a:moveTo>
                <a:lnTo>
                  <a:pt x="1505" y="6632"/>
                </a:lnTo>
                <a:lnTo>
                  <a:pt x="3592" y="6383"/>
                </a:lnTo>
                <a:lnTo>
                  <a:pt x="4603" y="13456"/>
                </a:lnTo>
                <a:cubicBezTo>
                  <a:pt x="4603" y="13456"/>
                  <a:pt x="3212" y="13456"/>
                  <a:pt x="3212" y="13456"/>
                </a:cubicBezTo>
                <a:close/>
                <a:moveTo>
                  <a:pt x="21504" y="509"/>
                </a:moveTo>
                <a:cubicBezTo>
                  <a:pt x="21415" y="151"/>
                  <a:pt x="21051" y="-69"/>
                  <a:pt x="20690" y="19"/>
                </a:cubicBezTo>
                <a:lnTo>
                  <a:pt x="17999" y="693"/>
                </a:lnTo>
                <a:cubicBezTo>
                  <a:pt x="17737" y="758"/>
                  <a:pt x="17540" y="976"/>
                  <a:pt x="17498" y="1241"/>
                </a:cubicBezTo>
                <a:lnTo>
                  <a:pt x="17156" y="3401"/>
                </a:lnTo>
                <a:lnTo>
                  <a:pt x="590" y="5388"/>
                </a:lnTo>
                <a:cubicBezTo>
                  <a:pt x="576" y="5391"/>
                  <a:pt x="567" y="5397"/>
                  <a:pt x="554" y="5400"/>
                </a:cubicBezTo>
                <a:cubicBezTo>
                  <a:pt x="538" y="5404"/>
                  <a:pt x="524" y="5400"/>
                  <a:pt x="507" y="5404"/>
                </a:cubicBezTo>
                <a:cubicBezTo>
                  <a:pt x="469" y="5413"/>
                  <a:pt x="438" y="5437"/>
                  <a:pt x="405" y="5450"/>
                </a:cubicBezTo>
                <a:cubicBezTo>
                  <a:pt x="367" y="5466"/>
                  <a:pt x="331" y="5479"/>
                  <a:pt x="297" y="5502"/>
                </a:cubicBezTo>
                <a:cubicBezTo>
                  <a:pt x="252" y="5535"/>
                  <a:pt x="213" y="5575"/>
                  <a:pt x="176" y="5617"/>
                </a:cubicBezTo>
                <a:cubicBezTo>
                  <a:pt x="157" y="5641"/>
                  <a:pt x="131" y="5650"/>
                  <a:pt x="114" y="5674"/>
                </a:cubicBezTo>
                <a:cubicBezTo>
                  <a:pt x="111" y="5680"/>
                  <a:pt x="111" y="5686"/>
                  <a:pt x="107" y="5693"/>
                </a:cubicBezTo>
                <a:cubicBezTo>
                  <a:pt x="71" y="5749"/>
                  <a:pt x="51" y="5811"/>
                  <a:pt x="32" y="5877"/>
                </a:cubicBezTo>
                <a:cubicBezTo>
                  <a:pt x="25" y="5900"/>
                  <a:pt x="12" y="5920"/>
                  <a:pt x="9" y="5942"/>
                </a:cubicBezTo>
                <a:cubicBezTo>
                  <a:pt x="-4" y="6034"/>
                  <a:pt x="-4" y="6127"/>
                  <a:pt x="18" y="6218"/>
                </a:cubicBezTo>
                <a:lnTo>
                  <a:pt x="2037" y="14294"/>
                </a:lnTo>
                <a:lnTo>
                  <a:pt x="2710" y="16984"/>
                </a:lnTo>
                <a:cubicBezTo>
                  <a:pt x="2712" y="17004"/>
                  <a:pt x="2726" y="17021"/>
                  <a:pt x="2733" y="17037"/>
                </a:cubicBezTo>
                <a:cubicBezTo>
                  <a:pt x="2743" y="17070"/>
                  <a:pt x="2759" y="17100"/>
                  <a:pt x="2772" y="17129"/>
                </a:cubicBezTo>
                <a:cubicBezTo>
                  <a:pt x="2795" y="17175"/>
                  <a:pt x="2824" y="17215"/>
                  <a:pt x="2853" y="17250"/>
                </a:cubicBezTo>
                <a:cubicBezTo>
                  <a:pt x="2874" y="17277"/>
                  <a:pt x="2897" y="17297"/>
                  <a:pt x="2920" y="17320"/>
                </a:cubicBezTo>
                <a:cubicBezTo>
                  <a:pt x="2958" y="17356"/>
                  <a:pt x="3002" y="17382"/>
                  <a:pt x="3048" y="17408"/>
                </a:cubicBezTo>
                <a:cubicBezTo>
                  <a:pt x="3074" y="17422"/>
                  <a:pt x="3094" y="17437"/>
                  <a:pt x="3120" y="17448"/>
                </a:cubicBezTo>
                <a:cubicBezTo>
                  <a:pt x="3195" y="17474"/>
                  <a:pt x="3277" y="17493"/>
                  <a:pt x="3359" y="17493"/>
                </a:cubicBezTo>
                <a:lnTo>
                  <a:pt x="17491" y="17493"/>
                </a:lnTo>
                <a:cubicBezTo>
                  <a:pt x="17861" y="17493"/>
                  <a:pt x="18160" y="17191"/>
                  <a:pt x="18160" y="16820"/>
                </a:cubicBezTo>
                <a:cubicBezTo>
                  <a:pt x="18160" y="16449"/>
                  <a:pt x="17861" y="16147"/>
                  <a:pt x="17491" y="16147"/>
                </a:cubicBezTo>
                <a:lnTo>
                  <a:pt x="3884" y="16147"/>
                </a:lnTo>
                <a:lnTo>
                  <a:pt x="3550" y="14803"/>
                </a:lnTo>
                <a:lnTo>
                  <a:pt x="16145" y="14803"/>
                </a:lnTo>
                <a:cubicBezTo>
                  <a:pt x="16227" y="14803"/>
                  <a:pt x="16306" y="14787"/>
                  <a:pt x="16382" y="14760"/>
                </a:cubicBezTo>
                <a:cubicBezTo>
                  <a:pt x="16411" y="14747"/>
                  <a:pt x="16433" y="14727"/>
                  <a:pt x="16460" y="14711"/>
                </a:cubicBezTo>
                <a:cubicBezTo>
                  <a:pt x="16503" y="14691"/>
                  <a:pt x="16546" y="14672"/>
                  <a:pt x="16582" y="14642"/>
                </a:cubicBezTo>
                <a:cubicBezTo>
                  <a:pt x="16608" y="14619"/>
                  <a:pt x="16625" y="14586"/>
                  <a:pt x="16651" y="14560"/>
                </a:cubicBezTo>
                <a:cubicBezTo>
                  <a:pt x="16677" y="14527"/>
                  <a:pt x="16710" y="14498"/>
                  <a:pt x="16733" y="14458"/>
                </a:cubicBezTo>
                <a:cubicBezTo>
                  <a:pt x="16752" y="14422"/>
                  <a:pt x="16759" y="14382"/>
                  <a:pt x="16772" y="14343"/>
                </a:cubicBezTo>
                <a:cubicBezTo>
                  <a:pt x="16785" y="14307"/>
                  <a:pt x="16801" y="14274"/>
                  <a:pt x="16811" y="14238"/>
                </a:cubicBezTo>
                <a:lnTo>
                  <a:pt x="16815" y="14222"/>
                </a:lnTo>
                <a:lnTo>
                  <a:pt x="16815" y="14215"/>
                </a:lnTo>
                <a:lnTo>
                  <a:pt x="18757" y="1892"/>
                </a:lnTo>
                <a:lnTo>
                  <a:pt x="21015" y="1327"/>
                </a:lnTo>
                <a:cubicBezTo>
                  <a:pt x="21376" y="1235"/>
                  <a:pt x="21596" y="871"/>
                  <a:pt x="21504" y="509"/>
                </a:cubicBezTo>
                <a:cubicBezTo>
                  <a:pt x="21504" y="509"/>
                  <a:pt x="21504" y="509"/>
                  <a:pt x="21504" y="509"/>
                </a:cubicBezTo>
                <a:close/>
              </a:path>
            </a:pathLst>
          </a:custGeom>
          <a:solidFill>
            <a:schemeClr val="accent3"/>
          </a:solidFill>
          <a:ln w="12700">
            <a:miter lim="400000"/>
          </a:ln>
        </p:spPr>
        <p:txBody>
          <a:bodyPr lIns="19051" tIns="19051" rIns="19051" bIns="19051" anchor="ct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p>
        </p:txBody>
      </p:sp>
      <p:sp>
        <p:nvSpPr>
          <p:cNvPr id="10891" name="Shape 10891"/>
          <p:cNvSpPr/>
          <p:nvPr/>
        </p:nvSpPr>
        <p:spPr>
          <a:xfrm>
            <a:off x="1142030" y="5079199"/>
            <a:ext cx="245228" cy="245235"/>
          </a:xfrm>
          <a:custGeom>
            <a:cxnLst>
              <a:cxn ang="0">
                <a:pos x="wd2" y="hd2"/>
              </a:cxn>
              <a:cxn ang="5400000">
                <a:pos x="wd2" y="hd2"/>
              </a:cxn>
              <a:cxn ang="10800000">
                <a:pos x="wd2" y="hd2"/>
              </a:cxn>
              <a:cxn ang="16200000">
                <a:pos x="wd2" y="hd2"/>
              </a:cxn>
            </a:cxnLst>
            <a:rect l="0" t="0" r="r" b="b"/>
            <a:pathLst>
              <a:path w="21544" h="21600" extrusionOk="0">
                <a:moveTo>
                  <a:pt x="14467" y="8788"/>
                </a:moveTo>
                <a:cubicBezTo>
                  <a:pt x="15398" y="8788"/>
                  <a:pt x="16153" y="8032"/>
                  <a:pt x="16153" y="7097"/>
                </a:cubicBezTo>
                <a:cubicBezTo>
                  <a:pt x="16153" y="6166"/>
                  <a:pt x="15398" y="5406"/>
                  <a:pt x="14467" y="5406"/>
                </a:cubicBezTo>
                <a:cubicBezTo>
                  <a:pt x="13534" y="5406"/>
                  <a:pt x="12780" y="6166"/>
                  <a:pt x="12780" y="7097"/>
                </a:cubicBezTo>
                <a:cubicBezTo>
                  <a:pt x="12780" y="8032"/>
                  <a:pt x="13534" y="8788"/>
                  <a:pt x="14467" y="8788"/>
                </a:cubicBezTo>
                <a:cubicBezTo>
                  <a:pt x="14467" y="8788"/>
                  <a:pt x="14467" y="8788"/>
                  <a:pt x="14467" y="8788"/>
                </a:cubicBezTo>
                <a:close/>
                <a:moveTo>
                  <a:pt x="17769" y="10031"/>
                </a:moveTo>
                <a:cubicBezTo>
                  <a:pt x="15671" y="13260"/>
                  <a:pt x="11150" y="15399"/>
                  <a:pt x="7411" y="16160"/>
                </a:cubicBezTo>
                <a:lnTo>
                  <a:pt x="5426" y="14167"/>
                </a:lnTo>
                <a:cubicBezTo>
                  <a:pt x="6187" y="10422"/>
                  <a:pt x="8320" y="5888"/>
                  <a:pt x="11539" y="3786"/>
                </a:cubicBezTo>
                <a:cubicBezTo>
                  <a:pt x="13771" y="2329"/>
                  <a:pt x="16568" y="2072"/>
                  <a:pt x="19517" y="2034"/>
                </a:cubicBezTo>
                <a:cubicBezTo>
                  <a:pt x="19481" y="4991"/>
                  <a:pt x="19220" y="7793"/>
                  <a:pt x="17769" y="10031"/>
                </a:cubicBezTo>
                <a:cubicBezTo>
                  <a:pt x="17769" y="10031"/>
                  <a:pt x="17769" y="10031"/>
                  <a:pt x="17769" y="10031"/>
                </a:cubicBezTo>
                <a:close/>
                <a:moveTo>
                  <a:pt x="11744" y="19376"/>
                </a:moveTo>
                <a:cubicBezTo>
                  <a:pt x="11534" y="18696"/>
                  <a:pt x="11222" y="17997"/>
                  <a:pt x="10835" y="17297"/>
                </a:cubicBezTo>
                <a:cubicBezTo>
                  <a:pt x="11753" y="16974"/>
                  <a:pt x="12685" y="16577"/>
                  <a:pt x="13594" y="16111"/>
                </a:cubicBezTo>
                <a:cubicBezTo>
                  <a:pt x="13299" y="17346"/>
                  <a:pt x="12659" y="18482"/>
                  <a:pt x="11744" y="19376"/>
                </a:cubicBezTo>
                <a:cubicBezTo>
                  <a:pt x="11744" y="19376"/>
                  <a:pt x="11744" y="19376"/>
                  <a:pt x="11744" y="19376"/>
                </a:cubicBezTo>
                <a:close/>
                <a:moveTo>
                  <a:pt x="2219" y="9827"/>
                </a:moveTo>
                <a:cubicBezTo>
                  <a:pt x="3111" y="8909"/>
                  <a:pt x="4243" y="8269"/>
                  <a:pt x="5475" y="7972"/>
                </a:cubicBezTo>
                <a:cubicBezTo>
                  <a:pt x="5009" y="8883"/>
                  <a:pt x="4616" y="9817"/>
                  <a:pt x="4292" y="10734"/>
                </a:cubicBezTo>
                <a:cubicBezTo>
                  <a:pt x="3592" y="10348"/>
                  <a:pt x="2897" y="10038"/>
                  <a:pt x="2219" y="9827"/>
                </a:cubicBezTo>
                <a:cubicBezTo>
                  <a:pt x="2219" y="9827"/>
                  <a:pt x="2219" y="9827"/>
                  <a:pt x="2219" y="9827"/>
                </a:cubicBezTo>
                <a:close/>
                <a:moveTo>
                  <a:pt x="20535" y="0"/>
                </a:moveTo>
                <a:cubicBezTo>
                  <a:pt x="16896" y="0"/>
                  <a:pt x="13389" y="158"/>
                  <a:pt x="10436" y="2085"/>
                </a:cubicBezTo>
                <a:cubicBezTo>
                  <a:pt x="8879" y="3102"/>
                  <a:pt x="7588" y="4526"/>
                  <a:pt x="6545" y="6113"/>
                </a:cubicBezTo>
                <a:cubicBezTo>
                  <a:pt x="4020" y="6269"/>
                  <a:pt x="1672" y="7552"/>
                  <a:pt x="188" y="9634"/>
                </a:cubicBezTo>
                <a:cubicBezTo>
                  <a:pt x="-15" y="9922"/>
                  <a:pt x="-56" y="10287"/>
                  <a:pt x="76" y="10612"/>
                </a:cubicBezTo>
                <a:cubicBezTo>
                  <a:pt x="211" y="10936"/>
                  <a:pt x="497" y="11168"/>
                  <a:pt x="843" y="11226"/>
                </a:cubicBezTo>
                <a:cubicBezTo>
                  <a:pt x="1751" y="11377"/>
                  <a:pt x="2759" y="11787"/>
                  <a:pt x="3774" y="12391"/>
                </a:cubicBezTo>
                <a:cubicBezTo>
                  <a:pt x="3592" y="13064"/>
                  <a:pt x="3440" y="13719"/>
                  <a:pt x="3336" y="14333"/>
                </a:cubicBezTo>
                <a:cubicBezTo>
                  <a:pt x="3279" y="14656"/>
                  <a:pt x="3385" y="14988"/>
                  <a:pt x="3614" y="15224"/>
                </a:cubicBezTo>
                <a:lnTo>
                  <a:pt x="6361" y="17974"/>
                </a:lnTo>
                <a:cubicBezTo>
                  <a:pt x="6551" y="18166"/>
                  <a:pt x="6807" y="18271"/>
                  <a:pt x="7075" y="18271"/>
                </a:cubicBezTo>
                <a:cubicBezTo>
                  <a:pt x="7130" y="18271"/>
                  <a:pt x="7191" y="18264"/>
                  <a:pt x="7250" y="18254"/>
                </a:cubicBezTo>
                <a:cubicBezTo>
                  <a:pt x="7858" y="18149"/>
                  <a:pt x="8514" y="17999"/>
                  <a:pt x="9185" y="17815"/>
                </a:cubicBezTo>
                <a:cubicBezTo>
                  <a:pt x="9788" y="18835"/>
                  <a:pt x="10197" y="19845"/>
                  <a:pt x="10348" y="20756"/>
                </a:cubicBezTo>
                <a:cubicBezTo>
                  <a:pt x="10407" y="21099"/>
                  <a:pt x="10637" y="21389"/>
                  <a:pt x="10961" y="21525"/>
                </a:cubicBezTo>
                <a:cubicBezTo>
                  <a:pt x="11084" y="21574"/>
                  <a:pt x="11216" y="21600"/>
                  <a:pt x="11346" y="21600"/>
                </a:cubicBezTo>
                <a:cubicBezTo>
                  <a:pt x="11553" y="21600"/>
                  <a:pt x="11759" y="21538"/>
                  <a:pt x="11933" y="21413"/>
                </a:cubicBezTo>
                <a:cubicBezTo>
                  <a:pt x="14011" y="19924"/>
                  <a:pt x="15292" y="17571"/>
                  <a:pt x="15444" y="15038"/>
                </a:cubicBezTo>
                <a:cubicBezTo>
                  <a:pt x="17031" y="13993"/>
                  <a:pt x="18450" y="12699"/>
                  <a:pt x="19460" y="11137"/>
                </a:cubicBezTo>
                <a:cubicBezTo>
                  <a:pt x="21384" y="8179"/>
                  <a:pt x="21544" y="4512"/>
                  <a:pt x="21544" y="1013"/>
                </a:cubicBezTo>
                <a:cubicBezTo>
                  <a:pt x="21544" y="452"/>
                  <a:pt x="21092" y="0"/>
                  <a:pt x="20535" y="0"/>
                </a:cubicBezTo>
                <a:cubicBezTo>
                  <a:pt x="20535" y="0"/>
                  <a:pt x="20535" y="0"/>
                  <a:pt x="20535" y="0"/>
                </a:cubicBezTo>
                <a:close/>
                <a:moveTo>
                  <a:pt x="3002" y="16900"/>
                </a:moveTo>
                <a:cubicBezTo>
                  <a:pt x="2241" y="16900"/>
                  <a:pt x="1598" y="17405"/>
                  <a:pt x="1388" y="18099"/>
                </a:cubicBezTo>
                <a:lnTo>
                  <a:pt x="658" y="20518"/>
                </a:lnTo>
                <a:cubicBezTo>
                  <a:pt x="648" y="20551"/>
                  <a:pt x="642" y="20584"/>
                  <a:pt x="642" y="20617"/>
                </a:cubicBezTo>
                <a:cubicBezTo>
                  <a:pt x="642" y="20806"/>
                  <a:pt x="793" y="20957"/>
                  <a:pt x="981" y="20957"/>
                </a:cubicBezTo>
                <a:cubicBezTo>
                  <a:pt x="1014" y="20957"/>
                  <a:pt x="1047" y="20951"/>
                  <a:pt x="1079" y="20940"/>
                </a:cubicBezTo>
                <a:lnTo>
                  <a:pt x="3493" y="20208"/>
                </a:lnTo>
                <a:cubicBezTo>
                  <a:pt x="4186" y="19997"/>
                  <a:pt x="4687" y="19353"/>
                  <a:pt x="4687" y="18591"/>
                </a:cubicBezTo>
                <a:cubicBezTo>
                  <a:pt x="4687" y="17656"/>
                  <a:pt x="3934" y="16900"/>
                  <a:pt x="3002" y="16900"/>
                </a:cubicBezTo>
                <a:cubicBezTo>
                  <a:pt x="3002" y="16900"/>
                  <a:pt x="3002" y="16900"/>
                  <a:pt x="3002" y="16900"/>
                </a:cubicBezTo>
                <a:close/>
              </a:path>
            </a:pathLst>
          </a:custGeom>
          <a:solidFill>
            <a:schemeClr val="accent4"/>
          </a:solidFill>
          <a:ln w="12700">
            <a:miter lim="400000"/>
          </a:ln>
        </p:spPr>
        <p:txBody>
          <a:bodyPr lIns="19051" tIns="19051" rIns="19051" bIns="19051" anchor="ct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p>
        </p:txBody>
      </p:sp>
      <p:sp>
        <p:nvSpPr>
          <p:cNvPr id="10892" name="Shape 10892"/>
          <p:cNvSpPr/>
          <p:nvPr/>
        </p:nvSpPr>
        <p:spPr>
          <a:xfrm>
            <a:off x="1147846" y="5488712"/>
            <a:ext cx="236924" cy="289465"/>
          </a:xfrm>
          <a:custGeom>
            <a:cxnLst>
              <a:cxn ang="0">
                <a:pos x="wd2" y="hd2"/>
              </a:cxn>
              <a:cxn ang="5400000">
                <a:pos x="wd2" y="hd2"/>
              </a:cxn>
              <a:cxn ang="10800000">
                <a:pos x="wd2" y="hd2"/>
              </a:cxn>
              <a:cxn ang="16200000">
                <a:pos x="wd2" y="hd2"/>
              </a:cxn>
            </a:cxnLst>
            <a:rect l="0" t="0" r="r" b="b"/>
            <a:pathLst>
              <a:path w="21600" h="21600" extrusionOk="0">
                <a:moveTo>
                  <a:pt x="4924" y="0"/>
                </a:moveTo>
                <a:cubicBezTo>
                  <a:pt x="3198" y="0"/>
                  <a:pt x="1768" y="1173"/>
                  <a:pt x="1768" y="2583"/>
                </a:cubicBezTo>
                <a:lnTo>
                  <a:pt x="1768" y="11176"/>
                </a:lnTo>
                <a:lnTo>
                  <a:pt x="962" y="10718"/>
                </a:lnTo>
                <a:cubicBezTo>
                  <a:pt x="773" y="10607"/>
                  <a:pt x="542" y="10593"/>
                  <a:pt x="336" y="10681"/>
                </a:cubicBezTo>
                <a:cubicBezTo>
                  <a:pt x="130" y="10766"/>
                  <a:pt x="0" y="10931"/>
                  <a:pt x="0" y="11121"/>
                </a:cubicBezTo>
                <a:lnTo>
                  <a:pt x="0" y="20061"/>
                </a:lnTo>
                <a:cubicBezTo>
                  <a:pt x="0" y="20255"/>
                  <a:pt x="124" y="20429"/>
                  <a:pt x="336" y="20519"/>
                </a:cubicBezTo>
                <a:cubicBezTo>
                  <a:pt x="547" y="20607"/>
                  <a:pt x="813" y="20596"/>
                  <a:pt x="1007" y="20482"/>
                </a:cubicBezTo>
                <a:lnTo>
                  <a:pt x="8662" y="16012"/>
                </a:lnTo>
                <a:cubicBezTo>
                  <a:pt x="8826" y="15915"/>
                  <a:pt x="8931" y="15774"/>
                  <a:pt x="8931" y="15609"/>
                </a:cubicBezTo>
                <a:cubicBezTo>
                  <a:pt x="8931" y="15446"/>
                  <a:pt x="8826" y="15282"/>
                  <a:pt x="8662" y="15188"/>
                </a:cubicBezTo>
                <a:lnTo>
                  <a:pt x="3447" y="12165"/>
                </a:lnTo>
                <a:lnTo>
                  <a:pt x="3447" y="2583"/>
                </a:lnTo>
                <a:cubicBezTo>
                  <a:pt x="3447" y="1923"/>
                  <a:pt x="4115" y="1392"/>
                  <a:pt x="4924" y="1392"/>
                </a:cubicBezTo>
                <a:lnTo>
                  <a:pt x="16653" y="1392"/>
                </a:lnTo>
                <a:cubicBezTo>
                  <a:pt x="17460" y="1392"/>
                  <a:pt x="18131" y="1923"/>
                  <a:pt x="18131" y="2583"/>
                </a:cubicBezTo>
                <a:lnTo>
                  <a:pt x="18131" y="12165"/>
                </a:lnTo>
                <a:lnTo>
                  <a:pt x="12915" y="15188"/>
                </a:lnTo>
                <a:cubicBezTo>
                  <a:pt x="12752" y="15284"/>
                  <a:pt x="12669" y="15446"/>
                  <a:pt x="12669" y="15609"/>
                </a:cubicBezTo>
                <a:cubicBezTo>
                  <a:pt x="12669" y="15774"/>
                  <a:pt x="12752" y="15917"/>
                  <a:pt x="12915" y="16012"/>
                </a:cubicBezTo>
                <a:lnTo>
                  <a:pt x="20570" y="20482"/>
                </a:lnTo>
                <a:cubicBezTo>
                  <a:pt x="20762" y="20596"/>
                  <a:pt x="21030" y="20607"/>
                  <a:pt x="21242" y="20519"/>
                </a:cubicBezTo>
                <a:cubicBezTo>
                  <a:pt x="21453" y="20429"/>
                  <a:pt x="21600" y="20257"/>
                  <a:pt x="21600" y="20061"/>
                </a:cubicBezTo>
                <a:lnTo>
                  <a:pt x="21600" y="11121"/>
                </a:lnTo>
                <a:cubicBezTo>
                  <a:pt x="21600" y="10929"/>
                  <a:pt x="21448" y="10769"/>
                  <a:pt x="21242" y="10681"/>
                </a:cubicBezTo>
                <a:cubicBezTo>
                  <a:pt x="21036" y="10596"/>
                  <a:pt x="20783" y="10607"/>
                  <a:pt x="20593" y="10718"/>
                </a:cubicBezTo>
                <a:lnTo>
                  <a:pt x="19765" y="11176"/>
                </a:lnTo>
                <a:lnTo>
                  <a:pt x="19765" y="2583"/>
                </a:lnTo>
                <a:cubicBezTo>
                  <a:pt x="19765" y="1173"/>
                  <a:pt x="18376" y="0"/>
                  <a:pt x="16653" y="0"/>
                </a:cubicBezTo>
                <a:lnTo>
                  <a:pt x="4924" y="0"/>
                </a:lnTo>
                <a:close/>
                <a:moveTo>
                  <a:pt x="6558" y="3518"/>
                </a:moveTo>
                <a:cubicBezTo>
                  <a:pt x="6102" y="3518"/>
                  <a:pt x="5730" y="3821"/>
                  <a:pt x="5730" y="4195"/>
                </a:cubicBezTo>
                <a:cubicBezTo>
                  <a:pt x="5730" y="4571"/>
                  <a:pt x="6102" y="4855"/>
                  <a:pt x="6558" y="4855"/>
                </a:cubicBezTo>
                <a:lnTo>
                  <a:pt x="10901" y="4855"/>
                </a:lnTo>
                <a:cubicBezTo>
                  <a:pt x="11256" y="4855"/>
                  <a:pt x="11600" y="4686"/>
                  <a:pt x="11662" y="4434"/>
                </a:cubicBezTo>
                <a:lnTo>
                  <a:pt x="11662" y="3957"/>
                </a:lnTo>
                <a:cubicBezTo>
                  <a:pt x="11600" y="3703"/>
                  <a:pt x="11256" y="3518"/>
                  <a:pt x="10901" y="3518"/>
                </a:cubicBezTo>
                <a:lnTo>
                  <a:pt x="6558" y="3518"/>
                </a:lnTo>
                <a:close/>
                <a:moveTo>
                  <a:pt x="6558" y="6449"/>
                </a:moveTo>
                <a:cubicBezTo>
                  <a:pt x="6102" y="6449"/>
                  <a:pt x="5730" y="6750"/>
                  <a:pt x="5730" y="7127"/>
                </a:cubicBezTo>
                <a:cubicBezTo>
                  <a:pt x="5730" y="7503"/>
                  <a:pt x="6102" y="7786"/>
                  <a:pt x="6558" y="7786"/>
                </a:cubicBezTo>
                <a:lnTo>
                  <a:pt x="16250" y="7786"/>
                </a:lnTo>
                <a:cubicBezTo>
                  <a:pt x="16710" y="7786"/>
                  <a:pt x="17079" y="7503"/>
                  <a:pt x="17079" y="7127"/>
                </a:cubicBezTo>
                <a:cubicBezTo>
                  <a:pt x="17079" y="6750"/>
                  <a:pt x="16710" y="6449"/>
                  <a:pt x="16250" y="6449"/>
                </a:cubicBezTo>
                <a:lnTo>
                  <a:pt x="6558" y="6449"/>
                </a:lnTo>
                <a:close/>
                <a:moveTo>
                  <a:pt x="6558" y="8794"/>
                </a:moveTo>
                <a:cubicBezTo>
                  <a:pt x="6102" y="8794"/>
                  <a:pt x="5730" y="9098"/>
                  <a:pt x="5730" y="9472"/>
                </a:cubicBezTo>
                <a:cubicBezTo>
                  <a:pt x="5730" y="9848"/>
                  <a:pt x="6102" y="10131"/>
                  <a:pt x="6558" y="10131"/>
                </a:cubicBezTo>
                <a:lnTo>
                  <a:pt x="16250" y="10131"/>
                </a:lnTo>
                <a:cubicBezTo>
                  <a:pt x="16710" y="10131"/>
                  <a:pt x="17079" y="9848"/>
                  <a:pt x="17079" y="9472"/>
                </a:cubicBezTo>
                <a:cubicBezTo>
                  <a:pt x="17079" y="9098"/>
                  <a:pt x="16710" y="8794"/>
                  <a:pt x="16250" y="8794"/>
                </a:cubicBezTo>
                <a:lnTo>
                  <a:pt x="6558" y="8794"/>
                </a:lnTo>
                <a:close/>
                <a:moveTo>
                  <a:pt x="11281" y="16415"/>
                </a:moveTo>
                <a:cubicBezTo>
                  <a:pt x="11118" y="16415"/>
                  <a:pt x="10945" y="16493"/>
                  <a:pt x="10923" y="16507"/>
                </a:cubicBezTo>
                <a:cubicBezTo>
                  <a:pt x="9152" y="17541"/>
                  <a:pt x="3850" y="20647"/>
                  <a:pt x="3850" y="20647"/>
                </a:cubicBezTo>
                <a:cubicBezTo>
                  <a:pt x="3624" y="20776"/>
                  <a:pt x="3519" y="21018"/>
                  <a:pt x="3604" y="21234"/>
                </a:cubicBezTo>
                <a:cubicBezTo>
                  <a:pt x="3688" y="21448"/>
                  <a:pt x="3932" y="21600"/>
                  <a:pt x="4208" y="21600"/>
                </a:cubicBezTo>
                <a:lnTo>
                  <a:pt x="18377" y="21600"/>
                </a:lnTo>
                <a:cubicBezTo>
                  <a:pt x="18653" y="21600"/>
                  <a:pt x="18896" y="21448"/>
                  <a:pt x="18981" y="21234"/>
                </a:cubicBezTo>
                <a:cubicBezTo>
                  <a:pt x="19066" y="21018"/>
                  <a:pt x="18961" y="20776"/>
                  <a:pt x="18735" y="20647"/>
                </a:cubicBezTo>
                <a:cubicBezTo>
                  <a:pt x="18735" y="20647"/>
                  <a:pt x="13414" y="17541"/>
                  <a:pt x="11639" y="16507"/>
                </a:cubicBezTo>
                <a:cubicBezTo>
                  <a:pt x="11614" y="16493"/>
                  <a:pt x="11454" y="16415"/>
                  <a:pt x="11281" y="16415"/>
                </a:cubicBezTo>
                <a:close/>
              </a:path>
            </a:pathLst>
          </a:custGeom>
          <a:solidFill>
            <a:schemeClr val="accent5"/>
          </a:solidFill>
          <a:ln w="12700">
            <a:miter lim="400000"/>
          </a:ln>
        </p:spPr>
        <p:txBody>
          <a:bodyPr lIns="19051" tIns="19051" rIns="19051" bIns="19051" anchor="ct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p>
        </p:txBody>
      </p:sp>
      <p:grpSp>
        <p:nvGrpSpPr>
          <p:cNvPr id="10897" name="Group 10897"/>
          <p:cNvGrpSpPr/>
          <p:nvPr/>
        </p:nvGrpSpPr>
        <p:grpSpPr>
          <a:xfrm>
            <a:off x="1636862" y="3753169"/>
            <a:ext cx="3298760" cy="285751"/>
            <a:chExt cx="6597519" cy="571500"/>
          </a:xfrm>
        </p:grpSpPr>
        <p:grpSp>
          <p:nvGrpSpPr>
            <p:cNvPr id="10895" name="Group 10895"/>
            <p:cNvGrpSpPr/>
            <p:nvPr/>
          </p:nvGrpSpPr>
          <p:grpSpPr>
            <a:xfrm>
              <a:off x="0" y="0"/>
              <a:ext cx="6597520" cy="571500"/>
              <a:chExt cx="6597519" cy="571500"/>
            </a:xfrm>
          </p:grpSpPr>
          <p:sp>
            <p:nvSpPr>
              <p:cNvPr id="10893" name="Shape 10893"/>
              <p:cNvSpPr/>
              <p:nvPr/>
            </p:nvSpPr>
            <p:spPr>
              <a:xfrm>
                <a:off x="0" y="0"/>
                <a:ext cx="6597520" cy="571500"/>
              </a:xfrm>
              <a:prstGeom prst="roundRect">
                <a:avLst>
                  <a:gd name="adj" fmla="val 50000"/>
                </a:avLst>
              </a:prstGeom>
              <a:solidFill>
                <a:srgbClr val="DCDEE0"/>
              </a:solidFill>
              <a:ln w="25400" cap="flat">
                <a:solidFill>
                  <a:srgbClr val="000000">
                    <a:alpha val="0"/>
                  </a:srgbClr>
                </a:solidFill>
                <a:prstDash val="solid"/>
                <a:miter lim="800000"/>
              </a:ln>
              <a:effectLst/>
            </p:spPr>
            <p:txBody>
              <a:bodyPr wrap="square" lIns="60959" tIns="60959" rIns="60959" bIns="60959" numCol="1" anchor="t">
                <a:noAutofit/>
              </a:bodyPr>
              <a:lstStyle/>
              <a:p>
                <a:pPr defTabSz="457200">
                  <a:defRPr sz="2100">
                    <a:latin typeface="Open Sans Condensed Light"/>
                    <a:ea typeface="Open Sans Condensed Light"/>
                    <a:cs typeface="Open Sans Condensed Light"/>
                    <a:sym typeface="Open Sans Condensed Light"/>
                  </a:defRPr>
                </a:pPr>
                <a:endParaRPr sz="1465"/>
              </a:p>
            </p:txBody>
          </p:sp>
          <p:sp>
            <p:nvSpPr>
              <p:cNvPr id="10894" name="Shape 10894"/>
              <p:cNvSpPr/>
              <p:nvPr/>
            </p:nvSpPr>
            <p:spPr>
              <a:xfrm>
                <a:off x="0" y="0"/>
                <a:ext cx="3616064" cy="571500"/>
              </a:xfrm>
              <a:prstGeom prst="roundRect">
                <a:avLst>
                  <a:gd name="adj" fmla="val 50000"/>
                </a:avLst>
              </a:prstGeom>
              <a:solidFill>
                <a:schemeClr val="accent1"/>
              </a:solidFill>
              <a:ln w="25400" cap="flat">
                <a:solidFill>
                  <a:srgbClr val="000000">
                    <a:alpha val="0"/>
                  </a:srgbClr>
                </a:solidFill>
                <a:prstDash val="solid"/>
                <a:miter lim="800000"/>
              </a:ln>
              <a:effectLst/>
            </p:spPr>
            <p:txBody>
              <a:bodyPr wrap="square" lIns="60959" tIns="60959" rIns="60959" bIns="60959" numCol="1" anchor="t">
                <a:noAutofit/>
              </a:bodyPr>
              <a:lstStyle/>
              <a:p>
                <a:pPr defTabSz="457200">
                  <a:defRPr sz="2100">
                    <a:latin typeface="Open Sans Condensed Light"/>
                    <a:ea typeface="Open Sans Condensed Light"/>
                    <a:cs typeface="Open Sans Condensed Light"/>
                    <a:sym typeface="Open Sans Condensed Light"/>
                  </a:defRPr>
                </a:pPr>
                <a:endParaRPr sz="1465"/>
              </a:p>
            </p:txBody>
          </p:sp>
        </p:grpSp>
        <p:sp>
          <p:nvSpPr>
            <p:cNvPr id="10896" name="Shape 10896"/>
            <p:cNvSpPr/>
            <p:nvPr/>
          </p:nvSpPr>
          <p:spPr>
            <a:xfrm>
              <a:off x="2791167" y="63265"/>
              <a:ext cx="823280" cy="444970"/>
            </a:xfrm>
            <a:prstGeom prst="rect">
              <a:avLst/>
            </a:prstGeom>
            <a:noFill/>
            <a:ln w="12700" cap="flat">
              <a:noFill/>
              <a:miter lim="400000"/>
            </a:ln>
            <a:effectLst/>
          </p:spPr>
          <p:txBody>
            <a:bodyPr wrap="square" lIns="0" tIns="0" rIns="0" bIns="0" numCol="1" anchor="ctr">
              <a:noAutofit/>
            </a:bodyPr>
            <a:lstStyle>
              <a:lvl1pPr defTabSz="914400">
                <a:lnSpc>
                  <a:spcPct val="70000"/>
                </a:lnSpc>
                <a:defRPr sz="1800">
                  <a:solidFill>
                    <a:srgbClr val="FFFFFF"/>
                  </a:solidFill>
                  <a:latin typeface="Roboto Medium"/>
                  <a:ea typeface="Roboto Medium"/>
                  <a:cs typeface="Roboto Medium"/>
                  <a:sym typeface="Roboto Medium"/>
                </a:defRPr>
              </a:lvl1pPr>
            </a:lstStyle>
            <a:p>
              <a:pPr lvl="0">
                <a:defRPr>
                  <a:solidFill>
                    <a:srgbClr val="000000"/>
                  </a:solidFill>
                </a:defRPr>
              </a:pPr>
              <a:r>
                <a:rPr sz="1465"/>
                <a:t>45%</a:t>
              </a:r>
              <a:endParaRPr sz="1465"/>
            </a:p>
          </p:txBody>
        </p:sp>
      </p:grpSp>
      <p:grpSp>
        <p:nvGrpSpPr>
          <p:cNvPr id="10902" name="Group 10902"/>
          <p:cNvGrpSpPr/>
          <p:nvPr/>
        </p:nvGrpSpPr>
        <p:grpSpPr>
          <a:xfrm>
            <a:off x="1636862" y="4189106"/>
            <a:ext cx="3298760" cy="285751"/>
            <a:chExt cx="6597519" cy="571500"/>
          </a:xfrm>
        </p:grpSpPr>
        <p:grpSp>
          <p:nvGrpSpPr>
            <p:cNvPr id="10900" name="Group 10900"/>
            <p:cNvGrpSpPr/>
            <p:nvPr/>
          </p:nvGrpSpPr>
          <p:grpSpPr>
            <a:xfrm>
              <a:off x="0" y="0"/>
              <a:ext cx="6597520" cy="571500"/>
              <a:chExt cx="6597519" cy="571500"/>
            </a:xfrm>
          </p:grpSpPr>
          <p:sp>
            <p:nvSpPr>
              <p:cNvPr id="10898" name="Shape 10898"/>
              <p:cNvSpPr/>
              <p:nvPr/>
            </p:nvSpPr>
            <p:spPr>
              <a:xfrm>
                <a:off x="0" y="0"/>
                <a:ext cx="6597520" cy="571500"/>
              </a:xfrm>
              <a:prstGeom prst="roundRect">
                <a:avLst>
                  <a:gd name="adj" fmla="val 50000"/>
                </a:avLst>
              </a:prstGeom>
              <a:solidFill>
                <a:srgbClr val="DCDEE0"/>
              </a:solidFill>
              <a:ln w="25400" cap="flat">
                <a:solidFill>
                  <a:srgbClr val="000000">
                    <a:alpha val="0"/>
                  </a:srgbClr>
                </a:solidFill>
                <a:prstDash val="solid"/>
                <a:miter lim="800000"/>
              </a:ln>
              <a:effectLst/>
            </p:spPr>
            <p:txBody>
              <a:bodyPr wrap="square" lIns="60959" tIns="60959" rIns="60959" bIns="60959" numCol="1" anchor="t">
                <a:noAutofit/>
              </a:bodyPr>
              <a:lstStyle/>
              <a:p>
                <a:pPr defTabSz="457200">
                  <a:defRPr sz="2100">
                    <a:latin typeface="Open Sans Condensed Light"/>
                    <a:ea typeface="Open Sans Condensed Light"/>
                    <a:cs typeface="Open Sans Condensed Light"/>
                    <a:sym typeface="Open Sans Condensed Light"/>
                  </a:defRPr>
                </a:pPr>
                <a:endParaRPr sz="1465"/>
              </a:p>
            </p:txBody>
          </p:sp>
          <p:sp>
            <p:nvSpPr>
              <p:cNvPr id="10899" name="Shape 10899"/>
              <p:cNvSpPr/>
              <p:nvPr/>
            </p:nvSpPr>
            <p:spPr>
              <a:xfrm>
                <a:off x="0" y="0"/>
                <a:ext cx="5479193" cy="571500"/>
              </a:xfrm>
              <a:prstGeom prst="roundRect">
                <a:avLst>
                  <a:gd name="adj" fmla="val 50000"/>
                </a:avLst>
              </a:prstGeom>
              <a:solidFill>
                <a:schemeClr val="accent2"/>
              </a:solidFill>
              <a:ln w="25400" cap="flat">
                <a:solidFill>
                  <a:srgbClr val="000000">
                    <a:alpha val="0"/>
                  </a:srgbClr>
                </a:solidFill>
                <a:prstDash val="solid"/>
                <a:miter lim="800000"/>
              </a:ln>
              <a:effectLst/>
            </p:spPr>
            <p:txBody>
              <a:bodyPr wrap="square" lIns="60959" tIns="60959" rIns="60959" bIns="60959" numCol="1" anchor="t">
                <a:noAutofit/>
              </a:bodyPr>
              <a:lstStyle/>
              <a:p>
                <a:pPr defTabSz="457200">
                  <a:defRPr sz="2100">
                    <a:latin typeface="Open Sans Condensed Light"/>
                    <a:ea typeface="Open Sans Condensed Light"/>
                    <a:cs typeface="Open Sans Condensed Light"/>
                    <a:sym typeface="Open Sans Condensed Light"/>
                  </a:defRPr>
                </a:pPr>
                <a:endParaRPr sz="1465"/>
              </a:p>
            </p:txBody>
          </p:sp>
        </p:grpSp>
        <p:sp>
          <p:nvSpPr>
            <p:cNvPr id="10901" name="Shape 10901"/>
            <p:cNvSpPr/>
            <p:nvPr/>
          </p:nvSpPr>
          <p:spPr>
            <a:xfrm>
              <a:off x="4605034" y="60090"/>
              <a:ext cx="823280" cy="444970"/>
            </a:xfrm>
            <a:prstGeom prst="rect">
              <a:avLst/>
            </a:prstGeom>
            <a:noFill/>
            <a:ln w="12700" cap="flat">
              <a:noFill/>
              <a:miter lim="400000"/>
            </a:ln>
            <a:effectLst/>
          </p:spPr>
          <p:txBody>
            <a:bodyPr wrap="square" lIns="0" tIns="0" rIns="0" bIns="0" numCol="1" anchor="ctr">
              <a:noAutofit/>
            </a:bodyPr>
            <a:lstStyle>
              <a:lvl1pPr defTabSz="914400">
                <a:lnSpc>
                  <a:spcPct val="70000"/>
                </a:lnSpc>
                <a:defRPr sz="1800">
                  <a:solidFill>
                    <a:srgbClr val="FFFFFF"/>
                  </a:solidFill>
                  <a:latin typeface="Roboto Medium"/>
                  <a:ea typeface="Roboto Medium"/>
                  <a:cs typeface="Roboto Medium"/>
                  <a:sym typeface="Roboto Medium"/>
                </a:defRPr>
              </a:lvl1pPr>
            </a:lstStyle>
            <a:p>
              <a:pPr lvl="0">
                <a:defRPr>
                  <a:solidFill>
                    <a:srgbClr val="000000"/>
                  </a:solidFill>
                </a:defRPr>
              </a:pPr>
              <a:r>
                <a:rPr sz="1465"/>
                <a:t>85%</a:t>
              </a:r>
              <a:endParaRPr sz="1465"/>
            </a:p>
          </p:txBody>
        </p:sp>
      </p:grpSp>
      <p:grpSp>
        <p:nvGrpSpPr>
          <p:cNvPr id="10907" name="Group 10907"/>
          <p:cNvGrpSpPr/>
          <p:nvPr/>
        </p:nvGrpSpPr>
        <p:grpSpPr>
          <a:xfrm>
            <a:off x="1636862" y="4625043"/>
            <a:ext cx="3298760" cy="285751"/>
            <a:chExt cx="6597519" cy="571500"/>
          </a:xfrm>
        </p:grpSpPr>
        <p:grpSp>
          <p:nvGrpSpPr>
            <p:cNvPr id="10905" name="Group 10905"/>
            <p:cNvGrpSpPr/>
            <p:nvPr/>
          </p:nvGrpSpPr>
          <p:grpSpPr>
            <a:xfrm>
              <a:off x="0" y="0"/>
              <a:ext cx="6597520" cy="571500"/>
              <a:chExt cx="6597519" cy="571500"/>
            </a:xfrm>
          </p:grpSpPr>
          <p:sp>
            <p:nvSpPr>
              <p:cNvPr id="10903" name="Shape 10903"/>
              <p:cNvSpPr/>
              <p:nvPr/>
            </p:nvSpPr>
            <p:spPr>
              <a:xfrm>
                <a:off x="0" y="0"/>
                <a:ext cx="6597520" cy="571500"/>
              </a:xfrm>
              <a:prstGeom prst="roundRect">
                <a:avLst>
                  <a:gd name="adj" fmla="val 50000"/>
                </a:avLst>
              </a:prstGeom>
              <a:solidFill>
                <a:srgbClr val="DCDEE0"/>
              </a:solidFill>
              <a:ln w="25400" cap="flat">
                <a:solidFill>
                  <a:srgbClr val="000000">
                    <a:alpha val="0"/>
                  </a:srgbClr>
                </a:solidFill>
                <a:prstDash val="solid"/>
                <a:miter lim="800000"/>
              </a:ln>
              <a:effectLst/>
            </p:spPr>
            <p:txBody>
              <a:bodyPr wrap="square" lIns="60959" tIns="60959" rIns="60959" bIns="60959" numCol="1" anchor="t">
                <a:noAutofit/>
              </a:bodyPr>
              <a:lstStyle/>
              <a:p>
                <a:pPr defTabSz="457200">
                  <a:defRPr sz="2100">
                    <a:latin typeface="Open Sans Condensed Light"/>
                    <a:ea typeface="Open Sans Condensed Light"/>
                    <a:cs typeface="Open Sans Condensed Light"/>
                    <a:sym typeface="Open Sans Condensed Light"/>
                  </a:defRPr>
                </a:pPr>
                <a:endParaRPr sz="1465"/>
              </a:p>
            </p:txBody>
          </p:sp>
          <p:sp>
            <p:nvSpPr>
              <p:cNvPr id="10904" name="Shape 10904"/>
              <p:cNvSpPr/>
              <p:nvPr/>
            </p:nvSpPr>
            <p:spPr>
              <a:xfrm>
                <a:off x="0" y="0"/>
                <a:ext cx="4457935" cy="571500"/>
              </a:xfrm>
              <a:prstGeom prst="roundRect">
                <a:avLst>
                  <a:gd name="adj" fmla="val 50000"/>
                </a:avLst>
              </a:prstGeom>
              <a:solidFill>
                <a:schemeClr val="accent3"/>
              </a:solidFill>
              <a:ln w="25400" cap="flat">
                <a:solidFill>
                  <a:srgbClr val="000000">
                    <a:alpha val="0"/>
                  </a:srgbClr>
                </a:solidFill>
                <a:prstDash val="solid"/>
                <a:miter lim="800000"/>
              </a:ln>
              <a:effectLst/>
            </p:spPr>
            <p:txBody>
              <a:bodyPr wrap="square" lIns="60959" tIns="60959" rIns="60959" bIns="60959" numCol="1" anchor="t">
                <a:noAutofit/>
              </a:bodyPr>
              <a:lstStyle/>
              <a:p>
                <a:pPr defTabSz="457200">
                  <a:defRPr sz="2100">
                    <a:latin typeface="Open Sans Condensed Light"/>
                    <a:ea typeface="Open Sans Condensed Light"/>
                    <a:cs typeface="Open Sans Condensed Light"/>
                    <a:sym typeface="Open Sans Condensed Light"/>
                  </a:defRPr>
                </a:pPr>
                <a:endParaRPr sz="1465"/>
              </a:p>
            </p:txBody>
          </p:sp>
        </p:grpSp>
        <p:sp>
          <p:nvSpPr>
            <p:cNvPr id="10906" name="Shape 10906"/>
            <p:cNvSpPr/>
            <p:nvPr/>
          </p:nvSpPr>
          <p:spPr>
            <a:xfrm>
              <a:off x="3604487" y="61347"/>
              <a:ext cx="823280" cy="444969"/>
            </a:xfrm>
            <a:prstGeom prst="rect">
              <a:avLst/>
            </a:prstGeom>
            <a:noFill/>
            <a:ln w="12700" cap="flat">
              <a:noFill/>
              <a:miter lim="400000"/>
            </a:ln>
            <a:effectLst/>
          </p:spPr>
          <p:txBody>
            <a:bodyPr wrap="square" lIns="0" tIns="0" rIns="0" bIns="0" numCol="1" anchor="ctr">
              <a:noAutofit/>
            </a:bodyPr>
            <a:lstStyle>
              <a:lvl1pPr defTabSz="914400">
                <a:lnSpc>
                  <a:spcPct val="70000"/>
                </a:lnSpc>
                <a:defRPr sz="1800">
                  <a:solidFill>
                    <a:srgbClr val="FFFFFF"/>
                  </a:solidFill>
                  <a:latin typeface="Roboto Medium"/>
                  <a:ea typeface="Roboto Medium"/>
                  <a:cs typeface="Roboto Medium"/>
                  <a:sym typeface="Roboto Medium"/>
                </a:defRPr>
              </a:lvl1pPr>
            </a:lstStyle>
            <a:p>
              <a:pPr lvl="0">
                <a:defRPr>
                  <a:solidFill>
                    <a:srgbClr val="000000"/>
                  </a:solidFill>
                </a:defRPr>
              </a:pPr>
              <a:r>
                <a:rPr sz="1465"/>
                <a:t>50%</a:t>
              </a:r>
              <a:endParaRPr sz="1465"/>
            </a:p>
          </p:txBody>
        </p:sp>
      </p:grpSp>
      <p:grpSp>
        <p:nvGrpSpPr>
          <p:cNvPr id="10912" name="Group 10912"/>
          <p:cNvGrpSpPr/>
          <p:nvPr/>
        </p:nvGrpSpPr>
        <p:grpSpPr>
          <a:xfrm>
            <a:off x="1636862" y="5060981"/>
            <a:ext cx="3298760" cy="285751"/>
            <a:chExt cx="6597519" cy="571500"/>
          </a:xfrm>
        </p:grpSpPr>
        <p:grpSp>
          <p:nvGrpSpPr>
            <p:cNvPr id="10910" name="Group 10910"/>
            <p:cNvGrpSpPr/>
            <p:nvPr/>
          </p:nvGrpSpPr>
          <p:grpSpPr>
            <a:xfrm>
              <a:off x="0" y="0"/>
              <a:ext cx="6597520" cy="571500"/>
              <a:chExt cx="6597519" cy="571500"/>
            </a:xfrm>
          </p:grpSpPr>
          <p:sp>
            <p:nvSpPr>
              <p:cNvPr id="10908" name="Shape 10908"/>
              <p:cNvSpPr/>
              <p:nvPr/>
            </p:nvSpPr>
            <p:spPr>
              <a:xfrm>
                <a:off x="0" y="0"/>
                <a:ext cx="6597520" cy="571500"/>
              </a:xfrm>
              <a:prstGeom prst="roundRect">
                <a:avLst>
                  <a:gd name="adj" fmla="val 50000"/>
                </a:avLst>
              </a:prstGeom>
              <a:solidFill>
                <a:srgbClr val="DCDEE0"/>
              </a:solidFill>
              <a:ln w="25400" cap="flat">
                <a:solidFill>
                  <a:srgbClr val="000000">
                    <a:alpha val="0"/>
                  </a:srgbClr>
                </a:solidFill>
                <a:prstDash val="solid"/>
                <a:miter lim="800000"/>
              </a:ln>
              <a:effectLst/>
            </p:spPr>
            <p:txBody>
              <a:bodyPr wrap="square" lIns="60959" tIns="60959" rIns="60959" bIns="60959" numCol="1" anchor="t">
                <a:noAutofit/>
              </a:bodyPr>
              <a:lstStyle/>
              <a:p>
                <a:pPr defTabSz="457200">
                  <a:defRPr sz="2100">
                    <a:latin typeface="Open Sans Condensed Light"/>
                    <a:ea typeface="Open Sans Condensed Light"/>
                    <a:cs typeface="Open Sans Condensed Light"/>
                    <a:sym typeface="Open Sans Condensed Light"/>
                  </a:defRPr>
                </a:pPr>
                <a:endParaRPr sz="1465"/>
              </a:p>
            </p:txBody>
          </p:sp>
          <p:sp>
            <p:nvSpPr>
              <p:cNvPr id="10909" name="Shape 10909"/>
              <p:cNvSpPr/>
              <p:nvPr/>
            </p:nvSpPr>
            <p:spPr>
              <a:xfrm>
                <a:off x="0" y="0"/>
                <a:ext cx="5724859" cy="571500"/>
              </a:xfrm>
              <a:prstGeom prst="roundRect">
                <a:avLst>
                  <a:gd name="adj" fmla="val 50000"/>
                </a:avLst>
              </a:prstGeom>
              <a:solidFill>
                <a:schemeClr val="accent4"/>
              </a:solidFill>
              <a:ln w="25400" cap="flat">
                <a:solidFill>
                  <a:srgbClr val="000000">
                    <a:alpha val="0"/>
                  </a:srgbClr>
                </a:solidFill>
                <a:prstDash val="solid"/>
                <a:miter lim="800000"/>
              </a:ln>
              <a:effectLst/>
            </p:spPr>
            <p:txBody>
              <a:bodyPr wrap="square" lIns="60959" tIns="60959" rIns="60959" bIns="60959" numCol="1" anchor="t">
                <a:noAutofit/>
              </a:bodyPr>
              <a:lstStyle/>
              <a:p>
                <a:pPr defTabSz="457200">
                  <a:defRPr sz="2100">
                    <a:latin typeface="Open Sans Condensed Light"/>
                    <a:ea typeface="Open Sans Condensed Light"/>
                    <a:cs typeface="Open Sans Condensed Light"/>
                    <a:sym typeface="Open Sans Condensed Light"/>
                  </a:defRPr>
                </a:pPr>
                <a:endParaRPr sz="1465"/>
              </a:p>
            </p:txBody>
          </p:sp>
        </p:grpSp>
        <p:sp>
          <p:nvSpPr>
            <p:cNvPr id="10911" name="Shape 10911"/>
            <p:cNvSpPr/>
            <p:nvPr/>
          </p:nvSpPr>
          <p:spPr>
            <a:xfrm>
              <a:off x="4888005" y="54065"/>
              <a:ext cx="823280" cy="444970"/>
            </a:xfrm>
            <a:prstGeom prst="rect">
              <a:avLst/>
            </a:prstGeom>
            <a:noFill/>
            <a:ln w="12700" cap="flat">
              <a:noFill/>
              <a:miter lim="400000"/>
            </a:ln>
            <a:effectLst/>
          </p:spPr>
          <p:txBody>
            <a:bodyPr wrap="square" lIns="0" tIns="0" rIns="0" bIns="0" numCol="1" anchor="ctr">
              <a:noAutofit/>
            </a:bodyPr>
            <a:lstStyle>
              <a:lvl1pPr defTabSz="914400">
                <a:lnSpc>
                  <a:spcPct val="70000"/>
                </a:lnSpc>
                <a:defRPr sz="1800">
                  <a:solidFill>
                    <a:srgbClr val="FFFFFF"/>
                  </a:solidFill>
                  <a:latin typeface="Roboto Medium"/>
                  <a:ea typeface="Roboto Medium"/>
                  <a:cs typeface="Roboto Medium"/>
                  <a:sym typeface="Roboto Medium"/>
                </a:defRPr>
              </a:lvl1pPr>
            </a:lstStyle>
            <a:p>
              <a:pPr lvl="0">
                <a:defRPr>
                  <a:solidFill>
                    <a:srgbClr val="000000"/>
                  </a:solidFill>
                </a:defRPr>
              </a:pPr>
              <a:r>
                <a:rPr sz="1465"/>
                <a:t>95%</a:t>
              </a:r>
              <a:endParaRPr sz="1465"/>
            </a:p>
          </p:txBody>
        </p:sp>
      </p:grpSp>
      <p:grpSp>
        <p:nvGrpSpPr>
          <p:cNvPr id="10917" name="Group 10917"/>
          <p:cNvGrpSpPr/>
          <p:nvPr/>
        </p:nvGrpSpPr>
        <p:grpSpPr>
          <a:xfrm>
            <a:off x="1636862" y="5496918"/>
            <a:ext cx="3298760" cy="285751"/>
            <a:chExt cx="6597519" cy="571500"/>
          </a:xfrm>
        </p:grpSpPr>
        <p:grpSp>
          <p:nvGrpSpPr>
            <p:cNvPr id="10915" name="Group 10915"/>
            <p:cNvGrpSpPr/>
            <p:nvPr/>
          </p:nvGrpSpPr>
          <p:grpSpPr>
            <a:xfrm>
              <a:off x="0" y="0"/>
              <a:ext cx="6597520" cy="571500"/>
              <a:chExt cx="6597519" cy="571500"/>
            </a:xfrm>
          </p:grpSpPr>
          <p:sp>
            <p:nvSpPr>
              <p:cNvPr id="10913" name="Shape 10913"/>
              <p:cNvSpPr/>
              <p:nvPr/>
            </p:nvSpPr>
            <p:spPr>
              <a:xfrm>
                <a:off x="0" y="0"/>
                <a:ext cx="6597520" cy="571500"/>
              </a:xfrm>
              <a:prstGeom prst="roundRect">
                <a:avLst>
                  <a:gd name="adj" fmla="val 50000"/>
                </a:avLst>
              </a:prstGeom>
              <a:solidFill>
                <a:srgbClr val="DCDEE0"/>
              </a:solidFill>
              <a:ln w="25400" cap="flat">
                <a:solidFill>
                  <a:srgbClr val="000000">
                    <a:alpha val="0"/>
                  </a:srgbClr>
                </a:solidFill>
                <a:prstDash val="solid"/>
                <a:miter lim="800000"/>
              </a:ln>
              <a:effectLst/>
            </p:spPr>
            <p:txBody>
              <a:bodyPr wrap="square" lIns="60959" tIns="60959" rIns="60959" bIns="60959" numCol="1" anchor="t">
                <a:noAutofit/>
              </a:bodyPr>
              <a:lstStyle/>
              <a:p>
                <a:pPr defTabSz="457200">
                  <a:defRPr sz="2100">
                    <a:latin typeface="Open Sans Condensed Light"/>
                    <a:ea typeface="Open Sans Condensed Light"/>
                    <a:cs typeface="Open Sans Condensed Light"/>
                    <a:sym typeface="Open Sans Condensed Light"/>
                  </a:defRPr>
                </a:pPr>
                <a:endParaRPr sz="1465"/>
              </a:p>
            </p:txBody>
          </p:sp>
          <p:sp>
            <p:nvSpPr>
              <p:cNvPr id="10914" name="Shape 10914"/>
              <p:cNvSpPr/>
              <p:nvPr/>
            </p:nvSpPr>
            <p:spPr>
              <a:xfrm>
                <a:off x="0" y="0"/>
                <a:ext cx="5059101" cy="571500"/>
              </a:xfrm>
              <a:prstGeom prst="roundRect">
                <a:avLst>
                  <a:gd name="adj" fmla="val 50000"/>
                </a:avLst>
              </a:prstGeom>
              <a:solidFill>
                <a:schemeClr val="accent5"/>
              </a:solidFill>
              <a:ln w="25400" cap="flat">
                <a:solidFill>
                  <a:srgbClr val="000000">
                    <a:alpha val="0"/>
                  </a:srgbClr>
                </a:solidFill>
                <a:prstDash val="solid"/>
                <a:miter lim="800000"/>
              </a:ln>
              <a:effectLst/>
            </p:spPr>
            <p:txBody>
              <a:bodyPr wrap="square" lIns="60959" tIns="60959" rIns="60959" bIns="60959" numCol="1" anchor="t">
                <a:noAutofit/>
              </a:bodyPr>
              <a:lstStyle/>
              <a:p>
                <a:pPr defTabSz="457200">
                  <a:defRPr sz="2100">
                    <a:latin typeface="Open Sans Condensed Light"/>
                    <a:ea typeface="Open Sans Condensed Light"/>
                    <a:cs typeface="Open Sans Condensed Light"/>
                    <a:sym typeface="Open Sans Condensed Light"/>
                  </a:defRPr>
                </a:pPr>
                <a:endParaRPr sz="1465"/>
              </a:p>
            </p:txBody>
          </p:sp>
        </p:grpSp>
        <p:sp>
          <p:nvSpPr>
            <p:cNvPr id="10916" name="Shape 10916"/>
            <p:cNvSpPr/>
            <p:nvPr/>
          </p:nvSpPr>
          <p:spPr>
            <a:xfrm>
              <a:off x="4159055" y="63265"/>
              <a:ext cx="823279" cy="444970"/>
            </a:xfrm>
            <a:prstGeom prst="rect">
              <a:avLst/>
            </a:prstGeom>
            <a:noFill/>
            <a:ln w="12700" cap="flat">
              <a:noFill/>
              <a:miter lim="400000"/>
            </a:ln>
            <a:effectLst/>
          </p:spPr>
          <p:txBody>
            <a:bodyPr wrap="square" lIns="0" tIns="0" rIns="0" bIns="0" numCol="1" anchor="ctr">
              <a:noAutofit/>
            </a:bodyPr>
            <a:lstStyle>
              <a:lvl1pPr defTabSz="914400">
                <a:lnSpc>
                  <a:spcPct val="70000"/>
                </a:lnSpc>
                <a:defRPr sz="1800">
                  <a:solidFill>
                    <a:srgbClr val="FFFFFF"/>
                  </a:solidFill>
                  <a:latin typeface="Roboto Medium"/>
                  <a:ea typeface="Roboto Medium"/>
                  <a:cs typeface="Roboto Medium"/>
                  <a:sym typeface="Roboto Medium"/>
                </a:defRPr>
              </a:lvl1pPr>
            </a:lstStyle>
            <a:p>
              <a:pPr lvl="0">
                <a:defRPr>
                  <a:solidFill>
                    <a:srgbClr val="000000"/>
                  </a:solidFill>
                </a:defRPr>
              </a:pPr>
              <a:r>
                <a:rPr sz="1465"/>
                <a:t>65%</a:t>
              </a:r>
              <a:endParaRPr sz="1465"/>
            </a:p>
          </p:txBody>
        </p:sp>
      </p:grpSp>
      <p:grpSp>
        <p:nvGrpSpPr>
          <p:cNvPr id="10922" name="Group 10922"/>
          <p:cNvGrpSpPr/>
          <p:nvPr/>
        </p:nvGrpSpPr>
        <p:grpSpPr>
          <a:xfrm>
            <a:off x="8180029" y="2012779"/>
            <a:ext cx="2289911" cy="1482507"/>
            <a:chOff x="0" y="-1"/>
            <a:chExt cx="4579821" cy="2965012"/>
          </a:xfrm>
        </p:grpSpPr>
        <p:sp>
          <p:nvSpPr>
            <p:cNvPr id="10918" name="Shape 10918"/>
            <p:cNvSpPr/>
            <p:nvPr/>
          </p:nvSpPr>
          <p:spPr>
            <a:xfrm>
              <a:off x="0" y="1173911"/>
              <a:ext cx="4579821" cy="1791100"/>
            </a:xfrm>
            <a:prstGeom prst="rect">
              <a:avLst/>
            </a:prstGeom>
            <a:noFill/>
            <a:ln w="12700" cap="flat">
              <a:noFill/>
              <a:miter lim="400000"/>
            </a:ln>
            <a:effectLst/>
          </p:spPr>
          <p:txBody>
            <a:bodyPr wrap="square" lIns="67733" tIns="67733" rIns="67733" bIns="67733" numCol="1" anchor="ctr">
              <a:noAutofit/>
            </a:bodyPr>
            <a:lstStyle>
              <a:lvl1pPr algn="l" defTabSz="1054100">
                <a:lnSpc>
                  <a:spcPts val="25900"/>
                </a:lnSpc>
                <a:spcBef>
                  <a:spcPts val="600"/>
                </a:spcBef>
                <a:defRPr sz="12500" cap="all" spc="-750" baseline="5000">
                  <a:solidFill>
                    <a:srgbClr val="222A35"/>
                  </a:solidFill>
                  <a:latin typeface="Roboto Bold"/>
                  <a:ea typeface="Roboto Bold"/>
                  <a:cs typeface="Roboto Bold"/>
                  <a:sym typeface="Roboto Bold"/>
                </a:defRPr>
              </a:lvl1pPr>
            </a:lstStyle>
            <a:p>
              <a:pPr lvl="0">
                <a:lnSpc>
                  <a:spcPct val="100000"/>
                </a:lnSpc>
                <a:defRPr sz="1800" cap="none" spc="0" baseline="0">
                  <a:solidFill>
                    <a:srgbClr val="000000"/>
                  </a:solidFill>
                </a:defRPr>
              </a:pPr>
              <a:r>
                <a:rPr sz="6265" spc="-375"/>
                <a:t>365k</a:t>
              </a:r>
              <a:endParaRPr sz="6265" spc="-375"/>
            </a:p>
          </p:txBody>
        </p:sp>
        <p:grpSp>
          <p:nvGrpSpPr>
            <p:cNvPr id="10921" name="Group 10921"/>
            <p:cNvGrpSpPr/>
            <p:nvPr/>
          </p:nvGrpSpPr>
          <p:grpSpPr>
            <a:xfrm>
              <a:off x="1007949" y="-1"/>
              <a:ext cx="1019707" cy="1149186"/>
              <a:chExt cx="1019705" cy="1149184"/>
            </a:xfrm>
          </p:grpSpPr>
          <p:sp>
            <p:nvSpPr>
              <p:cNvPr id="10919" name="Shape 10919"/>
              <p:cNvSpPr/>
              <p:nvPr/>
            </p:nvSpPr>
            <p:spPr>
              <a:xfrm>
                <a:off x="0" y="0"/>
                <a:ext cx="424181" cy="1149185"/>
              </a:xfrm>
              <a:custGeom>
                <a:cxnLst>
                  <a:cxn ang="0">
                    <a:pos x="wd2" y="hd2"/>
                  </a:cxn>
                  <a:cxn ang="5400000">
                    <a:pos x="wd2" y="hd2"/>
                  </a:cxn>
                  <a:cxn ang="10800000">
                    <a:pos x="wd2" y="hd2"/>
                  </a:cxn>
                  <a:cxn ang="16200000">
                    <a:pos x="wd2" y="hd2"/>
                  </a:cxn>
                </a:cxnLst>
                <a:rect l="0" t="0" r="r" b="b"/>
                <a:pathLst>
                  <a:path w="21600" h="21600" extrusionOk="0">
                    <a:moveTo>
                      <a:pt x="10354" y="0"/>
                    </a:moveTo>
                    <a:cubicBezTo>
                      <a:pt x="8882" y="0"/>
                      <a:pt x="7409" y="208"/>
                      <a:pt x="6286" y="622"/>
                    </a:cubicBezTo>
                    <a:cubicBezTo>
                      <a:pt x="4041" y="1451"/>
                      <a:pt x="4041" y="2795"/>
                      <a:pt x="6286" y="3624"/>
                    </a:cubicBezTo>
                    <a:cubicBezTo>
                      <a:pt x="8532" y="4452"/>
                      <a:pt x="12173" y="4452"/>
                      <a:pt x="14419" y="3624"/>
                    </a:cubicBezTo>
                    <a:cubicBezTo>
                      <a:pt x="16664" y="2795"/>
                      <a:pt x="16664" y="1451"/>
                      <a:pt x="14419" y="622"/>
                    </a:cubicBezTo>
                    <a:cubicBezTo>
                      <a:pt x="13296" y="208"/>
                      <a:pt x="11825" y="0"/>
                      <a:pt x="10354" y="0"/>
                    </a:cubicBezTo>
                    <a:close/>
                    <a:moveTo>
                      <a:pt x="2751" y="4836"/>
                    </a:moveTo>
                    <a:cubicBezTo>
                      <a:pt x="1555" y="4836"/>
                      <a:pt x="550" y="5119"/>
                      <a:pt x="171" y="5512"/>
                    </a:cubicBezTo>
                    <a:cubicBezTo>
                      <a:pt x="65" y="5594"/>
                      <a:pt x="0" y="5685"/>
                      <a:pt x="0" y="5782"/>
                    </a:cubicBezTo>
                    <a:lnTo>
                      <a:pt x="0" y="5851"/>
                    </a:lnTo>
                    <a:lnTo>
                      <a:pt x="0" y="6917"/>
                    </a:lnTo>
                    <a:lnTo>
                      <a:pt x="0" y="12511"/>
                    </a:lnTo>
                    <a:cubicBezTo>
                      <a:pt x="0" y="12862"/>
                      <a:pt x="772" y="13147"/>
                      <a:pt x="1724" y="13147"/>
                    </a:cubicBezTo>
                    <a:cubicBezTo>
                      <a:pt x="2676" y="13147"/>
                      <a:pt x="3448" y="12862"/>
                      <a:pt x="3448" y="12511"/>
                    </a:cubicBezTo>
                    <a:lnTo>
                      <a:pt x="3448" y="8135"/>
                    </a:lnTo>
                    <a:cubicBezTo>
                      <a:pt x="3404" y="8102"/>
                      <a:pt x="3372" y="8066"/>
                      <a:pt x="3372" y="8026"/>
                    </a:cubicBezTo>
                    <a:lnTo>
                      <a:pt x="3372" y="7759"/>
                    </a:lnTo>
                    <a:cubicBezTo>
                      <a:pt x="3372" y="7619"/>
                      <a:pt x="3680" y="7507"/>
                      <a:pt x="4058" y="7507"/>
                    </a:cubicBezTo>
                    <a:lnTo>
                      <a:pt x="4094" y="7507"/>
                    </a:lnTo>
                    <a:cubicBezTo>
                      <a:pt x="4472" y="7507"/>
                      <a:pt x="4777" y="7619"/>
                      <a:pt x="4777" y="7759"/>
                    </a:cubicBezTo>
                    <a:lnTo>
                      <a:pt x="4777" y="8026"/>
                    </a:lnTo>
                    <a:cubicBezTo>
                      <a:pt x="4777" y="8031"/>
                      <a:pt x="4770" y="8035"/>
                      <a:pt x="4770" y="8039"/>
                    </a:cubicBezTo>
                    <a:lnTo>
                      <a:pt x="4770" y="20650"/>
                    </a:lnTo>
                    <a:cubicBezTo>
                      <a:pt x="4770" y="21175"/>
                      <a:pt x="5922" y="21600"/>
                      <a:pt x="7345" y="21600"/>
                    </a:cubicBezTo>
                    <a:cubicBezTo>
                      <a:pt x="8767" y="21600"/>
                      <a:pt x="9920" y="21175"/>
                      <a:pt x="9920" y="20650"/>
                    </a:cubicBezTo>
                    <a:lnTo>
                      <a:pt x="9920" y="13164"/>
                    </a:lnTo>
                    <a:lnTo>
                      <a:pt x="11614" y="13164"/>
                    </a:lnTo>
                    <a:lnTo>
                      <a:pt x="11614" y="20650"/>
                    </a:lnTo>
                    <a:cubicBezTo>
                      <a:pt x="11614" y="21175"/>
                      <a:pt x="12767" y="21600"/>
                      <a:pt x="14189" y="21600"/>
                    </a:cubicBezTo>
                    <a:cubicBezTo>
                      <a:pt x="15612" y="21600"/>
                      <a:pt x="16765" y="21175"/>
                      <a:pt x="16765" y="20650"/>
                    </a:cubicBezTo>
                    <a:lnTo>
                      <a:pt x="16765" y="7932"/>
                    </a:lnTo>
                    <a:lnTo>
                      <a:pt x="16782" y="7932"/>
                    </a:lnTo>
                    <a:lnTo>
                      <a:pt x="16782" y="7759"/>
                    </a:lnTo>
                    <a:cubicBezTo>
                      <a:pt x="16782" y="7619"/>
                      <a:pt x="17089" y="7507"/>
                      <a:pt x="17467" y="7507"/>
                    </a:cubicBezTo>
                    <a:lnTo>
                      <a:pt x="17503" y="7507"/>
                    </a:lnTo>
                    <a:cubicBezTo>
                      <a:pt x="17881" y="7507"/>
                      <a:pt x="18186" y="7619"/>
                      <a:pt x="18186" y="7759"/>
                    </a:cubicBezTo>
                    <a:lnTo>
                      <a:pt x="18186" y="8026"/>
                    </a:lnTo>
                    <a:cubicBezTo>
                      <a:pt x="18186" y="8048"/>
                      <a:pt x="18166" y="8068"/>
                      <a:pt x="18152" y="8088"/>
                    </a:cubicBezTo>
                    <a:lnTo>
                      <a:pt x="18152" y="12511"/>
                    </a:lnTo>
                    <a:cubicBezTo>
                      <a:pt x="18152" y="12862"/>
                      <a:pt x="18924" y="13147"/>
                      <a:pt x="19876" y="13147"/>
                    </a:cubicBezTo>
                    <a:cubicBezTo>
                      <a:pt x="20828" y="13147"/>
                      <a:pt x="21600" y="12862"/>
                      <a:pt x="21600" y="12511"/>
                    </a:cubicBezTo>
                    <a:lnTo>
                      <a:pt x="21600" y="6917"/>
                    </a:lnTo>
                    <a:lnTo>
                      <a:pt x="21600" y="5851"/>
                    </a:lnTo>
                    <a:lnTo>
                      <a:pt x="21600" y="5782"/>
                    </a:lnTo>
                    <a:cubicBezTo>
                      <a:pt x="21600" y="5685"/>
                      <a:pt x="21535" y="5594"/>
                      <a:pt x="21429" y="5512"/>
                    </a:cubicBezTo>
                    <a:cubicBezTo>
                      <a:pt x="21050" y="5119"/>
                      <a:pt x="20045" y="4836"/>
                      <a:pt x="18849" y="4836"/>
                    </a:cubicBezTo>
                    <a:lnTo>
                      <a:pt x="2751" y="4836"/>
                    </a:lnTo>
                    <a:close/>
                  </a:path>
                </a:pathLst>
              </a:custGeom>
              <a:solidFill>
                <a:srgbClr val="FFFFFF"/>
              </a:solidFill>
              <a:ln w="12700" cap="flat">
                <a:noFill/>
                <a:miter lim="400000"/>
              </a:ln>
              <a:effectLst/>
            </p:spPr>
            <p:txBody>
              <a:bodyPr wrap="square" lIns="0" tIns="0" rIns="0" bIns="0" numCol="1" anchor="ctr">
                <a:noAutofit/>
              </a:bodyPr>
              <a:lstStyle/>
              <a:p>
                <a:pPr lvl="0">
                  <a:defRPr sz="3200">
                    <a:solidFill>
                      <a:srgbClr val="FFFFFF"/>
                    </a:solidFill>
                  </a:defRPr>
                </a:pPr>
                <a:endParaRPr sz="4265"/>
              </a:p>
            </p:txBody>
          </p:sp>
          <p:sp>
            <p:nvSpPr>
              <p:cNvPr id="10920" name="Shape 10920"/>
              <p:cNvSpPr/>
              <p:nvPr/>
            </p:nvSpPr>
            <p:spPr>
              <a:xfrm>
                <a:off x="493736" y="1287"/>
                <a:ext cx="525970" cy="1146611"/>
              </a:xfrm>
              <a:custGeom>
                <a:cxnLst>
                  <a:cxn ang="0">
                    <a:pos x="wd2" y="hd2"/>
                  </a:cxn>
                  <a:cxn ang="5400000">
                    <a:pos x="wd2" y="hd2"/>
                  </a:cxn>
                  <a:cxn ang="10800000">
                    <a:pos x="wd2" y="hd2"/>
                  </a:cxn>
                  <a:cxn ang="16200000">
                    <a:pos x="wd2" y="hd2"/>
                  </a:cxn>
                </a:cxnLst>
                <a:rect l="0" t="0" r="r" b="b"/>
                <a:pathLst>
                  <a:path w="21465" h="21600" extrusionOk="0">
                    <a:moveTo>
                      <a:pt x="10734" y="0"/>
                    </a:moveTo>
                    <a:cubicBezTo>
                      <a:pt x="9684" y="0"/>
                      <a:pt x="8634" y="185"/>
                      <a:pt x="7832" y="555"/>
                    </a:cubicBezTo>
                    <a:cubicBezTo>
                      <a:pt x="6229" y="1295"/>
                      <a:pt x="6229" y="2496"/>
                      <a:pt x="7832" y="3236"/>
                    </a:cubicBezTo>
                    <a:cubicBezTo>
                      <a:pt x="9436" y="3976"/>
                      <a:pt x="12036" y="3976"/>
                      <a:pt x="13639" y="3236"/>
                    </a:cubicBezTo>
                    <a:cubicBezTo>
                      <a:pt x="15242" y="2496"/>
                      <a:pt x="15242" y="1295"/>
                      <a:pt x="13639" y="555"/>
                    </a:cubicBezTo>
                    <a:cubicBezTo>
                      <a:pt x="12837" y="185"/>
                      <a:pt x="11785" y="0"/>
                      <a:pt x="10734" y="0"/>
                    </a:cubicBezTo>
                    <a:close/>
                    <a:moveTo>
                      <a:pt x="7608" y="4230"/>
                    </a:moveTo>
                    <a:lnTo>
                      <a:pt x="6386" y="4267"/>
                    </a:lnTo>
                    <a:lnTo>
                      <a:pt x="5619" y="4372"/>
                    </a:lnTo>
                    <a:lnTo>
                      <a:pt x="5102" y="4531"/>
                    </a:lnTo>
                    <a:lnTo>
                      <a:pt x="4585" y="4821"/>
                    </a:lnTo>
                    <a:lnTo>
                      <a:pt x="3961" y="5339"/>
                    </a:lnTo>
                    <a:lnTo>
                      <a:pt x="3263" y="6205"/>
                    </a:lnTo>
                    <a:lnTo>
                      <a:pt x="221" y="10804"/>
                    </a:lnTo>
                    <a:cubicBezTo>
                      <a:pt x="11" y="10970"/>
                      <a:pt x="-52" y="11166"/>
                      <a:pt x="43" y="11353"/>
                    </a:cubicBezTo>
                    <a:cubicBezTo>
                      <a:pt x="155" y="11572"/>
                      <a:pt x="474" y="11757"/>
                      <a:pt x="910" y="11857"/>
                    </a:cubicBezTo>
                    <a:cubicBezTo>
                      <a:pt x="1095" y="11848"/>
                      <a:pt x="1275" y="11829"/>
                      <a:pt x="1449" y="11799"/>
                    </a:cubicBezTo>
                    <a:cubicBezTo>
                      <a:pt x="2214" y="11670"/>
                      <a:pt x="2778" y="11366"/>
                      <a:pt x="2939" y="10998"/>
                    </a:cubicBezTo>
                    <a:lnTo>
                      <a:pt x="5339" y="7729"/>
                    </a:lnTo>
                    <a:cubicBezTo>
                      <a:pt x="5412" y="7601"/>
                      <a:pt x="5533" y="7478"/>
                      <a:pt x="5697" y="7369"/>
                    </a:cubicBezTo>
                    <a:cubicBezTo>
                      <a:pt x="5977" y="7184"/>
                      <a:pt x="6372" y="7041"/>
                      <a:pt x="6829" y="6959"/>
                    </a:cubicBezTo>
                    <a:lnTo>
                      <a:pt x="7184" y="7246"/>
                    </a:lnTo>
                    <a:lnTo>
                      <a:pt x="5258" y="11244"/>
                    </a:lnTo>
                    <a:lnTo>
                      <a:pt x="1985" y="14779"/>
                    </a:lnTo>
                    <a:lnTo>
                      <a:pt x="6651" y="14779"/>
                    </a:lnTo>
                    <a:lnTo>
                      <a:pt x="6651" y="20894"/>
                    </a:lnTo>
                    <a:cubicBezTo>
                      <a:pt x="6651" y="21284"/>
                      <a:pt x="7338" y="21600"/>
                      <a:pt x="8185" y="21600"/>
                    </a:cubicBezTo>
                    <a:cubicBezTo>
                      <a:pt x="9031" y="21600"/>
                      <a:pt x="9718" y="21284"/>
                      <a:pt x="9718" y="20894"/>
                    </a:cubicBezTo>
                    <a:lnTo>
                      <a:pt x="9718" y="14779"/>
                    </a:lnTo>
                    <a:lnTo>
                      <a:pt x="11809" y="14779"/>
                    </a:lnTo>
                    <a:lnTo>
                      <a:pt x="11809" y="20894"/>
                    </a:lnTo>
                    <a:cubicBezTo>
                      <a:pt x="11810" y="21284"/>
                      <a:pt x="12496" y="21600"/>
                      <a:pt x="13343" y="21600"/>
                    </a:cubicBezTo>
                    <a:cubicBezTo>
                      <a:pt x="14190" y="21600"/>
                      <a:pt x="14876" y="21284"/>
                      <a:pt x="14876" y="20894"/>
                    </a:cubicBezTo>
                    <a:lnTo>
                      <a:pt x="14876" y="14779"/>
                    </a:lnTo>
                    <a:lnTo>
                      <a:pt x="15148" y="14779"/>
                    </a:lnTo>
                    <a:lnTo>
                      <a:pt x="19891" y="14779"/>
                    </a:lnTo>
                    <a:lnTo>
                      <a:pt x="18635" y="13649"/>
                    </a:lnTo>
                    <a:cubicBezTo>
                      <a:pt x="18510" y="13553"/>
                      <a:pt x="18387" y="13457"/>
                      <a:pt x="18268" y="13359"/>
                    </a:cubicBezTo>
                    <a:cubicBezTo>
                      <a:pt x="16031" y="11534"/>
                      <a:pt x="14874" y="9469"/>
                      <a:pt x="14911" y="7372"/>
                    </a:cubicBezTo>
                    <a:lnTo>
                      <a:pt x="14742" y="7027"/>
                    </a:lnTo>
                    <a:lnTo>
                      <a:pt x="14880" y="6936"/>
                    </a:lnTo>
                    <a:lnTo>
                      <a:pt x="15385" y="7028"/>
                    </a:lnTo>
                    <a:lnTo>
                      <a:pt x="15755" y="7230"/>
                    </a:lnTo>
                    <a:lnTo>
                      <a:pt x="16076" y="7667"/>
                    </a:lnTo>
                    <a:cubicBezTo>
                      <a:pt x="16615" y="8406"/>
                      <a:pt x="17179" y="9141"/>
                      <a:pt x="17766" y="9873"/>
                    </a:cubicBezTo>
                    <a:cubicBezTo>
                      <a:pt x="18209" y="10424"/>
                      <a:pt x="18664" y="10975"/>
                      <a:pt x="19134" y="11522"/>
                    </a:cubicBezTo>
                    <a:cubicBezTo>
                      <a:pt x="19339" y="11680"/>
                      <a:pt x="19704" y="11781"/>
                      <a:pt x="20103" y="11789"/>
                    </a:cubicBezTo>
                    <a:cubicBezTo>
                      <a:pt x="20905" y="11806"/>
                      <a:pt x="21548" y="11488"/>
                      <a:pt x="21456" y="11120"/>
                    </a:cubicBezTo>
                    <a:lnTo>
                      <a:pt x="21331" y="10834"/>
                    </a:lnTo>
                    <a:lnTo>
                      <a:pt x="18723" y="6751"/>
                    </a:lnTo>
                    <a:lnTo>
                      <a:pt x="17878" y="5695"/>
                    </a:lnTo>
                    <a:lnTo>
                      <a:pt x="17027" y="4880"/>
                    </a:lnTo>
                    <a:lnTo>
                      <a:pt x="16497" y="4601"/>
                    </a:lnTo>
                    <a:lnTo>
                      <a:pt x="15883" y="4357"/>
                    </a:lnTo>
                    <a:lnTo>
                      <a:pt x="15347" y="4266"/>
                    </a:lnTo>
                    <a:lnTo>
                      <a:pt x="14400" y="4230"/>
                    </a:lnTo>
                    <a:lnTo>
                      <a:pt x="7608" y="4230"/>
                    </a:lnTo>
                    <a:close/>
                  </a:path>
                </a:pathLst>
              </a:custGeom>
              <a:solidFill>
                <a:srgbClr val="FFFFFF"/>
              </a:solidFill>
              <a:ln w="12700" cap="flat">
                <a:noFill/>
                <a:miter lim="400000"/>
              </a:ln>
              <a:effectLst/>
            </p:spPr>
            <p:txBody>
              <a:bodyPr wrap="square" lIns="0" tIns="0" rIns="0" bIns="0" numCol="1" anchor="ctr">
                <a:noAutofit/>
              </a:bodyPr>
              <a:lstStyle/>
              <a:p>
                <a:pPr lvl="0">
                  <a:defRPr sz="3200">
                    <a:solidFill>
                      <a:srgbClr val="FFFFFF"/>
                    </a:solidFill>
                  </a:defRPr>
                </a:pPr>
                <a:endParaRPr sz="4265"/>
              </a:p>
            </p:txBody>
          </p:sp>
        </p:grpSp>
      </p:grpSp>
    </p:spTree>
  </p:cSld>
  <p:clrMapOvr>
    <a:masterClrMapping/>
  </p:clrMapOvr>
  <mc:AlternateContent>
    <mc:Choice xmlns:p14="http://schemas.microsoft.com/office/powerpoint/2010/main" Requires="p14">
      <p:transition spd="slow">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3" presetClass="entr" presetSubtype="32" fill="hold" grpId="0" nodeType="afterEffect">
                                  <p:stCondLst>
                                    <p:cond delay="0"/>
                                  </p:stCondLst>
                                  <p:childTnLst>
                                    <p:set>
                                      <p:cBhvr>
                                        <p:cTn id="6" dur="indefinite" fill="hold"/>
                                        <p:tgtEl>
                                          <p:spTgt spid="10881"/>
                                        </p:tgtEl>
                                        <p:attrNameLst>
                                          <p:attrName>style.visibility</p:attrName>
                                        </p:attrNameLst>
                                      </p:cBhvr>
                                      <p:to>
                                        <p:strVal val="visible"/>
                                      </p:to>
                                    </p:set>
                                    <p:anim calcmode="lin" valueType="num">
                                      <p:cBhvr>
                                        <p:cTn id="7" dur="1000" fill="hold"/>
                                        <p:tgtEl>
                                          <p:spTgt spid="10881"/>
                                        </p:tgtEl>
                                        <p:attrNameLst>
                                          <p:attrName>ppt_w</p:attrName>
                                        </p:attrNameLst>
                                      </p:cBhvr>
                                      <p:tavLst>
                                        <p:tav tm="0">
                                          <p:val>
                                            <p:fltVal val="0"/>
                                          </p:val>
                                        </p:tav>
                                        <p:tav tm="100000">
                                          <p:val>
                                            <p:strVal val="#ppt_w"/>
                                          </p:val>
                                        </p:tav>
                                      </p:tavLst>
                                    </p:anim>
                                    <p:anim calcmode="lin" valueType="num">
                                      <p:cBhvr>
                                        <p:cTn id="8" dur="1000" fill="hold"/>
                                        <p:tgtEl>
                                          <p:spTgt spid="10881"/>
                                        </p:tgtEl>
                                        <p:attrNameLst>
                                          <p:attrName>ppt_h</p:attrName>
                                        </p:attrNameLst>
                                      </p:cBhvr>
                                      <p:tavLst>
                                        <p:tav tm="0">
                                          <p:val>
                                            <p:fltVal val="0"/>
                                          </p:val>
                                        </p:tav>
                                        <p:tav tm="100000">
                                          <p:val>
                                            <p:strVal val="#ppt_h"/>
                                          </p:val>
                                        </p:tav>
                                      </p:tavLst>
                                    </p:anim>
                                  </p:childTnLst>
                                </p:cTn>
                              </p:par>
                            </p:childTnLst>
                          </p:cTn>
                        </p:par>
                        <p:par>
                          <p:cTn id="9" fill="hold" nodeType="afterGroup">
                            <p:stCondLst>
                              <p:cond delay="indefinite"/>
                            </p:stCondLst>
                            <p:childTnLst>
                              <p:par>
                                <p:cTn id="10" presetID="23" presetClass="entr" presetSubtype="16" fill="hold" grpId="0" nodeType="afterEffect">
                                  <p:stCondLst>
                                    <p:cond delay="0"/>
                                  </p:stCondLst>
                                  <p:iterate type="lt">
                                    <p:tmPct val="0"/>
                                  </p:iterate>
                                  <p:childTnLst>
                                    <p:set>
                                      <p:cBhvr>
                                        <p:cTn id="11" dur="indefinite" fill="hold"/>
                                        <p:tgtEl>
                                          <p:spTgt spid="10922"/>
                                        </p:tgtEl>
                                        <p:attrNameLst>
                                          <p:attrName>style.visibility</p:attrName>
                                        </p:attrNameLst>
                                      </p:cBhvr>
                                      <p:to>
                                        <p:strVal val="visible"/>
                                      </p:to>
                                    </p:set>
                                    <p:anim calcmode="lin" valueType="num">
                                      <p:cBhvr>
                                        <p:cTn id="12" dur="1000" fill="hold"/>
                                        <p:tgtEl>
                                          <p:spTgt spid="10922"/>
                                        </p:tgtEl>
                                        <p:attrNameLst>
                                          <p:attrName>ppt_w</p:attrName>
                                        </p:attrNameLst>
                                      </p:cBhvr>
                                      <p:tavLst>
                                        <p:tav tm="0">
                                          <p:val>
                                            <p:strVal val="4*#ppt_w"/>
                                          </p:val>
                                        </p:tav>
                                        <p:tav tm="100000">
                                          <p:val>
                                            <p:strVal val="#ppt_w"/>
                                          </p:val>
                                        </p:tav>
                                      </p:tavLst>
                                    </p:anim>
                                    <p:anim calcmode="lin" valueType="num">
                                      <p:cBhvr>
                                        <p:cTn id="13" dur="1000" fill="hold"/>
                                        <p:tgtEl>
                                          <p:spTgt spid="10922"/>
                                        </p:tgtEl>
                                        <p:attrNameLst>
                                          <p:attrName>ppt_h</p:attrName>
                                        </p:attrNameLst>
                                      </p:cBhvr>
                                      <p:tavLst>
                                        <p:tav tm="0">
                                          <p:val>
                                            <p:strVal val="4*#ppt_h"/>
                                          </p:val>
                                        </p:tav>
                                        <p:tav tm="100000">
                                          <p:val>
                                            <p:strVal val="#ppt_h"/>
                                          </p:val>
                                        </p:tav>
                                      </p:tavLst>
                                    </p:anim>
                                  </p:childTnLst>
                                </p:cTn>
                              </p:par>
                            </p:childTnLst>
                          </p:cTn>
                        </p:par>
                        <p:par>
                          <p:cTn id="14" fill="hold" nodeType="afterGroup">
                            <p:stCondLst>
                              <p:cond delay="indefinite"/>
                            </p:stCondLst>
                            <p:childTnLst>
                              <p:par>
                                <p:cTn id="15" presetID="22" presetClass="entr" presetSubtype="8" fill="hold" grpId="0" nodeType="afterEffect">
                                  <p:stCondLst>
                                    <p:cond delay="0"/>
                                  </p:stCondLst>
                                  <p:childTnLst>
                                    <p:set>
                                      <p:cBhvr>
                                        <p:cTn id="16" dur="indefinite" fill="hold"/>
                                        <p:tgtEl>
                                          <p:spTgt spid="10884"/>
                                        </p:tgtEl>
                                        <p:attrNameLst>
                                          <p:attrName>style.visibility</p:attrName>
                                        </p:attrNameLst>
                                      </p:cBhvr>
                                      <p:to>
                                        <p:strVal val="visible"/>
                                      </p:to>
                                    </p:set>
                                    <p:animEffect transition="in" filter="wipe(left)">
                                      <p:cBhvr>
                                        <p:cTn id="17" dur="1000"/>
                                        <p:tgtEl>
                                          <p:spTgt spid="10884"/>
                                        </p:tgtEl>
                                      </p:cBhvr>
                                    </p:animEffect>
                                  </p:childTnLst>
                                </p:cTn>
                              </p:par>
                            </p:childTnLst>
                          </p:cTn>
                        </p:par>
                        <p:par>
                          <p:cTn id="18" fill="hold" nodeType="afterGroup">
                            <p:stCondLst>
                              <p:cond delay="indefinite"/>
                            </p:stCondLst>
                            <p:childTnLst>
                              <p:par>
                                <p:cTn id="19" presetID="4" presetClass="entr" presetSubtype="32" fill="hold" grpId="0" nodeType="afterEffect">
                                  <p:stCondLst>
                                    <p:cond delay="0"/>
                                  </p:stCondLst>
                                  <p:childTnLst>
                                    <p:set>
                                      <p:cBhvr>
                                        <p:cTn id="20" dur="indefinite" fill="hold"/>
                                        <p:tgtEl>
                                          <p:spTgt spid="10861"/>
                                        </p:tgtEl>
                                        <p:attrNameLst>
                                          <p:attrName>style.visibility</p:attrName>
                                        </p:attrNameLst>
                                      </p:cBhvr>
                                      <p:to>
                                        <p:strVal val="visible"/>
                                      </p:to>
                                    </p:set>
                                    <p:animEffect transition="in" filter="box(out)">
                                      <p:cBhvr>
                                        <p:cTn id="21" dur="1000"/>
                                        <p:tgtEl>
                                          <p:spTgt spid="10861"/>
                                        </p:tgtEl>
                                      </p:cBhvr>
                                    </p:animEffect>
                                  </p:childTnLst>
                                </p:cTn>
                              </p:par>
                            </p:childTnLst>
                          </p:cTn>
                        </p:par>
                        <p:par>
                          <p:cTn id="22" fill="hold" nodeType="afterGroup">
                            <p:stCondLst>
                              <p:cond delay="indefinite"/>
                            </p:stCondLst>
                            <p:childTnLst>
                              <p:par>
                                <p:cTn id="23" presetID="2" presetClass="entr" presetSubtype="8" fill="hold" grpId="0" nodeType="afterEffect">
                                  <p:stCondLst>
                                    <p:cond delay="0"/>
                                  </p:stCondLst>
                                  <p:childTnLst>
                                    <p:set>
                                      <p:cBhvr>
                                        <p:cTn id="24" dur="indefinite" fill="hold"/>
                                        <p:tgtEl>
                                          <p:spTgt spid="10860"/>
                                        </p:tgtEl>
                                        <p:attrNameLst>
                                          <p:attrName>style.visibility</p:attrName>
                                        </p:attrNameLst>
                                      </p:cBhvr>
                                      <p:to>
                                        <p:strVal val="visible"/>
                                      </p:to>
                                    </p:set>
                                    <p:anim calcmode="lin" valueType="num">
                                      <p:cBhvr>
                                        <p:cTn id="25" dur="1000" fill="hold"/>
                                        <p:tgtEl>
                                          <p:spTgt spid="10860"/>
                                        </p:tgtEl>
                                        <p:attrNameLst>
                                          <p:attrName>ppt_x</p:attrName>
                                        </p:attrNameLst>
                                      </p:cBhvr>
                                      <p:tavLst>
                                        <p:tav tm="0">
                                          <p:val>
                                            <p:strVal val="0-#ppt_w/2"/>
                                          </p:val>
                                        </p:tav>
                                        <p:tav tm="100000">
                                          <p:val>
                                            <p:strVal val="#ppt_x"/>
                                          </p:val>
                                        </p:tav>
                                      </p:tavLst>
                                    </p:anim>
                                    <p:anim calcmode="lin" valueType="num">
                                      <p:cBhvr>
                                        <p:cTn id="26" dur="1000" fill="hold"/>
                                        <p:tgtEl>
                                          <p:spTgt spid="10860"/>
                                        </p:tgtEl>
                                        <p:attrNameLst>
                                          <p:attrName>ppt_y</p:attrName>
                                        </p:attrNameLst>
                                      </p:cBhvr>
                                      <p:tavLst>
                                        <p:tav tm="0">
                                          <p:val>
                                            <p:strVal val="#ppt_y"/>
                                          </p:val>
                                        </p:tav>
                                        <p:tav tm="100000">
                                          <p:val>
                                            <p:strVal val="#ppt_y"/>
                                          </p:val>
                                        </p:tav>
                                      </p:tavLst>
                                    </p:anim>
                                  </p:childTnLst>
                                </p:cTn>
                              </p:par>
                            </p:childTnLst>
                          </p:cTn>
                        </p:par>
                        <p:par>
                          <p:cTn id="27" fill="hold" nodeType="afterGroup">
                            <p:stCondLst>
                              <p:cond delay="indefinite"/>
                            </p:stCondLst>
                            <p:childTnLst>
                              <p:par>
                                <p:cTn id="28" presetID="2" presetClass="entr" presetSubtype="1" fill="hold" grpId="0" nodeType="afterEffect">
                                  <p:stCondLst>
                                    <p:cond delay="0"/>
                                  </p:stCondLst>
                                  <p:childTnLst>
                                    <p:set>
                                      <p:cBhvr>
                                        <p:cTn id="29" dur="indefinite" fill="hold"/>
                                        <p:tgtEl>
                                          <p:spTgt spid="10888"/>
                                        </p:tgtEl>
                                        <p:attrNameLst>
                                          <p:attrName>style.visibility</p:attrName>
                                        </p:attrNameLst>
                                      </p:cBhvr>
                                      <p:to>
                                        <p:strVal val="visible"/>
                                      </p:to>
                                    </p:set>
                                    <p:anim calcmode="lin" valueType="num">
                                      <p:cBhvr>
                                        <p:cTn id="30" dur="1000" fill="hold"/>
                                        <p:tgtEl>
                                          <p:spTgt spid="10888"/>
                                        </p:tgtEl>
                                        <p:attrNameLst>
                                          <p:attrName>ppt_x</p:attrName>
                                        </p:attrNameLst>
                                      </p:cBhvr>
                                      <p:tavLst>
                                        <p:tav tm="0">
                                          <p:val>
                                            <p:strVal val="#ppt_x"/>
                                          </p:val>
                                        </p:tav>
                                        <p:tav tm="100000">
                                          <p:val>
                                            <p:strVal val="#ppt_x"/>
                                          </p:val>
                                        </p:tav>
                                      </p:tavLst>
                                    </p:anim>
                                    <p:anim calcmode="lin" valueType="num">
                                      <p:cBhvr>
                                        <p:cTn id="31" dur="1000" fill="hold"/>
                                        <p:tgtEl>
                                          <p:spTgt spid="10888"/>
                                        </p:tgtEl>
                                        <p:attrNameLst>
                                          <p:attrName>ppt_y</p:attrName>
                                        </p:attrNameLst>
                                      </p:cBhvr>
                                      <p:tavLst>
                                        <p:tav tm="0">
                                          <p:val>
                                            <p:strVal val="0-#ppt_h/2"/>
                                          </p:val>
                                        </p:tav>
                                        <p:tav tm="100000">
                                          <p:val>
                                            <p:strVal val="#ppt_y"/>
                                          </p:val>
                                        </p:tav>
                                      </p:tavLst>
                                    </p:anim>
                                  </p:childTnLst>
                                </p:cTn>
                              </p:par>
                            </p:childTnLst>
                          </p:cTn>
                        </p:par>
                        <p:par>
                          <p:cTn id="32" fill="hold" nodeType="afterGroup">
                            <p:stCondLst>
                              <p:cond delay="indefinite"/>
                            </p:stCondLst>
                            <p:childTnLst>
                              <p:par>
                                <p:cTn id="33" presetID="22" presetClass="entr" presetSubtype="8" fill="hold" grpId="0" nodeType="afterEffect">
                                  <p:stCondLst>
                                    <p:cond delay="0"/>
                                  </p:stCondLst>
                                  <p:childTnLst>
                                    <p:set>
                                      <p:cBhvr>
                                        <p:cTn id="34" dur="indefinite" fill="hold"/>
                                        <p:tgtEl>
                                          <p:spTgt spid="10897"/>
                                        </p:tgtEl>
                                        <p:attrNameLst>
                                          <p:attrName>style.visibility</p:attrName>
                                        </p:attrNameLst>
                                      </p:cBhvr>
                                      <p:to>
                                        <p:strVal val="visible"/>
                                      </p:to>
                                    </p:set>
                                    <p:animEffect transition="in" filter="wipe(left)">
                                      <p:cBhvr>
                                        <p:cTn id="35" dur="1000"/>
                                        <p:tgtEl>
                                          <p:spTgt spid="10897"/>
                                        </p:tgtEl>
                                      </p:cBhvr>
                                    </p:animEffect>
                                  </p:childTnLst>
                                </p:cTn>
                              </p:par>
                            </p:childTnLst>
                          </p:cTn>
                        </p:par>
                        <p:par>
                          <p:cTn id="36" fill="hold" nodeType="afterGroup">
                            <p:stCondLst>
                              <p:cond delay="indefinite"/>
                            </p:stCondLst>
                            <p:childTnLst>
                              <p:par>
                                <p:cTn id="37" presetID="2" presetClass="entr" presetSubtype="1" fill="hold" grpId="0" nodeType="afterEffect">
                                  <p:stCondLst>
                                    <p:cond delay="0"/>
                                  </p:stCondLst>
                                  <p:childTnLst>
                                    <p:set>
                                      <p:cBhvr>
                                        <p:cTn id="38" dur="indefinite" fill="hold"/>
                                        <p:tgtEl>
                                          <p:spTgt spid="10889"/>
                                        </p:tgtEl>
                                        <p:attrNameLst>
                                          <p:attrName>style.visibility</p:attrName>
                                        </p:attrNameLst>
                                      </p:cBhvr>
                                      <p:to>
                                        <p:strVal val="visible"/>
                                      </p:to>
                                    </p:set>
                                    <p:anim calcmode="lin" valueType="num">
                                      <p:cBhvr>
                                        <p:cTn id="39" dur="1000" fill="hold"/>
                                        <p:tgtEl>
                                          <p:spTgt spid="10889"/>
                                        </p:tgtEl>
                                        <p:attrNameLst>
                                          <p:attrName>ppt_x</p:attrName>
                                        </p:attrNameLst>
                                      </p:cBhvr>
                                      <p:tavLst>
                                        <p:tav tm="0">
                                          <p:val>
                                            <p:strVal val="#ppt_x"/>
                                          </p:val>
                                        </p:tav>
                                        <p:tav tm="100000">
                                          <p:val>
                                            <p:strVal val="#ppt_x"/>
                                          </p:val>
                                        </p:tav>
                                      </p:tavLst>
                                    </p:anim>
                                    <p:anim calcmode="lin" valueType="num">
                                      <p:cBhvr>
                                        <p:cTn id="40" dur="1000" fill="hold"/>
                                        <p:tgtEl>
                                          <p:spTgt spid="10889"/>
                                        </p:tgtEl>
                                        <p:attrNameLst>
                                          <p:attrName>ppt_y</p:attrName>
                                        </p:attrNameLst>
                                      </p:cBhvr>
                                      <p:tavLst>
                                        <p:tav tm="0">
                                          <p:val>
                                            <p:strVal val="0-#ppt_h/2"/>
                                          </p:val>
                                        </p:tav>
                                        <p:tav tm="100000">
                                          <p:val>
                                            <p:strVal val="#ppt_y"/>
                                          </p:val>
                                        </p:tav>
                                      </p:tavLst>
                                    </p:anim>
                                  </p:childTnLst>
                                </p:cTn>
                              </p:par>
                            </p:childTnLst>
                          </p:cTn>
                        </p:par>
                        <p:par>
                          <p:cTn id="41" fill="hold" nodeType="afterGroup">
                            <p:stCondLst>
                              <p:cond delay="indefinite"/>
                            </p:stCondLst>
                            <p:childTnLst>
                              <p:par>
                                <p:cTn id="42" presetID="22" presetClass="entr" presetSubtype="8" fill="hold" grpId="0" nodeType="afterEffect">
                                  <p:stCondLst>
                                    <p:cond delay="0"/>
                                  </p:stCondLst>
                                  <p:childTnLst>
                                    <p:set>
                                      <p:cBhvr>
                                        <p:cTn id="43" dur="indefinite" fill="hold"/>
                                        <p:tgtEl>
                                          <p:spTgt spid="10902"/>
                                        </p:tgtEl>
                                        <p:attrNameLst>
                                          <p:attrName>style.visibility</p:attrName>
                                        </p:attrNameLst>
                                      </p:cBhvr>
                                      <p:to>
                                        <p:strVal val="visible"/>
                                      </p:to>
                                    </p:set>
                                    <p:animEffect transition="in" filter="wipe(left)">
                                      <p:cBhvr>
                                        <p:cTn id="44" dur="1000"/>
                                        <p:tgtEl>
                                          <p:spTgt spid="10902"/>
                                        </p:tgtEl>
                                      </p:cBhvr>
                                    </p:animEffect>
                                  </p:childTnLst>
                                </p:cTn>
                              </p:par>
                            </p:childTnLst>
                          </p:cTn>
                        </p:par>
                        <p:par>
                          <p:cTn id="45" fill="hold" nodeType="afterGroup">
                            <p:stCondLst>
                              <p:cond delay="indefinite"/>
                            </p:stCondLst>
                            <p:childTnLst>
                              <p:par>
                                <p:cTn id="46" presetID="2" presetClass="entr" presetSubtype="1" fill="hold" grpId="0" nodeType="afterEffect">
                                  <p:stCondLst>
                                    <p:cond delay="0"/>
                                  </p:stCondLst>
                                  <p:childTnLst>
                                    <p:set>
                                      <p:cBhvr>
                                        <p:cTn id="47" dur="indefinite" fill="hold"/>
                                        <p:tgtEl>
                                          <p:spTgt spid="10890"/>
                                        </p:tgtEl>
                                        <p:attrNameLst>
                                          <p:attrName>style.visibility</p:attrName>
                                        </p:attrNameLst>
                                      </p:cBhvr>
                                      <p:to>
                                        <p:strVal val="visible"/>
                                      </p:to>
                                    </p:set>
                                    <p:anim calcmode="lin" valueType="num">
                                      <p:cBhvr>
                                        <p:cTn id="48" dur="1000" fill="hold"/>
                                        <p:tgtEl>
                                          <p:spTgt spid="10890"/>
                                        </p:tgtEl>
                                        <p:attrNameLst>
                                          <p:attrName>ppt_x</p:attrName>
                                        </p:attrNameLst>
                                      </p:cBhvr>
                                      <p:tavLst>
                                        <p:tav tm="0">
                                          <p:val>
                                            <p:strVal val="#ppt_x"/>
                                          </p:val>
                                        </p:tav>
                                        <p:tav tm="100000">
                                          <p:val>
                                            <p:strVal val="#ppt_x"/>
                                          </p:val>
                                        </p:tav>
                                      </p:tavLst>
                                    </p:anim>
                                    <p:anim calcmode="lin" valueType="num">
                                      <p:cBhvr>
                                        <p:cTn id="49" dur="1000" fill="hold"/>
                                        <p:tgtEl>
                                          <p:spTgt spid="10890"/>
                                        </p:tgtEl>
                                        <p:attrNameLst>
                                          <p:attrName>ppt_y</p:attrName>
                                        </p:attrNameLst>
                                      </p:cBhvr>
                                      <p:tavLst>
                                        <p:tav tm="0">
                                          <p:val>
                                            <p:strVal val="0-#ppt_h/2"/>
                                          </p:val>
                                        </p:tav>
                                        <p:tav tm="100000">
                                          <p:val>
                                            <p:strVal val="#ppt_y"/>
                                          </p:val>
                                        </p:tav>
                                      </p:tavLst>
                                    </p:anim>
                                  </p:childTnLst>
                                </p:cTn>
                              </p:par>
                            </p:childTnLst>
                          </p:cTn>
                        </p:par>
                        <p:par>
                          <p:cTn id="50" fill="hold" nodeType="afterGroup">
                            <p:stCondLst>
                              <p:cond delay="indefinite"/>
                            </p:stCondLst>
                            <p:childTnLst>
                              <p:par>
                                <p:cTn id="51" presetID="22" presetClass="entr" presetSubtype="8" fill="hold" grpId="0" nodeType="afterEffect">
                                  <p:stCondLst>
                                    <p:cond delay="0"/>
                                  </p:stCondLst>
                                  <p:childTnLst>
                                    <p:set>
                                      <p:cBhvr>
                                        <p:cTn id="52" dur="indefinite" fill="hold"/>
                                        <p:tgtEl>
                                          <p:spTgt spid="10907"/>
                                        </p:tgtEl>
                                        <p:attrNameLst>
                                          <p:attrName>style.visibility</p:attrName>
                                        </p:attrNameLst>
                                      </p:cBhvr>
                                      <p:to>
                                        <p:strVal val="visible"/>
                                      </p:to>
                                    </p:set>
                                    <p:animEffect transition="in" filter="wipe(left)">
                                      <p:cBhvr>
                                        <p:cTn id="53" dur="1000"/>
                                        <p:tgtEl>
                                          <p:spTgt spid="10907"/>
                                        </p:tgtEl>
                                      </p:cBhvr>
                                    </p:animEffect>
                                  </p:childTnLst>
                                </p:cTn>
                              </p:par>
                            </p:childTnLst>
                          </p:cTn>
                        </p:par>
                        <p:par>
                          <p:cTn id="54" fill="hold" nodeType="afterGroup">
                            <p:stCondLst>
                              <p:cond delay="indefinite"/>
                            </p:stCondLst>
                            <p:childTnLst>
                              <p:par>
                                <p:cTn id="55" presetID="2" presetClass="entr" presetSubtype="1" fill="hold" grpId="0" nodeType="afterEffect">
                                  <p:stCondLst>
                                    <p:cond delay="0"/>
                                  </p:stCondLst>
                                  <p:childTnLst>
                                    <p:set>
                                      <p:cBhvr>
                                        <p:cTn id="56" dur="indefinite" fill="hold"/>
                                        <p:tgtEl>
                                          <p:spTgt spid="10891"/>
                                        </p:tgtEl>
                                        <p:attrNameLst>
                                          <p:attrName>style.visibility</p:attrName>
                                        </p:attrNameLst>
                                      </p:cBhvr>
                                      <p:to>
                                        <p:strVal val="visible"/>
                                      </p:to>
                                    </p:set>
                                    <p:anim calcmode="lin" valueType="num">
                                      <p:cBhvr>
                                        <p:cTn id="57" dur="1000" fill="hold"/>
                                        <p:tgtEl>
                                          <p:spTgt spid="10891"/>
                                        </p:tgtEl>
                                        <p:attrNameLst>
                                          <p:attrName>ppt_x</p:attrName>
                                        </p:attrNameLst>
                                      </p:cBhvr>
                                      <p:tavLst>
                                        <p:tav tm="0">
                                          <p:val>
                                            <p:strVal val="#ppt_x"/>
                                          </p:val>
                                        </p:tav>
                                        <p:tav tm="100000">
                                          <p:val>
                                            <p:strVal val="#ppt_x"/>
                                          </p:val>
                                        </p:tav>
                                      </p:tavLst>
                                    </p:anim>
                                    <p:anim calcmode="lin" valueType="num">
                                      <p:cBhvr>
                                        <p:cTn id="58" dur="1000" fill="hold"/>
                                        <p:tgtEl>
                                          <p:spTgt spid="10891"/>
                                        </p:tgtEl>
                                        <p:attrNameLst>
                                          <p:attrName>ppt_y</p:attrName>
                                        </p:attrNameLst>
                                      </p:cBhvr>
                                      <p:tavLst>
                                        <p:tav tm="0">
                                          <p:val>
                                            <p:strVal val="0-#ppt_h/2"/>
                                          </p:val>
                                        </p:tav>
                                        <p:tav tm="100000">
                                          <p:val>
                                            <p:strVal val="#ppt_y"/>
                                          </p:val>
                                        </p:tav>
                                      </p:tavLst>
                                    </p:anim>
                                  </p:childTnLst>
                                </p:cTn>
                              </p:par>
                            </p:childTnLst>
                          </p:cTn>
                        </p:par>
                        <p:par>
                          <p:cTn id="59" fill="hold" nodeType="afterGroup">
                            <p:stCondLst>
                              <p:cond delay="indefinite"/>
                            </p:stCondLst>
                            <p:childTnLst>
                              <p:par>
                                <p:cTn id="60" presetID="22" presetClass="entr" presetSubtype="8" fill="hold" grpId="0" nodeType="afterEffect">
                                  <p:stCondLst>
                                    <p:cond delay="0"/>
                                  </p:stCondLst>
                                  <p:childTnLst>
                                    <p:set>
                                      <p:cBhvr>
                                        <p:cTn id="61" dur="indefinite" fill="hold"/>
                                        <p:tgtEl>
                                          <p:spTgt spid="10912"/>
                                        </p:tgtEl>
                                        <p:attrNameLst>
                                          <p:attrName>style.visibility</p:attrName>
                                        </p:attrNameLst>
                                      </p:cBhvr>
                                      <p:to>
                                        <p:strVal val="visible"/>
                                      </p:to>
                                    </p:set>
                                    <p:animEffect transition="in" filter="wipe(left)">
                                      <p:cBhvr>
                                        <p:cTn id="62" dur="1000"/>
                                        <p:tgtEl>
                                          <p:spTgt spid="10912"/>
                                        </p:tgtEl>
                                      </p:cBhvr>
                                    </p:animEffect>
                                  </p:childTnLst>
                                </p:cTn>
                              </p:par>
                            </p:childTnLst>
                          </p:cTn>
                        </p:par>
                        <p:par>
                          <p:cTn id="63" fill="hold" nodeType="afterGroup">
                            <p:stCondLst>
                              <p:cond delay="indefinite"/>
                            </p:stCondLst>
                            <p:childTnLst>
                              <p:par>
                                <p:cTn id="64" presetID="2" presetClass="entr" presetSubtype="1" fill="hold" grpId="0" nodeType="afterEffect">
                                  <p:stCondLst>
                                    <p:cond delay="0"/>
                                  </p:stCondLst>
                                  <p:childTnLst>
                                    <p:set>
                                      <p:cBhvr>
                                        <p:cTn id="65" dur="indefinite" fill="hold"/>
                                        <p:tgtEl>
                                          <p:spTgt spid="10892"/>
                                        </p:tgtEl>
                                        <p:attrNameLst>
                                          <p:attrName>style.visibility</p:attrName>
                                        </p:attrNameLst>
                                      </p:cBhvr>
                                      <p:to>
                                        <p:strVal val="visible"/>
                                      </p:to>
                                    </p:set>
                                    <p:anim calcmode="lin" valueType="num">
                                      <p:cBhvr>
                                        <p:cTn id="66" dur="1000" fill="hold"/>
                                        <p:tgtEl>
                                          <p:spTgt spid="10892"/>
                                        </p:tgtEl>
                                        <p:attrNameLst>
                                          <p:attrName>ppt_x</p:attrName>
                                        </p:attrNameLst>
                                      </p:cBhvr>
                                      <p:tavLst>
                                        <p:tav tm="0">
                                          <p:val>
                                            <p:strVal val="#ppt_x"/>
                                          </p:val>
                                        </p:tav>
                                        <p:tav tm="100000">
                                          <p:val>
                                            <p:strVal val="#ppt_x"/>
                                          </p:val>
                                        </p:tav>
                                      </p:tavLst>
                                    </p:anim>
                                    <p:anim calcmode="lin" valueType="num">
                                      <p:cBhvr>
                                        <p:cTn id="67" dur="1000" fill="hold"/>
                                        <p:tgtEl>
                                          <p:spTgt spid="10892"/>
                                        </p:tgtEl>
                                        <p:attrNameLst>
                                          <p:attrName>ppt_y</p:attrName>
                                        </p:attrNameLst>
                                      </p:cBhvr>
                                      <p:tavLst>
                                        <p:tav tm="0">
                                          <p:val>
                                            <p:strVal val="0-#ppt_h/2"/>
                                          </p:val>
                                        </p:tav>
                                        <p:tav tm="100000">
                                          <p:val>
                                            <p:strVal val="#ppt_y"/>
                                          </p:val>
                                        </p:tav>
                                      </p:tavLst>
                                    </p:anim>
                                  </p:childTnLst>
                                </p:cTn>
                              </p:par>
                            </p:childTnLst>
                          </p:cTn>
                        </p:par>
                        <p:par>
                          <p:cTn id="68" fill="hold" nodeType="afterGroup">
                            <p:stCondLst>
                              <p:cond delay="indefinite"/>
                            </p:stCondLst>
                            <p:childTnLst>
                              <p:par>
                                <p:cTn id="69" presetID="22" presetClass="entr" presetSubtype="8" fill="hold" grpId="0" nodeType="afterEffect">
                                  <p:stCondLst>
                                    <p:cond delay="0"/>
                                  </p:stCondLst>
                                  <p:childTnLst>
                                    <p:set>
                                      <p:cBhvr>
                                        <p:cTn id="70" dur="indefinite" fill="hold"/>
                                        <p:tgtEl>
                                          <p:spTgt spid="10917"/>
                                        </p:tgtEl>
                                        <p:attrNameLst>
                                          <p:attrName>style.visibility</p:attrName>
                                        </p:attrNameLst>
                                      </p:cBhvr>
                                      <p:to>
                                        <p:strVal val="visible"/>
                                      </p:to>
                                    </p:set>
                                    <p:animEffect transition="in" filter="wipe(left)">
                                      <p:cBhvr>
                                        <p:cTn id="71" dur="1000"/>
                                        <p:tgtEl>
                                          <p:spTgt spid="109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60" grpId="0" animBg="1" advAuto="0"/>
      <p:bldP spid="10861" grpId="0" animBg="1" advAuto="0"/>
      <p:bldP spid="10881" grpId="0" animBg="1" advAuto="0"/>
      <p:bldP spid="10884" grpId="0" animBg="1" advAuto="0"/>
      <p:bldP spid="10888" grpId="0" animBg="1" advAuto="0"/>
      <p:bldP spid="10889" grpId="0" animBg="1" advAuto="0"/>
      <p:bldP spid="10890" grpId="0" animBg="1" advAuto="0"/>
      <p:bldP spid="10891" grpId="0" animBg="1" advAuto="0"/>
      <p:bldP spid="10892" grpId="0" animBg="1" advAuto="0"/>
      <p:bldP spid="10897" grpId="0" animBg="1" advAuto="0"/>
      <p:bldP spid="10902" grpId="0" animBg="1" advAuto="0"/>
      <p:bldP spid="10907" grpId="0" animBg="1" advAuto="0"/>
      <p:bldP spid="10912" grpId="0" animBg="1" advAuto="0"/>
      <p:bldP spid="10917" grpId="0" animBg="1" advAuto="0"/>
      <p:bldP spid="10922" grpId="0" animBg="1" advAuto="0"/>
    </p:bldLs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1842" name="Shape 11842"/>
          <p:cNvSpPr>
            <a:spLocks noGrp="1"/>
          </p:cNvSpPr>
          <p:nvPr>
            <p:ph type="sldNum" sz="quarter" idx="2"/>
          </p:nvPr>
        </p:nvSpPr>
        <p:spPr>
          <a:xfrm>
            <a:off x="11782973" y="172079"/>
            <a:ext cx="308559" cy="121920"/>
          </a:xfrm>
          <a:prstGeom prst="rect">
            <a:avLst/>
          </a:prstGeom>
        </p:spPr>
        <p:txBody>
          <a:bodyPr/>
          <a:lstStyle/>
          <a:p>
            <a:pPr lvl="0">
              <a:defRPr>
                <a:solidFill>
                  <a:srgbClr val="000000"/>
                </a:solidFill>
              </a:defRPr>
            </a:pPr>
            <a:fld id="{86CB4B4D-7CA3-9044-876B-883B54F8677D}" type="slidenum">
              <a:rPr>
                <a:solidFill>
                  <a:srgbClr val="FFFFFF"/>
                </a:solidFill>
              </a:rPr>
              <a:t>7</a:t>
            </a:fld>
            <a:endParaRPr>
              <a:solidFill>
                <a:srgbClr val="FFFFFF"/>
              </a:solidFill>
            </a:endParaRPr>
          </a:p>
        </p:txBody>
      </p:sp>
      <p:grpSp>
        <p:nvGrpSpPr>
          <p:cNvPr id="11896" name="Group 11896"/>
          <p:cNvGrpSpPr/>
          <p:nvPr/>
        </p:nvGrpSpPr>
        <p:grpSpPr>
          <a:xfrm>
            <a:off x="-827896" y="-400099"/>
            <a:ext cx="8047404" cy="4987440"/>
            <a:chExt cx="16094808" cy="9974877"/>
          </a:xfrm>
        </p:grpSpPr>
        <p:grpSp>
          <p:nvGrpSpPr>
            <p:cNvPr id="11894" name="Group 11894"/>
            <p:cNvGrpSpPr/>
            <p:nvPr/>
          </p:nvGrpSpPr>
          <p:grpSpPr>
            <a:xfrm>
              <a:off x="17506" y="34635"/>
              <a:ext cx="16059798" cy="9935918"/>
              <a:chExt cx="16059796" cy="9935917"/>
            </a:xfrm>
          </p:grpSpPr>
          <p:sp>
            <p:nvSpPr>
              <p:cNvPr id="11843" name="Shape 11843"/>
              <p:cNvSpPr/>
              <p:nvPr/>
            </p:nvSpPr>
            <p:spPr>
              <a:xfrm>
                <a:off x="14286641" y="4523138"/>
                <a:ext cx="160770" cy="385207"/>
              </a:xfrm>
              <a:custGeom>
                <a:cxnLst>
                  <a:cxn ang="0">
                    <a:pos x="wd2" y="hd2"/>
                  </a:cxn>
                  <a:cxn ang="5400000">
                    <a:pos x="wd2" y="hd2"/>
                  </a:cxn>
                  <a:cxn ang="10800000">
                    <a:pos x="wd2" y="hd2"/>
                  </a:cxn>
                  <a:cxn ang="16200000">
                    <a:pos x="wd2" y="hd2"/>
                  </a:cxn>
                </a:cxnLst>
                <a:rect l="0" t="0" r="r" b="b"/>
                <a:pathLst>
                  <a:path w="21600" h="21600" extrusionOk="0">
                    <a:moveTo>
                      <a:pt x="4887" y="3571"/>
                    </a:moveTo>
                    <a:lnTo>
                      <a:pt x="6114" y="3741"/>
                    </a:lnTo>
                    <a:lnTo>
                      <a:pt x="6519" y="5611"/>
                    </a:lnTo>
                    <a:lnTo>
                      <a:pt x="6114" y="6631"/>
                    </a:lnTo>
                    <a:lnTo>
                      <a:pt x="2850" y="8162"/>
                    </a:lnTo>
                    <a:lnTo>
                      <a:pt x="1222" y="9524"/>
                    </a:lnTo>
                    <a:lnTo>
                      <a:pt x="0" y="12926"/>
                    </a:lnTo>
                    <a:lnTo>
                      <a:pt x="1222" y="15986"/>
                    </a:lnTo>
                    <a:lnTo>
                      <a:pt x="1222" y="19218"/>
                    </a:lnTo>
                    <a:lnTo>
                      <a:pt x="3260" y="21600"/>
                    </a:lnTo>
                    <a:lnTo>
                      <a:pt x="4482" y="18367"/>
                    </a:lnTo>
                    <a:lnTo>
                      <a:pt x="6926" y="15135"/>
                    </a:lnTo>
                    <a:lnTo>
                      <a:pt x="11816" y="10374"/>
                    </a:lnTo>
                    <a:lnTo>
                      <a:pt x="13855" y="8331"/>
                    </a:lnTo>
                    <a:lnTo>
                      <a:pt x="15076" y="6461"/>
                    </a:lnTo>
                    <a:lnTo>
                      <a:pt x="14670" y="3741"/>
                    </a:lnTo>
                    <a:lnTo>
                      <a:pt x="15076" y="2721"/>
                    </a:lnTo>
                    <a:lnTo>
                      <a:pt x="20783" y="850"/>
                    </a:lnTo>
                    <a:lnTo>
                      <a:pt x="21600" y="0"/>
                    </a:lnTo>
                    <a:lnTo>
                      <a:pt x="8151" y="1870"/>
                    </a:lnTo>
                    <a:cubicBezTo>
                      <a:pt x="8151" y="1870"/>
                      <a:pt x="4887" y="3571"/>
                      <a:pt x="4887" y="3571"/>
                    </a:cubicBezTo>
                    <a:close/>
                  </a:path>
                </a:pathLst>
              </a:custGeom>
              <a:solidFill>
                <a:srgbClr val="DCDEE0"/>
              </a:solidFill>
              <a:ln w="12700" cap="flat">
                <a:noFill/>
                <a:miter lim="400000"/>
              </a:ln>
              <a:effectLst/>
            </p:spPr>
            <p:txBody>
              <a:bodyPr wrap="square" lIns="0" tIns="0" rIns="0" bIns="0" numCol="1" anchor="ctr">
                <a:noAutofit/>
              </a:bodyP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p>
            </p:txBody>
          </p:sp>
          <p:sp>
            <p:nvSpPr>
              <p:cNvPr id="11844" name="Shape 11844"/>
              <p:cNvSpPr/>
              <p:nvPr/>
            </p:nvSpPr>
            <p:spPr>
              <a:xfrm>
                <a:off x="14934454" y="520565"/>
                <a:ext cx="1125342" cy="1810900"/>
              </a:xfrm>
              <a:custGeom>
                <a:cxnLst>
                  <a:cxn ang="0">
                    <a:pos x="wd2" y="hd2"/>
                  </a:cxn>
                  <a:cxn ang="5400000">
                    <a:pos x="wd2" y="hd2"/>
                  </a:cxn>
                  <a:cxn ang="10800000">
                    <a:pos x="wd2" y="hd2"/>
                  </a:cxn>
                  <a:cxn ang="16200000">
                    <a:pos x="wd2" y="hd2"/>
                  </a:cxn>
                </a:cxnLst>
                <a:rect l="0" t="0" r="r" b="b"/>
                <a:pathLst>
                  <a:path w="21600" h="21600" extrusionOk="0">
                    <a:moveTo>
                      <a:pt x="0" y="11578"/>
                    </a:moveTo>
                    <a:lnTo>
                      <a:pt x="4192" y="19393"/>
                    </a:lnTo>
                    <a:lnTo>
                      <a:pt x="4250" y="19538"/>
                    </a:lnTo>
                    <a:lnTo>
                      <a:pt x="4192" y="19863"/>
                    </a:lnTo>
                    <a:lnTo>
                      <a:pt x="4250" y="20008"/>
                    </a:lnTo>
                    <a:lnTo>
                      <a:pt x="5298" y="20515"/>
                    </a:lnTo>
                    <a:lnTo>
                      <a:pt x="5531" y="20551"/>
                    </a:lnTo>
                    <a:lnTo>
                      <a:pt x="5648" y="20804"/>
                    </a:lnTo>
                    <a:lnTo>
                      <a:pt x="5648" y="20985"/>
                    </a:lnTo>
                    <a:lnTo>
                      <a:pt x="6230" y="21600"/>
                    </a:lnTo>
                    <a:lnTo>
                      <a:pt x="6346" y="21419"/>
                    </a:lnTo>
                    <a:lnTo>
                      <a:pt x="6462" y="20985"/>
                    </a:lnTo>
                    <a:lnTo>
                      <a:pt x="6579" y="20406"/>
                    </a:lnTo>
                    <a:lnTo>
                      <a:pt x="7045" y="19827"/>
                    </a:lnTo>
                    <a:lnTo>
                      <a:pt x="7336" y="18959"/>
                    </a:lnTo>
                    <a:lnTo>
                      <a:pt x="7918" y="18633"/>
                    </a:lnTo>
                    <a:lnTo>
                      <a:pt x="7977" y="18452"/>
                    </a:lnTo>
                    <a:lnTo>
                      <a:pt x="7685" y="18344"/>
                    </a:lnTo>
                    <a:lnTo>
                      <a:pt x="7394" y="17837"/>
                    </a:lnTo>
                    <a:lnTo>
                      <a:pt x="8791" y="17041"/>
                    </a:lnTo>
                    <a:lnTo>
                      <a:pt x="9024" y="17149"/>
                    </a:lnTo>
                    <a:lnTo>
                      <a:pt x="9257" y="17511"/>
                    </a:lnTo>
                    <a:lnTo>
                      <a:pt x="9432" y="17620"/>
                    </a:lnTo>
                    <a:lnTo>
                      <a:pt x="9607" y="17475"/>
                    </a:lnTo>
                    <a:lnTo>
                      <a:pt x="9607" y="17077"/>
                    </a:lnTo>
                    <a:lnTo>
                      <a:pt x="9723" y="16861"/>
                    </a:lnTo>
                    <a:lnTo>
                      <a:pt x="10771" y="16788"/>
                    </a:lnTo>
                    <a:lnTo>
                      <a:pt x="11237" y="16499"/>
                    </a:lnTo>
                    <a:lnTo>
                      <a:pt x="11237" y="16209"/>
                    </a:lnTo>
                    <a:lnTo>
                      <a:pt x="11411" y="16064"/>
                    </a:lnTo>
                    <a:lnTo>
                      <a:pt x="11935" y="16064"/>
                    </a:lnTo>
                    <a:lnTo>
                      <a:pt x="12343" y="15920"/>
                    </a:lnTo>
                    <a:lnTo>
                      <a:pt x="12518" y="15775"/>
                    </a:lnTo>
                    <a:lnTo>
                      <a:pt x="12750" y="15196"/>
                    </a:lnTo>
                    <a:lnTo>
                      <a:pt x="12634" y="14762"/>
                    </a:lnTo>
                    <a:lnTo>
                      <a:pt x="13332" y="14291"/>
                    </a:lnTo>
                    <a:lnTo>
                      <a:pt x="13332" y="14002"/>
                    </a:lnTo>
                    <a:lnTo>
                      <a:pt x="13624" y="14002"/>
                    </a:lnTo>
                    <a:lnTo>
                      <a:pt x="14381" y="14074"/>
                    </a:lnTo>
                    <a:lnTo>
                      <a:pt x="14730" y="13966"/>
                    </a:lnTo>
                    <a:lnTo>
                      <a:pt x="14963" y="13712"/>
                    </a:lnTo>
                    <a:lnTo>
                      <a:pt x="15254" y="13278"/>
                    </a:lnTo>
                    <a:lnTo>
                      <a:pt x="15545" y="13242"/>
                    </a:lnTo>
                    <a:lnTo>
                      <a:pt x="16011" y="12736"/>
                    </a:lnTo>
                    <a:lnTo>
                      <a:pt x="16826" y="12772"/>
                    </a:lnTo>
                    <a:lnTo>
                      <a:pt x="17408" y="13134"/>
                    </a:lnTo>
                    <a:lnTo>
                      <a:pt x="18223" y="12229"/>
                    </a:lnTo>
                    <a:lnTo>
                      <a:pt x="18922" y="12012"/>
                    </a:lnTo>
                    <a:lnTo>
                      <a:pt x="20028" y="11397"/>
                    </a:lnTo>
                    <a:lnTo>
                      <a:pt x="20319" y="11071"/>
                    </a:lnTo>
                    <a:lnTo>
                      <a:pt x="20494" y="10999"/>
                    </a:lnTo>
                    <a:lnTo>
                      <a:pt x="20785" y="10999"/>
                    </a:lnTo>
                    <a:lnTo>
                      <a:pt x="21309" y="10818"/>
                    </a:lnTo>
                    <a:lnTo>
                      <a:pt x="21600" y="10420"/>
                    </a:lnTo>
                    <a:lnTo>
                      <a:pt x="21484" y="10131"/>
                    </a:lnTo>
                    <a:lnTo>
                      <a:pt x="21018" y="9986"/>
                    </a:lnTo>
                    <a:lnTo>
                      <a:pt x="20960" y="10022"/>
                    </a:lnTo>
                    <a:lnTo>
                      <a:pt x="20669" y="9950"/>
                    </a:lnTo>
                    <a:lnTo>
                      <a:pt x="20843" y="9624"/>
                    </a:lnTo>
                    <a:lnTo>
                      <a:pt x="21018" y="9551"/>
                    </a:lnTo>
                    <a:lnTo>
                      <a:pt x="21018" y="9299"/>
                    </a:lnTo>
                    <a:lnTo>
                      <a:pt x="20552" y="8720"/>
                    </a:lnTo>
                    <a:lnTo>
                      <a:pt x="19970" y="8539"/>
                    </a:lnTo>
                    <a:lnTo>
                      <a:pt x="19621" y="8575"/>
                    </a:lnTo>
                    <a:lnTo>
                      <a:pt x="19446" y="8720"/>
                    </a:lnTo>
                    <a:lnTo>
                      <a:pt x="18980" y="8792"/>
                    </a:lnTo>
                    <a:lnTo>
                      <a:pt x="18457" y="8683"/>
                    </a:lnTo>
                    <a:lnTo>
                      <a:pt x="17990" y="7526"/>
                    </a:lnTo>
                    <a:lnTo>
                      <a:pt x="18165" y="7381"/>
                    </a:lnTo>
                    <a:lnTo>
                      <a:pt x="18049" y="7164"/>
                    </a:lnTo>
                    <a:lnTo>
                      <a:pt x="17874" y="7019"/>
                    </a:lnTo>
                    <a:lnTo>
                      <a:pt x="17525" y="7019"/>
                    </a:lnTo>
                    <a:lnTo>
                      <a:pt x="17350" y="7128"/>
                    </a:lnTo>
                    <a:lnTo>
                      <a:pt x="16535" y="6947"/>
                    </a:lnTo>
                    <a:lnTo>
                      <a:pt x="16069" y="6947"/>
                    </a:lnTo>
                    <a:lnTo>
                      <a:pt x="15836" y="6838"/>
                    </a:lnTo>
                    <a:lnTo>
                      <a:pt x="15487" y="6151"/>
                    </a:lnTo>
                    <a:lnTo>
                      <a:pt x="15429" y="5970"/>
                    </a:lnTo>
                    <a:lnTo>
                      <a:pt x="12867" y="905"/>
                    </a:lnTo>
                    <a:lnTo>
                      <a:pt x="10596" y="36"/>
                    </a:lnTo>
                    <a:lnTo>
                      <a:pt x="10014" y="0"/>
                    </a:lnTo>
                    <a:lnTo>
                      <a:pt x="9432" y="0"/>
                    </a:lnTo>
                    <a:lnTo>
                      <a:pt x="9257" y="217"/>
                    </a:lnTo>
                    <a:lnTo>
                      <a:pt x="9082" y="470"/>
                    </a:lnTo>
                    <a:lnTo>
                      <a:pt x="8791" y="470"/>
                    </a:lnTo>
                    <a:lnTo>
                      <a:pt x="7977" y="724"/>
                    </a:lnTo>
                    <a:lnTo>
                      <a:pt x="6812" y="1303"/>
                    </a:lnTo>
                    <a:lnTo>
                      <a:pt x="6462" y="1375"/>
                    </a:lnTo>
                    <a:lnTo>
                      <a:pt x="5997" y="1013"/>
                    </a:lnTo>
                    <a:lnTo>
                      <a:pt x="6113" y="506"/>
                    </a:lnTo>
                    <a:lnTo>
                      <a:pt x="5880" y="289"/>
                    </a:lnTo>
                    <a:lnTo>
                      <a:pt x="5531" y="289"/>
                    </a:lnTo>
                    <a:lnTo>
                      <a:pt x="4658" y="506"/>
                    </a:lnTo>
                    <a:lnTo>
                      <a:pt x="2794" y="4450"/>
                    </a:lnTo>
                    <a:lnTo>
                      <a:pt x="2678" y="5029"/>
                    </a:lnTo>
                    <a:lnTo>
                      <a:pt x="3027" y="5319"/>
                    </a:lnTo>
                    <a:lnTo>
                      <a:pt x="3086" y="5753"/>
                    </a:lnTo>
                    <a:lnTo>
                      <a:pt x="2852" y="6042"/>
                    </a:lnTo>
                    <a:lnTo>
                      <a:pt x="2561" y="6223"/>
                    </a:lnTo>
                    <a:lnTo>
                      <a:pt x="2329" y="6585"/>
                    </a:lnTo>
                    <a:lnTo>
                      <a:pt x="2969" y="8177"/>
                    </a:lnTo>
                    <a:lnTo>
                      <a:pt x="2620" y="8683"/>
                    </a:lnTo>
                    <a:lnTo>
                      <a:pt x="2620" y="9118"/>
                    </a:lnTo>
                    <a:lnTo>
                      <a:pt x="1688" y="9877"/>
                    </a:lnTo>
                    <a:lnTo>
                      <a:pt x="1572" y="10167"/>
                    </a:lnTo>
                    <a:lnTo>
                      <a:pt x="1921" y="10710"/>
                    </a:lnTo>
                    <a:lnTo>
                      <a:pt x="1863" y="10782"/>
                    </a:lnTo>
                    <a:lnTo>
                      <a:pt x="1339" y="10782"/>
                    </a:lnTo>
                    <a:lnTo>
                      <a:pt x="1397" y="11180"/>
                    </a:lnTo>
                    <a:lnTo>
                      <a:pt x="1222" y="11433"/>
                    </a:lnTo>
                    <a:lnTo>
                      <a:pt x="931" y="11397"/>
                    </a:lnTo>
                    <a:lnTo>
                      <a:pt x="524" y="11288"/>
                    </a:lnTo>
                    <a:cubicBezTo>
                      <a:pt x="524" y="11288"/>
                      <a:pt x="0" y="11578"/>
                      <a:pt x="0" y="11578"/>
                    </a:cubicBezTo>
                    <a:close/>
                  </a:path>
                </a:pathLst>
              </a:custGeom>
              <a:solidFill>
                <a:srgbClr val="DCDEE0"/>
              </a:solidFill>
              <a:ln w="12700" cap="flat">
                <a:noFill/>
                <a:miter lim="400000"/>
              </a:ln>
              <a:effectLst/>
            </p:spPr>
            <p:txBody>
              <a:bodyPr wrap="square" lIns="0" tIns="0" rIns="0" bIns="0" numCol="1" anchor="ctr">
                <a:noAutofit/>
              </a:bodyP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p>
            </p:txBody>
          </p:sp>
          <p:sp>
            <p:nvSpPr>
              <p:cNvPr id="11845" name="Shape 11845"/>
              <p:cNvSpPr/>
              <p:nvPr/>
            </p:nvSpPr>
            <p:spPr>
              <a:xfrm>
                <a:off x="14598979" y="2383034"/>
                <a:ext cx="1022233" cy="527809"/>
              </a:xfrm>
              <a:custGeom>
                <a:cxnLst>
                  <a:cxn ang="0">
                    <a:pos x="wd2" y="hd2"/>
                  </a:cxn>
                  <a:cxn ang="5400000">
                    <a:pos x="wd2" y="hd2"/>
                  </a:cxn>
                  <a:cxn ang="10800000">
                    <a:pos x="wd2" y="hd2"/>
                  </a:cxn>
                  <a:cxn ang="16200000">
                    <a:pos x="wd2" y="hd2"/>
                  </a:cxn>
                </a:cxnLst>
                <a:rect l="0" t="0" r="r" b="b"/>
                <a:pathLst>
                  <a:path w="21600" h="21600" extrusionOk="0">
                    <a:moveTo>
                      <a:pt x="64" y="9063"/>
                    </a:moveTo>
                    <a:lnTo>
                      <a:pt x="4487" y="7201"/>
                    </a:lnTo>
                    <a:lnTo>
                      <a:pt x="11473" y="4098"/>
                    </a:lnTo>
                    <a:lnTo>
                      <a:pt x="11537" y="3601"/>
                    </a:lnTo>
                    <a:lnTo>
                      <a:pt x="11730" y="3228"/>
                    </a:lnTo>
                    <a:lnTo>
                      <a:pt x="11922" y="3601"/>
                    </a:lnTo>
                    <a:lnTo>
                      <a:pt x="12050" y="3228"/>
                    </a:lnTo>
                    <a:lnTo>
                      <a:pt x="11922" y="2236"/>
                    </a:lnTo>
                    <a:lnTo>
                      <a:pt x="12499" y="1862"/>
                    </a:lnTo>
                    <a:lnTo>
                      <a:pt x="13012" y="250"/>
                    </a:lnTo>
                    <a:lnTo>
                      <a:pt x="13460" y="0"/>
                    </a:lnTo>
                    <a:lnTo>
                      <a:pt x="13845" y="374"/>
                    </a:lnTo>
                    <a:lnTo>
                      <a:pt x="14101" y="2236"/>
                    </a:lnTo>
                    <a:lnTo>
                      <a:pt x="14935" y="3477"/>
                    </a:lnTo>
                    <a:lnTo>
                      <a:pt x="15127" y="4221"/>
                    </a:lnTo>
                    <a:lnTo>
                      <a:pt x="14998" y="4718"/>
                    </a:lnTo>
                    <a:lnTo>
                      <a:pt x="14614" y="5215"/>
                    </a:lnTo>
                    <a:lnTo>
                      <a:pt x="14229" y="6580"/>
                    </a:lnTo>
                    <a:lnTo>
                      <a:pt x="13973" y="8319"/>
                    </a:lnTo>
                    <a:lnTo>
                      <a:pt x="14037" y="9187"/>
                    </a:lnTo>
                    <a:lnTo>
                      <a:pt x="14870" y="9187"/>
                    </a:lnTo>
                    <a:lnTo>
                      <a:pt x="15639" y="10056"/>
                    </a:lnTo>
                    <a:lnTo>
                      <a:pt x="16921" y="12539"/>
                    </a:lnTo>
                    <a:lnTo>
                      <a:pt x="17370" y="14152"/>
                    </a:lnTo>
                    <a:lnTo>
                      <a:pt x="17947" y="15517"/>
                    </a:lnTo>
                    <a:lnTo>
                      <a:pt x="19421" y="15642"/>
                    </a:lnTo>
                    <a:lnTo>
                      <a:pt x="20254" y="14896"/>
                    </a:lnTo>
                    <a:lnTo>
                      <a:pt x="20767" y="13034"/>
                    </a:lnTo>
                    <a:lnTo>
                      <a:pt x="20510" y="12663"/>
                    </a:lnTo>
                    <a:lnTo>
                      <a:pt x="19934" y="11546"/>
                    </a:lnTo>
                    <a:lnTo>
                      <a:pt x="19164" y="10925"/>
                    </a:lnTo>
                    <a:lnTo>
                      <a:pt x="19228" y="10181"/>
                    </a:lnTo>
                    <a:lnTo>
                      <a:pt x="20062" y="10181"/>
                    </a:lnTo>
                    <a:lnTo>
                      <a:pt x="21024" y="12911"/>
                    </a:lnTo>
                    <a:lnTo>
                      <a:pt x="21600" y="15642"/>
                    </a:lnTo>
                    <a:lnTo>
                      <a:pt x="21536" y="17008"/>
                    </a:lnTo>
                    <a:lnTo>
                      <a:pt x="20959" y="16138"/>
                    </a:lnTo>
                    <a:lnTo>
                      <a:pt x="20254" y="17132"/>
                    </a:lnTo>
                    <a:lnTo>
                      <a:pt x="19228" y="18000"/>
                    </a:lnTo>
                    <a:lnTo>
                      <a:pt x="18203" y="19738"/>
                    </a:lnTo>
                    <a:lnTo>
                      <a:pt x="17883" y="19738"/>
                    </a:lnTo>
                    <a:lnTo>
                      <a:pt x="17690" y="19491"/>
                    </a:lnTo>
                    <a:lnTo>
                      <a:pt x="17690" y="18745"/>
                    </a:lnTo>
                    <a:lnTo>
                      <a:pt x="17498" y="17379"/>
                    </a:lnTo>
                    <a:lnTo>
                      <a:pt x="17306" y="17379"/>
                    </a:lnTo>
                    <a:lnTo>
                      <a:pt x="16729" y="19366"/>
                    </a:lnTo>
                    <a:lnTo>
                      <a:pt x="15960" y="21103"/>
                    </a:lnTo>
                    <a:lnTo>
                      <a:pt x="15768" y="21600"/>
                    </a:lnTo>
                    <a:lnTo>
                      <a:pt x="15319" y="20607"/>
                    </a:lnTo>
                    <a:lnTo>
                      <a:pt x="15255" y="20111"/>
                    </a:lnTo>
                    <a:lnTo>
                      <a:pt x="14998" y="19987"/>
                    </a:lnTo>
                    <a:lnTo>
                      <a:pt x="14870" y="19614"/>
                    </a:lnTo>
                    <a:lnTo>
                      <a:pt x="14421" y="19117"/>
                    </a:lnTo>
                    <a:lnTo>
                      <a:pt x="14421" y="18620"/>
                    </a:lnTo>
                    <a:lnTo>
                      <a:pt x="13332" y="18125"/>
                    </a:lnTo>
                    <a:lnTo>
                      <a:pt x="13012" y="16511"/>
                    </a:lnTo>
                    <a:lnTo>
                      <a:pt x="12627" y="16263"/>
                    </a:lnTo>
                    <a:lnTo>
                      <a:pt x="12371" y="14773"/>
                    </a:lnTo>
                    <a:lnTo>
                      <a:pt x="10063" y="15890"/>
                    </a:lnTo>
                    <a:lnTo>
                      <a:pt x="4551" y="18620"/>
                    </a:lnTo>
                    <a:lnTo>
                      <a:pt x="4487" y="19241"/>
                    </a:lnTo>
                    <a:lnTo>
                      <a:pt x="4359" y="19366"/>
                    </a:lnTo>
                    <a:lnTo>
                      <a:pt x="3974" y="18620"/>
                    </a:lnTo>
                    <a:lnTo>
                      <a:pt x="257" y="20359"/>
                    </a:lnTo>
                    <a:lnTo>
                      <a:pt x="0" y="19987"/>
                    </a:lnTo>
                    <a:cubicBezTo>
                      <a:pt x="0" y="19987"/>
                      <a:pt x="64" y="9063"/>
                      <a:pt x="64" y="9063"/>
                    </a:cubicBezTo>
                    <a:close/>
                  </a:path>
                </a:pathLst>
              </a:custGeom>
              <a:solidFill>
                <a:srgbClr val="DCDEE0"/>
              </a:solidFill>
              <a:ln w="12700" cap="flat">
                <a:noFill/>
                <a:miter lim="400000"/>
              </a:ln>
              <a:effectLst/>
            </p:spPr>
            <p:txBody>
              <a:bodyPr wrap="square" lIns="0" tIns="0" rIns="0" bIns="0" numCol="1" anchor="ctr">
                <a:noAutofit/>
              </a:bodyP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p>
            </p:txBody>
          </p:sp>
          <p:sp>
            <p:nvSpPr>
              <p:cNvPr id="11846" name="Shape 11846"/>
              <p:cNvSpPr/>
              <p:nvPr/>
            </p:nvSpPr>
            <p:spPr>
              <a:xfrm>
                <a:off x="15073272" y="2741646"/>
                <a:ext cx="269977" cy="297282"/>
              </a:xfrm>
              <a:custGeom>
                <a:cxnLst>
                  <a:cxn ang="0">
                    <a:pos x="wd2" y="hd2"/>
                  </a:cxn>
                  <a:cxn ang="5400000">
                    <a:pos x="wd2" y="hd2"/>
                  </a:cxn>
                  <a:cxn ang="10800000">
                    <a:pos x="wd2" y="hd2"/>
                  </a:cxn>
                  <a:cxn ang="16200000">
                    <a:pos x="wd2" y="hd2"/>
                  </a:cxn>
                </a:cxnLst>
                <a:rect l="0" t="0" r="r" b="b"/>
                <a:pathLst>
                  <a:path w="21600" h="21600" extrusionOk="0">
                    <a:moveTo>
                      <a:pt x="0" y="1984"/>
                    </a:moveTo>
                    <a:lnTo>
                      <a:pt x="5098" y="17631"/>
                    </a:lnTo>
                    <a:lnTo>
                      <a:pt x="4367" y="19174"/>
                    </a:lnTo>
                    <a:lnTo>
                      <a:pt x="3885" y="20055"/>
                    </a:lnTo>
                    <a:lnTo>
                      <a:pt x="4126" y="20718"/>
                    </a:lnTo>
                    <a:lnTo>
                      <a:pt x="4367" y="21378"/>
                    </a:lnTo>
                    <a:lnTo>
                      <a:pt x="5581" y="21600"/>
                    </a:lnTo>
                    <a:lnTo>
                      <a:pt x="9951" y="18953"/>
                    </a:lnTo>
                    <a:lnTo>
                      <a:pt x="12620" y="16749"/>
                    </a:lnTo>
                    <a:lnTo>
                      <a:pt x="12620" y="14988"/>
                    </a:lnTo>
                    <a:lnTo>
                      <a:pt x="11893" y="13887"/>
                    </a:lnTo>
                    <a:lnTo>
                      <a:pt x="11893" y="11240"/>
                    </a:lnTo>
                    <a:lnTo>
                      <a:pt x="13833" y="9478"/>
                    </a:lnTo>
                    <a:lnTo>
                      <a:pt x="14561" y="10137"/>
                    </a:lnTo>
                    <a:lnTo>
                      <a:pt x="14561" y="14988"/>
                    </a:lnTo>
                    <a:lnTo>
                      <a:pt x="15288" y="16091"/>
                    </a:lnTo>
                    <a:lnTo>
                      <a:pt x="16746" y="15869"/>
                    </a:lnTo>
                    <a:lnTo>
                      <a:pt x="16746" y="13887"/>
                    </a:lnTo>
                    <a:lnTo>
                      <a:pt x="17715" y="13887"/>
                    </a:lnTo>
                    <a:lnTo>
                      <a:pt x="19173" y="12563"/>
                    </a:lnTo>
                    <a:lnTo>
                      <a:pt x="21356" y="12341"/>
                    </a:lnTo>
                    <a:lnTo>
                      <a:pt x="21600" y="12121"/>
                    </a:lnTo>
                    <a:lnTo>
                      <a:pt x="19901" y="10359"/>
                    </a:lnTo>
                    <a:lnTo>
                      <a:pt x="19659" y="9478"/>
                    </a:lnTo>
                    <a:lnTo>
                      <a:pt x="18687" y="9256"/>
                    </a:lnTo>
                    <a:lnTo>
                      <a:pt x="18202" y="8596"/>
                    </a:lnTo>
                    <a:lnTo>
                      <a:pt x="16502" y="7713"/>
                    </a:lnTo>
                    <a:lnTo>
                      <a:pt x="16502" y="6831"/>
                    </a:lnTo>
                    <a:lnTo>
                      <a:pt x="12378" y="5952"/>
                    </a:lnTo>
                    <a:lnTo>
                      <a:pt x="11165" y="3086"/>
                    </a:lnTo>
                    <a:lnTo>
                      <a:pt x="9707" y="2645"/>
                    </a:lnTo>
                    <a:lnTo>
                      <a:pt x="8738" y="0"/>
                    </a:lnTo>
                    <a:cubicBezTo>
                      <a:pt x="8738" y="0"/>
                      <a:pt x="0" y="1984"/>
                      <a:pt x="0" y="1984"/>
                    </a:cubicBezTo>
                    <a:close/>
                  </a:path>
                </a:pathLst>
              </a:custGeom>
              <a:solidFill>
                <a:srgbClr val="DCDEE0"/>
              </a:solidFill>
              <a:ln w="12700" cap="flat">
                <a:noFill/>
                <a:miter lim="400000"/>
              </a:ln>
              <a:effectLst/>
            </p:spPr>
            <p:txBody>
              <a:bodyPr wrap="square" lIns="0" tIns="0" rIns="0" bIns="0" numCol="1" anchor="ctr">
                <a:noAutofit/>
              </a:bodyP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p>
            </p:txBody>
          </p:sp>
          <p:sp>
            <p:nvSpPr>
              <p:cNvPr id="11847" name="Shape 11847"/>
              <p:cNvSpPr/>
              <p:nvPr/>
            </p:nvSpPr>
            <p:spPr>
              <a:xfrm>
                <a:off x="14610548" y="2776350"/>
                <a:ext cx="527809" cy="518694"/>
              </a:xfrm>
              <a:custGeom>
                <a:cxnLst>
                  <a:cxn ang="0">
                    <a:pos x="wd2" y="hd2"/>
                  </a:cxn>
                  <a:cxn ang="5400000">
                    <a:pos x="wd2" y="hd2"/>
                  </a:cxn>
                  <a:cxn ang="10800000">
                    <a:pos x="wd2" y="hd2"/>
                  </a:cxn>
                  <a:cxn ang="16200000">
                    <a:pos x="wd2" y="hd2"/>
                  </a:cxn>
                </a:cxnLst>
                <a:rect l="0" t="0" r="r" b="b"/>
                <a:pathLst>
                  <a:path w="21600" h="21600" extrusionOk="0">
                    <a:moveTo>
                      <a:pt x="0" y="4547"/>
                    </a:moveTo>
                    <a:lnTo>
                      <a:pt x="7200" y="2778"/>
                    </a:lnTo>
                    <a:lnTo>
                      <a:pt x="7945" y="3537"/>
                    </a:lnTo>
                    <a:lnTo>
                      <a:pt x="8192" y="3410"/>
                    </a:lnTo>
                    <a:lnTo>
                      <a:pt x="8317" y="2778"/>
                    </a:lnTo>
                    <a:lnTo>
                      <a:pt x="18993" y="0"/>
                    </a:lnTo>
                    <a:lnTo>
                      <a:pt x="21600" y="8968"/>
                    </a:lnTo>
                    <a:lnTo>
                      <a:pt x="21226" y="9853"/>
                    </a:lnTo>
                    <a:lnTo>
                      <a:pt x="20980" y="10357"/>
                    </a:lnTo>
                    <a:lnTo>
                      <a:pt x="21103" y="10737"/>
                    </a:lnTo>
                    <a:lnTo>
                      <a:pt x="21226" y="11116"/>
                    </a:lnTo>
                    <a:lnTo>
                      <a:pt x="19862" y="11369"/>
                    </a:lnTo>
                    <a:lnTo>
                      <a:pt x="16261" y="12884"/>
                    </a:lnTo>
                    <a:lnTo>
                      <a:pt x="15269" y="12758"/>
                    </a:lnTo>
                    <a:lnTo>
                      <a:pt x="14896" y="13138"/>
                    </a:lnTo>
                    <a:lnTo>
                      <a:pt x="14896" y="13769"/>
                    </a:lnTo>
                    <a:lnTo>
                      <a:pt x="14524" y="13895"/>
                    </a:lnTo>
                    <a:lnTo>
                      <a:pt x="12414" y="14272"/>
                    </a:lnTo>
                    <a:lnTo>
                      <a:pt x="9434" y="15664"/>
                    </a:lnTo>
                    <a:lnTo>
                      <a:pt x="9061" y="15158"/>
                    </a:lnTo>
                    <a:lnTo>
                      <a:pt x="7325" y="17179"/>
                    </a:lnTo>
                    <a:lnTo>
                      <a:pt x="3227" y="20717"/>
                    </a:lnTo>
                    <a:lnTo>
                      <a:pt x="1613" y="21600"/>
                    </a:lnTo>
                    <a:lnTo>
                      <a:pt x="372" y="20337"/>
                    </a:lnTo>
                    <a:lnTo>
                      <a:pt x="2234" y="18316"/>
                    </a:lnTo>
                    <a:lnTo>
                      <a:pt x="2359" y="17430"/>
                    </a:lnTo>
                    <a:lnTo>
                      <a:pt x="1490" y="16421"/>
                    </a:lnTo>
                    <a:cubicBezTo>
                      <a:pt x="1490" y="16421"/>
                      <a:pt x="0" y="4547"/>
                      <a:pt x="0" y="4547"/>
                    </a:cubicBezTo>
                    <a:close/>
                  </a:path>
                </a:pathLst>
              </a:custGeom>
              <a:solidFill>
                <a:srgbClr val="DCDEE0"/>
              </a:solidFill>
              <a:ln w="12700" cap="flat">
                <a:noFill/>
                <a:miter lim="400000"/>
              </a:ln>
              <a:effectLst/>
            </p:spPr>
            <p:txBody>
              <a:bodyPr wrap="square" lIns="0" tIns="0" rIns="0" bIns="0" numCol="1" anchor="ctr">
                <a:noAutofit/>
              </a:bodyP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p>
            </p:txBody>
          </p:sp>
          <p:sp>
            <p:nvSpPr>
              <p:cNvPr id="11848" name="Shape 11848"/>
              <p:cNvSpPr/>
              <p:nvPr/>
            </p:nvSpPr>
            <p:spPr>
              <a:xfrm>
                <a:off x="14356048" y="1631106"/>
                <a:ext cx="536903" cy="970662"/>
              </a:xfrm>
              <a:custGeom>
                <a:cxnLst>
                  <a:cxn ang="0">
                    <a:pos x="wd2" y="hd2"/>
                  </a:cxn>
                  <a:cxn ang="5400000">
                    <a:pos x="wd2" y="hd2"/>
                  </a:cxn>
                  <a:cxn ang="10800000">
                    <a:pos x="wd2" y="hd2"/>
                  </a:cxn>
                  <a:cxn ang="16200000">
                    <a:pos x="wd2" y="hd2"/>
                  </a:cxn>
                </a:cxnLst>
                <a:rect l="0" t="0" r="r" b="b"/>
                <a:pathLst>
                  <a:path w="21600" h="21600" extrusionOk="0">
                    <a:moveTo>
                      <a:pt x="0" y="2767"/>
                    </a:moveTo>
                    <a:lnTo>
                      <a:pt x="854" y="3578"/>
                    </a:lnTo>
                    <a:lnTo>
                      <a:pt x="489" y="3983"/>
                    </a:lnTo>
                    <a:lnTo>
                      <a:pt x="1099" y="4388"/>
                    </a:lnTo>
                    <a:lnTo>
                      <a:pt x="1220" y="4658"/>
                    </a:lnTo>
                    <a:lnTo>
                      <a:pt x="2930" y="7155"/>
                    </a:lnTo>
                    <a:lnTo>
                      <a:pt x="3540" y="8977"/>
                    </a:lnTo>
                    <a:lnTo>
                      <a:pt x="2808" y="9855"/>
                    </a:lnTo>
                    <a:lnTo>
                      <a:pt x="2930" y="10800"/>
                    </a:lnTo>
                    <a:lnTo>
                      <a:pt x="4882" y="13230"/>
                    </a:lnTo>
                    <a:lnTo>
                      <a:pt x="4639" y="14378"/>
                    </a:lnTo>
                    <a:lnTo>
                      <a:pt x="5004" y="14715"/>
                    </a:lnTo>
                    <a:lnTo>
                      <a:pt x="5370" y="14647"/>
                    </a:lnTo>
                    <a:lnTo>
                      <a:pt x="5126" y="14378"/>
                    </a:lnTo>
                    <a:lnTo>
                      <a:pt x="5859" y="14378"/>
                    </a:lnTo>
                    <a:lnTo>
                      <a:pt x="7079" y="15458"/>
                    </a:lnTo>
                    <a:lnTo>
                      <a:pt x="7811" y="17550"/>
                    </a:lnTo>
                    <a:lnTo>
                      <a:pt x="7811" y="18765"/>
                    </a:lnTo>
                    <a:lnTo>
                      <a:pt x="8665" y="20183"/>
                    </a:lnTo>
                    <a:lnTo>
                      <a:pt x="9886" y="21600"/>
                    </a:lnTo>
                    <a:lnTo>
                      <a:pt x="18305" y="20588"/>
                    </a:lnTo>
                    <a:lnTo>
                      <a:pt x="18062" y="20115"/>
                    </a:lnTo>
                    <a:lnTo>
                      <a:pt x="17085" y="19575"/>
                    </a:lnTo>
                    <a:lnTo>
                      <a:pt x="17207" y="18697"/>
                    </a:lnTo>
                    <a:lnTo>
                      <a:pt x="17573" y="18427"/>
                    </a:lnTo>
                    <a:lnTo>
                      <a:pt x="17085" y="17617"/>
                    </a:lnTo>
                    <a:lnTo>
                      <a:pt x="16475" y="14108"/>
                    </a:lnTo>
                    <a:lnTo>
                      <a:pt x="16475" y="13028"/>
                    </a:lnTo>
                    <a:lnTo>
                      <a:pt x="17207" y="10934"/>
                    </a:lnTo>
                    <a:lnTo>
                      <a:pt x="17939" y="9585"/>
                    </a:lnTo>
                    <a:lnTo>
                      <a:pt x="18062" y="8640"/>
                    </a:lnTo>
                    <a:lnTo>
                      <a:pt x="17329" y="7897"/>
                    </a:lnTo>
                    <a:lnTo>
                      <a:pt x="17329" y="7087"/>
                    </a:lnTo>
                    <a:lnTo>
                      <a:pt x="17818" y="6615"/>
                    </a:lnTo>
                    <a:lnTo>
                      <a:pt x="20258" y="5467"/>
                    </a:lnTo>
                    <a:lnTo>
                      <a:pt x="21600" y="3578"/>
                    </a:lnTo>
                    <a:lnTo>
                      <a:pt x="20258" y="2497"/>
                    </a:lnTo>
                    <a:lnTo>
                      <a:pt x="20014" y="1958"/>
                    </a:lnTo>
                    <a:lnTo>
                      <a:pt x="20502" y="1688"/>
                    </a:lnTo>
                    <a:lnTo>
                      <a:pt x="20502" y="1283"/>
                    </a:lnTo>
                    <a:lnTo>
                      <a:pt x="19892" y="0"/>
                    </a:lnTo>
                    <a:lnTo>
                      <a:pt x="0" y="2767"/>
                    </a:lnTo>
                    <a:cubicBezTo>
                      <a:pt x="0" y="2767"/>
                      <a:pt x="0" y="2767"/>
                      <a:pt x="0" y="2767"/>
                    </a:cubicBezTo>
                    <a:close/>
                  </a:path>
                </a:pathLst>
              </a:custGeom>
              <a:solidFill>
                <a:srgbClr val="DCDEE0"/>
              </a:solidFill>
              <a:ln w="12700" cap="flat">
                <a:noFill/>
                <a:miter lim="400000"/>
              </a:ln>
              <a:effectLst/>
            </p:spPr>
            <p:txBody>
              <a:bodyPr wrap="square" lIns="0" tIns="0" rIns="0" bIns="0" numCol="1" anchor="ctr">
                <a:noAutofit/>
              </a:bodyP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p>
            </p:txBody>
          </p:sp>
          <p:sp>
            <p:nvSpPr>
              <p:cNvPr id="11849" name="Shape 11849"/>
              <p:cNvSpPr/>
              <p:nvPr/>
            </p:nvSpPr>
            <p:spPr>
              <a:xfrm>
                <a:off x="14760933" y="1492288"/>
                <a:ext cx="494449" cy="1067738"/>
              </a:xfrm>
              <a:custGeom>
                <a:cxnLst>
                  <a:cxn ang="0">
                    <a:pos x="wd2" y="hd2"/>
                  </a:cxn>
                  <a:cxn ang="5400000">
                    <a:pos x="wd2" y="hd2"/>
                  </a:cxn>
                  <a:cxn ang="10800000">
                    <a:pos x="wd2" y="hd2"/>
                  </a:cxn>
                  <a:cxn ang="16200000">
                    <a:pos x="wd2" y="hd2"/>
                  </a:cxn>
                </a:cxnLst>
                <a:rect l="0" t="0" r="r" b="b"/>
                <a:pathLst>
                  <a:path w="21600" h="21600" extrusionOk="0">
                    <a:moveTo>
                      <a:pt x="21335" y="18225"/>
                    </a:moveTo>
                    <a:lnTo>
                      <a:pt x="20539" y="18040"/>
                    </a:lnTo>
                    <a:lnTo>
                      <a:pt x="19613" y="18164"/>
                    </a:lnTo>
                    <a:lnTo>
                      <a:pt x="18552" y="18961"/>
                    </a:lnTo>
                    <a:lnTo>
                      <a:pt x="17360" y="19146"/>
                    </a:lnTo>
                    <a:lnTo>
                      <a:pt x="17625" y="19636"/>
                    </a:lnTo>
                    <a:lnTo>
                      <a:pt x="17360" y="19820"/>
                    </a:lnTo>
                    <a:lnTo>
                      <a:pt x="16962" y="19636"/>
                    </a:lnTo>
                    <a:lnTo>
                      <a:pt x="16564" y="19820"/>
                    </a:lnTo>
                    <a:lnTo>
                      <a:pt x="16432" y="20066"/>
                    </a:lnTo>
                    <a:lnTo>
                      <a:pt x="1987" y="21600"/>
                    </a:lnTo>
                    <a:lnTo>
                      <a:pt x="1723" y="21170"/>
                    </a:lnTo>
                    <a:lnTo>
                      <a:pt x="662" y="20679"/>
                    </a:lnTo>
                    <a:lnTo>
                      <a:pt x="796" y="19882"/>
                    </a:lnTo>
                    <a:lnTo>
                      <a:pt x="1193" y="19636"/>
                    </a:lnTo>
                    <a:lnTo>
                      <a:pt x="662" y="18900"/>
                    </a:lnTo>
                    <a:lnTo>
                      <a:pt x="0" y="15709"/>
                    </a:lnTo>
                    <a:lnTo>
                      <a:pt x="0" y="14727"/>
                    </a:lnTo>
                    <a:lnTo>
                      <a:pt x="796" y="12824"/>
                    </a:lnTo>
                    <a:lnTo>
                      <a:pt x="1590" y="11597"/>
                    </a:lnTo>
                    <a:lnTo>
                      <a:pt x="1723" y="10739"/>
                    </a:lnTo>
                    <a:lnTo>
                      <a:pt x="928" y="10063"/>
                    </a:lnTo>
                    <a:lnTo>
                      <a:pt x="928" y="9327"/>
                    </a:lnTo>
                    <a:lnTo>
                      <a:pt x="1458" y="8898"/>
                    </a:lnTo>
                    <a:lnTo>
                      <a:pt x="4108" y="7854"/>
                    </a:lnTo>
                    <a:lnTo>
                      <a:pt x="5565" y="6136"/>
                    </a:lnTo>
                    <a:lnTo>
                      <a:pt x="4108" y="5154"/>
                    </a:lnTo>
                    <a:lnTo>
                      <a:pt x="3843" y="4664"/>
                    </a:lnTo>
                    <a:lnTo>
                      <a:pt x="4373" y="4418"/>
                    </a:lnTo>
                    <a:lnTo>
                      <a:pt x="4373" y="4050"/>
                    </a:lnTo>
                    <a:lnTo>
                      <a:pt x="3711" y="2884"/>
                    </a:lnTo>
                    <a:lnTo>
                      <a:pt x="4240" y="1411"/>
                    </a:lnTo>
                    <a:lnTo>
                      <a:pt x="3446" y="921"/>
                    </a:lnTo>
                    <a:lnTo>
                      <a:pt x="3711" y="737"/>
                    </a:lnTo>
                    <a:lnTo>
                      <a:pt x="4638" y="737"/>
                    </a:lnTo>
                    <a:lnTo>
                      <a:pt x="5036" y="245"/>
                    </a:lnTo>
                    <a:lnTo>
                      <a:pt x="5831" y="369"/>
                    </a:lnTo>
                    <a:lnTo>
                      <a:pt x="6759" y="307"/>
                    </a:lnTo>
                    <a:lnTo>
                      <a:pt x="7421" y="0"/>
                    </a:lnTo>
                    <a:lnTo>
                      <a:pt x="16962" y="13255"/>
                    </a:lnTo>
                    <a:lnTo>
                      <a:pt x="17094" y="13500"/>
                    </a:lnTo>
                    <a:lnTo>
                      <a:pt x="16962" y="14052"/>
                    </a:lnTo>
                    <a:lnTo>
                      <a:pt x="17094" y="14297"/>
                    </a:lnTo>
                    <a:lnTo>
                      <a:pt x="19479" y="15157"/>
                    </a:lnTo>
                    <a:lnTo>
                      <a:pt x="20010" y="15218"/>
                    </a:lnTo>
                    <a:lnTo>
                      <a:pt x="20275" y="15648"/>
                    </a:lnTo>
                    <a:lnTo>
                      <a:pt x="20275" y="15954"/>
                    </a:lnTo>
                    <a:lnTo>
                      <a:pt x="21600" y="16998"/>
                    </a:lnTo>
                    <a:lnTo>
                      <a:pt x="21335" y="17182"/>
                    </a:lnTo>
                    <a:lnTo>
                      <a:pt x="21335" y="17734"/>
                    </a:lnTo>
                    <a:cubicBezTo>
                      <a:pt x="21335" y="17734"/>
                      <a:pt x="21335" y="18225"/>
                      <a:pt x="21335" y="18225"/>
                    </a:cubicBezTo>
                    <a:close/>
                  </a:path>
                </a:pathLst>
              </a:custGeom>
              <a:solidFill>
                <a:srgbClr val="DCDEE0"/>
              </a:solidFill>
              <a:ln w="12700" cap="flat">
                <a:noFill/>
                <a:miter lim="400000"/>
              </a:ln>
              <a:effectLst/>
            </p:spPr>
            <p:txBody>
              <a:bodyPr wrap="square" lIns="0" tIns="0" rIns="0" bIns="0" numCol="1" anchor="ctr">
                <a:noAutofit/>
              </a:bodyP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p>
            </p:txBody>
          </p:sp>
          <p:sp>
            <p:nvSpPr>
              <p:cNvPr id="11850" name="Shape 11850"/>
              <p:cNvSpPr/>
              <p:nvPr/>
            </p:nvSpPr>
            <p:spPr>
              <a:xfrm>
                <a:off x="6038562" y="5552701"/>
                <a:ext cx="2648087" cy="1368012"/>
              </a:xfrm>
              <a:custGeom>
                <a:cxnLst>
                  <a:cxn ang="0">
                    <a:pos x="wd2" y="hd2"/>
                  </a:cxn>
                  <a:cxn ang="5400000">
                    <a:pos x="wd2" y="hd2"/>
                  </a:cxn>
                  <a:cxn ang="10800000">
                    <a:pos x="wd2" y="hd2"/>
                  </a:cxn>
                  <a:cxn ang="16200000">
                    <a:pos x="wd2" y="hd2"/>
                  </a:cxn>
                </a:cxnLst>
                <a:rect l="0" t="0" r="r" b="b"/>
                <a:pathLst>
                  <a:path w="21600" h="21600" extrusionOk="0">
                    <a:moveTo>
                      <a:pt x="21130" y="1053"/>
                    </a:moveTo>
                    <a:lnTo>
                      <a:pt x="2548" y="287"/>
                    </a:lnTo>
                    <a:lnTo>
                      <a:pt x="99" y="0"/>
                    </a:lnTo>
                    <a:lnTo>
                      <a:pt x="0" y="2969"/>
                    </a:lnTo>
                    <a:lnTo>
                      <a:pt x="7546" y="3832"/>
                    </a:lnTo>
                    <a:lnTo>
                      <a:pt x="7349" y="15661"/>
                    </a:lnTo>
                    <a:lnTo>
                      <a:pt x="7621" y="15757"/>
                    </a:lnTo>
                    <a:lnTo>
                      <a:pt x="7769" y="15997"/>
                    </a:lnTo>
                    <a:lnTo>
                      <a:pt x="8140" y="16907"/>
                    </a:lnTo>
                    <a:lnTo>
                      <a:pt x="8313" y="17050"/>
                    </a:lnTo>
                    <a:lnTo>
                      <a:pt x="8833" y="16955"/>
                    </a:lnTo>
                    <a:lnTo>
                      <a:pt x="9006" y="16667"/>
                    </a:lnTo>
                    <a:lnTo>
                      <a:pt x="9303" y="16955"/>
                    </a:lnTo>
                    <a:lnTo>
                      <a:pt x="9377" y="17242"/>
                    </a:lnTo>
                    <a:lnTo>
                      <a:pt x="9353" y="17529"/>
                    </a:lnTo>
                    <a:lnTo>
                      <a:pt x="9501" y="17960"/>
                    </a:lnTo>
                    <a:lnTo>
                      <a:pt x="9575" y="18056"/>
                    </a:lnTo>
                    <a:lnTo>
                      <a:pt x="10268" y="18295"/>
                    </a:lnTo>
                    <a:lnTo>
                      <a:pt x="10515" y="18535"/>
                    </a:lnTo>
                    <a:lnTo>
                      <a:pt x="10664" y="18535"/>
                    </a:lnTo>
                    <a:lnTo>
                      <a:pt x="10713" y="18439"/>
                    </a:lnTo>
                    <a:lnTo>
                      <a:pt x="10911" y="18344"/>
                    </a:lnTo>
                    <a:lnTo>
                      <a:pt x="11085" y="18823"/>
                    </a:lnTo>
                    <a:lnTo>
                      <a:pt x="11357" y="19062"/>
                    </a:lnTo>
                    <a:lnTo>
                      <a:pt x="11530" y="18679"/>
                    </a:lnTo>
                    <a:lnTo>
                      <a:pt x="12198" y="18871"/>
                    </a:lnTo>
                    <a:lnTo>
                      <a:pt x="12198" y="19062"/>
                    </a:lnTo>
                    <a:lnTo>
                      <a:pt x="12495" y="19541"/>
                    </a:lnTo>
                    <a:lnTo>
                      <a:pt x="12594" y="19637"/>
                    </a:lnTo>
                    <a:lnTo>
                      <a:pt x="12594" y="20260"/>
                    </a:lnTo>
                    <a:lnTo>
                      <a:pt x="13089" y="20450"/>
                    </a:lnTo>
                    <a:lnTo>
                      <a:pt x="13188" y="19828"/>
                    </a:lnTo>
                    <a:lnTo>
                      <a:pt x="13386" y="19684"/>
                    </a:lnTo>
                    <a:lnTo>
                      <a:pt x="14004" y="20595"/>
                    </a:lnTo>
                    <a:lnTo>
                      <a:pt x="14103" y="20595"/>
                    </a:lnTo>
                    <a:lnTo>
                      <a:pt x="14375" y="20211"/>
                    </a:lnTo>
                    <a:lnTo>
                      <a:pt x="14598" y="20211"/>
                    </a:lnTo>
                    <a:lnTo>
                      <a:pt x="14623" y="20450"/>
                    </a:lnTo>
                    <a:lnTo>
                      <a:pt x="14573" y="20978"/>
                    </a:lnTo>
                    <a:lnTo>
                      <a:pt x="14672" y="21361"/>
                    </a:lnTo>
                    <a:lnTo>
                      <a:pt x="14845" y="21121"/>
                    </a:lnTo>
                    <a:lnTo>
                      <a:pt x="14821" y="20786"/>
                    </a:lnTo>
                    <a:lnTo>
                      <a:pt x="15019" y="20260"/>
                    </a:lnTo>
                    <a:lnTo>
                      <a:pt x="15266" y="19971"/>
                    </a:lnTo>
                    <a:lnTo>
                      <a:pt x="15365" y="20020"/>
                    </a:lnTo>
                    <a:lnTo>
                      <a:pt x="15390" y="20403"/>
                    </a:lnTo>
                    <a:lnTo>
                      <a:pt x="15687" y="20595"/>
                    </a:lnTo>
                    <a:lnTo>
                      <a:pt x="15810" y="20595"/>
                    </a:lnTo>
                    <a:lnTo>
                      <a:pt x="15909" y="20307"/>
                    </a:lnTo>
                    <a:lnTo>
                      <a:pt x="16107" y="20355"/>
                    </a:lnTo>
                    <a:lnTo>
                      <a:pt x="16157" y="20450"/>
                    </a:lnTo>
                    <a:lnTo>
                      <a:pt x="16157" y="20595"/>
                    </a:lnTo>
                    <a:lnTo>
                      <a:pt x="16404" y="20834"/>
                    </a:lnTo>
                    <a:lnTo>
                      <a:pt x="16800" y="21361"/>
                    </a:lnTo>
                    <a:lnTo>
                      <a:pt x="17221" y="20738"/>
                    </a:lnTo>
                    <a:lnTo>
                      <a:pt x="17369" y="20595"/>
                    </a:lnTo>
                    <a:lnTo>
                      <a:pt x="17938" y="20499"/>
                    </a:lnTo>
                    <a:lnTo>
                      <a:pt x="18408" y="20163"/>
                    </a:lnTo>
                    <a:lnTo>
                      <a:pt x="18581" y="20116"/>
                    </a:lnTo>
                    <a:lnTo>
                      <a:pt x="18804" y="20116"/>
                    </a:lnTo>
                    <a:lnTo>
                      <a:pt x="19373" y="20260"/>
                    </a:lnTo>
                    <a:lnTo>
                      <a:pt x="19744" y="20020"/>
                    </a:lnTo>
                    <a:lnTo>
                      <a:pt x="19819" y="19876"/>
                    </a:lnTo>
                    <a:lnTo>
                      <a:pt x="21080" y="21169"/>
                    </a:lnTo>
                    <a:lnTo>
                      <a:pt x="21303" y="21313"/>
                    </a:lnTo>
                    <a:lnTo>
                      <a:pt x="21402" y="21552"/>
                    </a:lnTo>
                    <a:lnTo>
                      <a:pt x="21526" y="21600"/>
                    </a:lnTo>
                    <a:lnTo>
                      <a:pt x="21600" y="10824"/>
                    </a:lnTo>
                    <a:lnTo>
                      <a:pt x="21155" y="4119"/>
                    </a:lnTo>
                    <a:cubicBezTo>
                      <a:pt x="21155" y="4119"/>
                      <a:pt x="21130" y="1053"/>
                      <a:pt x="21130" y="1053"/>
                    </a:cubicBezTo>
                    <a:close/>
                  </a:path>
                </a:pathLst>
              </a:custGeom>
              <a:solidFill>
                <a:srgbClr val="DCDEE0"/>
              </a:solidFill>
              <a:ln w="12700" cap="flat">
                <a:noFill/>
                <a:miter lim="400000"/>
              </a:ln>
              <a:effectLst/>
            </p:spPr>
            <p:txBody>
              <a:bodyPr wrap="square" lIns="0" tIns="0" rIns="0" bIns="0" numCol="1" anchor="ctr">
                <a:noAutofit/>
              </a:bodyP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p>
            </p:txBody>
          </p:sp>
          <p:sp>
            <p:nvSpPr>
              <p:cNvPr id="11851" name="Shape 11851"/>
              <p:cNvSpPr/>
              <p:nvPr/>
            </p:nvSpPr>
            <p:spPr>
              <a:xfrm>
                <a:off x="11487152" y="6119540"/>
                <a:ext cx="1686542" cy="1738113"/>
              </a:xfrm>
              <a:custGeom>
                <a:cxnLst>
                  <a:cxn ang="0">
                    <a:pos x="wd2" y="hd2"/>
                  </a:cxn>
                  <a:cxn ang="5400000">
                    <a:pos x="wd2" y="hd2"/>
                  </a:cxn>
                  <a:cxn ang="10800000">
                    <a:pos x="wd2" y="hd2"/>
                  </a:cxn>
                  <a:cxn ang="16200000">
                    <a:pos x="wd2" y="hd2"/>
                  </a:cxn>
                </a:cxnLst>
                <a:rect l="0" t="0" r="r" b="b"/>
                <a:pathLst>
                  <a:path w="21600" h="21600" extrusionOk="0">
                    <a:moveTo>
                      <a:pt x="0" y="1282"/>
                    </a:moveTo>
                    <a:lnTo>
                      <a:pt x="2914" y="11422"/>
                    </a:lnTo>
                    <a:lnTo>
                      <a:pt x="3186" y="11686"/>
                    </a:lnTo>
                    <a:lnTo>
                      <a:pt x="3419" y="12402"/>
                    </a:lnTo>
                    <a:lnTo>
                      <a:pt x="3574" y="12704"/>
                    </a:lnTo>
                    <a:lnTo>
                      <a:pt x="3924" y="12930"/>
                    </a:lnTo>
                    <a:lnTo>
                      <a:pt x="4196" y="13232"/>
                    </a:lnTo>
                    <a:lnTo>
                      <a:pt x="4040" y="13646"/>
                    </a:lnTo>
                    <a:lnTo>
                      <a:pt x="4390" y="14061"/>
                    </a:lnTo>
                    <a:lnTo>
                      <a:pt x="4351" y="14212"/>
                    </a:lnTo>
                    <a:lnTo>
                      <a:pt x="3963" y="14740"/>
                    </a:lnTo>
                    <a:lnTo>
                      <a:pt x="3963" y="15380"/>
                    </a:lnTo>
                    <a:lnTo>
                      <a:pt x="3730" y="15946"/>
                    </a:lnTo>
                    <a:lnTo>
                      <a:pt x="3768" y="16813"/>
                    </a:lnTo>
                    <a:lnTo>
                      <a:pt x="4273" y="17868"/>
                    </a:lnTo>
                    <a:lnTo>
                      <a:pt x="4196" y="19112"/>
                    </a:lnTo>
                    <a:lnTo>
                      <a:pt x="4701" y="19866"/>
                    </a:lnTo>
                    <a:lnTo>
                      <a:pt x="4778" y="20167"/>
                    </a:lnTo>
                    <a:lnTo>
                      <a:pt x="4817" y="20394"/>
                    </a:lnTo>
                    <a:lnTo>
                      <a:pt x="5206" y="20771"/>
                    </a:lnTo>
                    <a:lnTo>
                      <a:pt x="5167" y="21072"/>
                    </a:lnTo>
                    <a:lnTo>
                      <a:pt x="5439" y="21449"/>
                    </a:lnTo>
                    <a:lnTo>
                      <a:pt x="16783" y="20771"/>
                    </a:lnTo>
                    <a:lnTo>
                      <a:pt x="16938" y="21298"/>
                    </a:lnTo>
                    <a:lnTo>
                      <a:pt x="17093" y="21525"/>
                    </a:lnTo>
                    <a:lnTo>
                      <a:pt x="17715" y="21600"/>
                    </a:lnTo>
                    <a:lnTo>
                      <a:pt x="17832" y="21035"/>
                    </a:lnTo>
                    <a:lnTo>
                      <a:pt x="17482" y="19979"/>
                    </a:lnTo>
                    <a:lnTo>
                      <a:pt x="17521" y="19602"/>
                    </a:lnTo>
                    <a:lnTo>
                      <a:pt x="17637" y="19413"/>
                    </a:lnTo>
                    <a:lnTo>
                      <a:pt x="17948" y="19187"/>
                    </a:lnTo>
                    <a:lnTo>
                      <a:pt x="18764" y="19564"/>
                    </a:lnTo>
                    <a:lnTo>
                      <a:pt x="19502" y="19602"/>
                    </a:lnTo>
                    <a:lnTo>
                      <a:pt x="19852" y="19489"/>
                    </a:lnTo>
                    <a:lnTo>
                      <a:pt x="19735" y="18698"/>
                    </a:lnTo>
                    <a:lnTo>
                      <a:pt x="19580" y="18282"/>
                    </a:lnTo>
                    <a:lnTo>
                      <a:pt x="19580" y="17755"/>
                    </a:lnTo>
                    <a:lnTo>
                      <a:pt x="19658" y="17340"/>
                    </a:lnTo>
                    <a:lnTo>
                      <a:pt x="20240" y="15682"/>
                    </a:lnTo>
                    <a:lnTo>
                      <a:pt x="20357" y="14966"/>
                    </a:lnTo>
                    <a:lnTo>
                      <a:pt x="20629" y="14287"/>
                    </a:lnTo>
                    <a:lnTo>
                      <a:pt x="20978" y="13609"/>
                    </a:lnTo>
                    <a:lnTo>
                      <a:pt x="21328" y="13269"/>
                    </a:lnTo>
                    <a:lnTo>
                      <a:pt x="21522" y="13194"/>
                    </a:lnTo>
                    <a:lnTo>
                      <a:pt x="21600" y="12967"/>
                    </a:lnTo>
                    <a:lnTo>
                      <a:pt x="21289" y="12892"/>
                    </a:lnTo>
                    <a:lnTo>
                      <a:pt x="21289" y="12779"/>
                    </a:lnTo>
                    <a:lnTo>
                      <a:pt x="21095" y="12779"/>
                    </a:lnTo>
                    <a:lnTo>
                      <a:pt x="20512" y="12741"/>
                    </a:lnTo>
                    <a:lnTo>
                      <a:pt x="20357" y="12628"/>
                    </a:lnTo>
                    <a:lnTo>
                      <a:pt x="20201" y="12402"/>
                    </a:lnTo>
                    <a:lnTo>
                      <a:pt x="19968" y="11422"/>
                    </a:lnTo>
                    <a:lnTo>
                      <a:pt x="19463" y="10743"/>
                    </a:lnTo>
                    <a:lnTo>
                      <a:pt x="18841" y="10517"/>
                    </a:lnTo>
                    <a:lnTo>
                      <a:pt x="18531" y="9500"/>
                    </a:lnTo>
                    <a:lnTo>
                      <a:pt x="18142" y="9047"/>
                    </a:lnTo>
                    <a:lnTo>
                      <a:pt x="17948" y="8520"/>
                    </a:lnTo>
                    <a:lnTo>
                      <a:pt x="17598" y="8369"/>
                    </a:lnTo>
                    <a:lnTo>
                      <a:pt x="16899" y="8105"/>
                    </a:lnTo>
                    <a:lnTo>
                      <a:pt x="16472" y="7577"/>
                    </a:lnTo>
                    <a:lnTo>
                      <a:pt x="16006" y="7276"/>
                    </a:lnTo>
                    <a:lnTo>
                      <a:pt x="15967" y="7012"/>
                    </a:lnTo>
                    <a:lnTo>
                      <a:pt x="15734" y="6522"/>
                    </a:lnTo>
                    <a:lnTo>
                      <a:pt x="15578" y="6371"/>
                    </a:lnTo>
                    <a:lnTo>
                      <a:pt x="14918" y="6145"/>
                    </a:lnTo>
                    <a:lnTo>
                      <a:pt x="13636" y="4976"/>
                    </a:lnTo>
                    <a:lnTo>
                      <a:pt x="13053" y="4788"/>
                    </a:lnTo>
                    <a:lnTo>
                      <a:pt x="12898" y="4411"/>
                    </a:lnTo>
                    <a:lnTo>
                      <a:pt x="12354" y="3958"/>
                    </a:lnTo>
                    <a:lnTo>
                      <a:pt x="11965" y="3204"/>
                    </a:lnTo>
                    <a:lnTo>
                      <a:pt x="11577" y="2827"/>
                    </a:lnTo>
                    <a:lnTo>
                      <a:pt x="11422" y="2526"/>
                    </a:lnTo>
                    <a:lnTo>
                      <a:pt x="10605" y="2375"/>
                    </a:lnTo>
                    <a:lnTo>
                      <a:pt x="9518" y="1847"/>
                    </a:lnTo>
                    <a:lnTo>
                      <a:pt x="9168" y="1546"/>
                    </a:lnTo>
                    <a:lnTo>
                      <a:pt x="9557" y="754"/>
                    </a:lnTo>
                    <a:lnTo>
                      <a:pt x="9829" y="528"/>
                    </a:lnTo>
                    <a:lnTo>
                      <a:pt x="10023" y="264"/>
                    </a:lnTo>
                    <a:lnTo>
                      <a:pt x="10062" y="76"/>
                    </a:lnTo>
                    <a:lnTo>
                      <a:pt x="10023" y="0"/>
                    </a:lnTo>
                    <a:lnTo>
                      <a:pt x="4040" y="830"/>
                    </a:lnTo>
                    <a:cubicBezTo>
                      <a:pt x="4040" y="830"/>
                      <a:pt x="0" y="1282"/>
                      <a:pt x="0" y="1282"/>
                    </a:cubicBezTo>
                    <a:close/>
                  </a:path>
                </a:pathLst>
              </a:custGeom>
              <a:solidFill>
                <a:srgbClr val="DCDEE0"/>
              </a:solidFill>
              <a:ln w="12700" cap="flat">
                <a:noFill/>
                <a:miter lim="400000"/>
              </a:ln>
              <a:effectLst/>
            </p:spPr>
            <p:txBody>
              <a:bodyPr wrap="square" lIns="0" tIns="0" rIns="0" bIns="0" numCol="1" anchor="ctr">
                <a:noAutofit/>
              </a:bodyP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p>
            </p:txBody>
          </p:sp>
          <p:sp>
            <p:nvSpPr>
              <p:cNvPr id="11852" name="Shape 11852"/>
              <p:cNvSpPr/>
              <p:nvPr/>
            </p:nvSpPr>
            <p:spPr>
              <a:xfrm>
                <a:off x="12030853" y="4176093"/>
                <a:ext cx="2341701" cy="1343805"/>
              </a:xfrm>
              <a:custGeom>
                <a:cxnLst>
                  <a:cxn ang="0">
                    <a:pos x="wd2" y="hd2"/>
                  </a:cxn>
                  <a:cxn ang="5400000">
                    <a:pos x="wd2" y="hd2"/>
                  </a:cxn>
                  <a:cxn ang="10800000">
                    <a:pos x="wd2" y="hd2"/>
                  </a:cxn>
                  <a:cxn ang="16200000">
                    <a:pos x="wd2" y="hd2"/>
                  </a:cxn>
                </a:cxnLst>
                <a:rect l="0" t="0" r="r" b="b"/>
                <a:pathLst>
                  <a:path w="21600" h="21600" extrusionOk="0">
                    <a:moveTo>
                      <a:pt x="21320" y="15700"/>
                    </a:moveTo>
                    <a:lnTo>
                      <a:pt x="14185" y="18089"/>
                    </a:lnTo>
                    <a:lnTo>
                      <a:pt x="6687" y="20234"/>
                    </a:lnTo>
                    <a:lnTo>
                      <a:pt x="6547" y="20137"/>
                    </a:lnTo>
                    <a:lnTo>
                      <a:pt x="6239" y="20283"/>
                    </a:lnTo>
                    <a:lnTo>
                      <a:pt x="5456" y="20429"/>
                    </a:lnTo>
                    <a:lnTo>
                      <a:pt x="5512" y="20186"/>
                    </a:lnTo>
                    <a:lnTo>
                      <a:pt x="4728" y="20429"/>
                    </a:lnTo>
                    <a:lnTo>
                      <a:pt x="4728" y="20576"/>
                    </a:lnTo>
                    <a:lnTo>
                      <a:pt x="0" y="21600"/>
                    </a:lnTo>
                    <a:lnTo>
                      <a:pt x="196" y="21258"/>
                    </a:lnTo>
                    <a:lnTo>
                      <a:pt x="1203" y="20429"/>
                    </a:lnTo>
                    <a:lnTo>
                      <a:pt x="1315" y="19990"/>
                    </a:lnTo>
                    <a:lnTo>
                      <a:pt x="1874" y="19308"/>
                    </a:lnTo>
                    <a:lnTo>
                      <a:pt x="1903" y="18869"/>
                    </a:lnTo>
                    <a:lnTo>
                      <a:pt x="1986" y="18626"/>
                    </a:lnTo>
                    <a:lnTo>
                      <a:pt x="2266" y="18332"/>
                    </a:lnTo>
                    <a:lnTo>
                      <a:pt x="2294" y="17796"/>
                    </a:lnTo>
                    <a:lnTo>
                      <a:pt x="2574" y="17357"/>
                    </a:lnTo>
                    <a:lnTo>
                      <a:pt x="4029" y="15163"/>
                    </a:lnTo>
                    <a:lnTo>
                      <a:pt x="4113" y="14676"/>
                    </a:lnTo>
                    <a:lnTo>
                      <a:pt x="4225" y="14822"/>
                    </a:lnTo>
                    <a:lnTo>
                      <a:pt x="4113" y="15310"/>
                    </a:lnTo>
                    <a:lnTo>
                      <a:pt x="4561" y="16041"/>
                    </a:lnTo>
                    <a:lnTo>
                      <a:pt x="5176" y="16432"/>
                    </a:lnTo>
                    <a:lnTo>
                      <a:pt x="5456" y="16480"/>
                    </a:lnTo>
                    <a:lnTo>
                      <a:pt x="5792" y="15993"/>
                    </a:lnTo>
                    <a:lnTo>
                      <a:pt x="5820" y="15651"/>
                    </a:lnTo>
                    <a:lnTo>
                      <a:pt x="6043" y="15457"/>
                    </a:lnTo>
                    <a:lnTo>
                      <a:pt x="6267" y="15797"/>
                    </a:lnTo>
                    <a:lnTo>
                      <a:pt x="6407" y="15944"/>
                    </a:lnTo>
                    <a:lnTo>
                      <a:pt x="6631" y="15846"/>
                    </a:lnTo>
                    <a:lnTo>
                      <a:pt x="7330" y="15359"/>
                    </a:lnTo>
                    <a:lnTo>
                      <a:pt x="7442" y="14579"/>
                    </a:lnTo>
                    <a:lnTo>
                      <a:pt x="7526" y="14579"/>
                    </a:lnTo>
                    <a:lnTo>
                      <a:pt x="7694" y="14822"/>
                    </a:lnTo>
                    <a:lnTo>
                      <a:pt x="8254" y="13944"/>
                    </a:lnTo>
                    <a:lnTo>
                      <a:pt x="8450" y="14140"/>
                    </a:lnTo>
                    <a:lnTo>
                      <a:pt x="8925" y="13067"/>
                    </a:lnTo>
                    <a:lnTo>
                      <a:pt x="8814" y="12628"/>
                    </a:lnTo>
                    <a:lnTo>
                      <a:pt x="8841" y="11897"/>
                    </a:lnTo>
                    <a:lnTo>
                      <a:pt x="9317" y="10337"/>
                    </a:lnTo>
                    <a:lnTo>
                      <a:pt x="9933" y="6290"/>
                    </a:lnTo>
                    <a:lnTo>
                      <a:pt x="10044" y="6241"/>
                    </a:lnTo>
                    <a:lnTo>
                      <a:pt x="10380" y="6631"/>
                    </a:lnTo>
                    <a:lnTo>
                      <a:pt x="10436" y="6874"/>
                    </a:lnTo>
                    <a:lnTo>
                      <a:pt x="10604" y="7216"/>
                    </a:lnTo>
                    <a:lnTo>
                      <a:pt x="10968" y="7070"/>
                    </a:lnTo>
                    <a:lnTo>
                      <a:pt x="11220" y="6338"/>
                    </a:lnTo>
                    <a:lnTo>
                      <a:pt x="11444" y="4827"/>
                    </a:lnTo>
                    <a:lnTo>
                      <a:pt x="11639" y="4242"/>
                    </a:lnTo>
                    <a:lnTo>
                      <a:pt x="11975" y="4486"/>
                    </a:lnTo>
                    <a:lnTo>
                      <a:pt x="12199" y="3608"/>
                    </a:lnTo>
                    <a:lnTo>
                      <a:pt x="12423" y="3462"/>
                    </a:lnTo>
                    <a:lnTo>
                      <a:pt x="12619" y="2974"/>
                    </a:lnTo>
                    <a:lnTo>
                      <a:pt x="12786" y="2145"/>
                    </a:lnTo>
                    <a:lnTo>
                      <a:pt x="12926" y="1950"/>
                    </a:lnTo>
                    <a:lnTo>
                      <a:pt x="12954" y="1755"/>
                    </a:lnTo>
                    <a:lnTo>
                      <a:pt x="12842" y="1561"/>
                    </a:lnTo>
                    <a:lnTo>
                      <a:pt x="12898" y="342"/>
                    </a:lnTo>
                    <a:lnTo>
                      <a:pt x="12954" y="147"/>
                    </a:lnTo>
                    <a:lnTo>
                      <a:pt x="13066" y="0"/>
                    </a:lnTo>
                    <a:lnTo>
                      <a:pt x="14353" y="1414"/>
                    </a:lnTo>
                    <a:lnTo>
                      <a:pt x="14549" y="1511"/>
                    </a:lnTo>
                    <a:lnTo>
                      <a:pt x="14605" y="1414"/>
                    </a:lnTo>
                    <a:lnTo>
                      <a:pt x="14745" y="195"/>
                    </a:lnTo>
                    <a:lnTo>
                      <a:pt x="14969" y="195"/>
                    </a:lnTo>
                    <a:lnTo>
                      <a:pt x="15193" y="342"/>
                    </a:lnTo>
                    <a:lnTo>
                      <a:pt x="15473" y="488"/>
                    </a:lnTo>
                    <a:lnTo>
                      <a:pt x="15305" y="975"/>
                    </a:lnTo>
                    <a:lnTo>
                      <a:pt x="15613" y="1561"/>
                    </a:lnTo>
                    <a:lnTo>
                      <a:pt x="16144" y="1561"/>
                    </a:lnTo>
                    <a:lnTo>
                      <a:pt x="16396" y="1999"/>
                    </a:lnTo>
                    <a:lnTo>
                      <a:pt x="16732" y="2243"/>
                    </a:lnTo>
                    <a:lnTo>
                      <a:pt x="16983" y="2780"/>
                    </a:lnTo>
                    <a:lnTo>
                      <a:pt x="16928" y="3072"/>
                    </a:lnTo>
                    <a:lnTo>
                      <a:pt x="16592" y="4144"/>
                    </a:lnTo>
                    <a:lnTo>
                      <a:pt x="16368" y="5119"/>
                    </a:lnTo>
                    <a:lnTo>
                      <a:pt x="16424" y="5802"/>
                    </a:lnTo>
                    <a:lnTo>
                      <a:pt x="16843" y="5851"/>
                    </a:lnTo>
                    <a:lnTo>
                      <a:pt x="17207" y="5461"/>
                    </a:lnTo>
                    <a:lnTo>
                      <a:pt x="17487" y="6046"/>
                    </a:lnTo>
                    <a:lnTo>
                      <a:pt x="17655" y="6193"/>
                    </a:lnTo>
                    <a:lnTo>
                      <a:pt x="17795" y="6241"/>
                    </a:lnTo>
                    <a:lnTo>
                      <a:pt x="18019" y="6582"/>
                    </a:lnTo>
                    <a:lnTo>
                      <a:pt x="18131" y="6631"/>
                    </a:lnTo>
                    <a:lnTo>
                      <a:pt x="18327" y="6436"/>
                    </a:lnTo>
                    <a:lnTo>
                      <a:pt x="18438" y="6485"/>
                    </a:lnTo>
                    <a:lnTo>
                      <a:pt x="19082" y="7070"/>
                    </a:lnTo>
                    <a:lnTo>
                      <a:pt x="19530" y="7314"/>
                    </a:lnTo>
                    <a:lnTo>
                      <a:pt x="19781" y="7801"/>
                    </a:lnTo>
                    <a:lnTo>
                      <a:pt x="19753" y="8045"/>
                    </a:lnTo>
                    <a:lnTo>
                      <a:pt x="19586" y="8289"/>
                    </a:lnTo>
                    <a:lnTo>
                      <a:pt x="19670" y="9069"/>
                    </a:lnTo>
                    <a:lnTo>
                      <a:pt x="19586" y="9215"/>
                    </a:lnTo>
                    <a:lnTo>
                      <a:pt x="19446" y="9362"/>
                    </a:lnTo>
                    <a:lnTo>
                      <a:pt x="19446" y="9459"/>
                    </a:lnTo>
                    <a:lnTo>
                      <a:pt x="19949" y="9850"/>
                    </a:lnTo>
                    <a:lnTo>
                      <a:pt x="20117" y="10483"/>
                    </a:lnTo>
                    <a:lnTo>
                      <a:pt x="20089" y="10727"/>
                    </a:lnTo>
                    <a:lnTo>
                      <a:pt x="20005" y="10922"/>
                    </a:lnTo>
                    <a:lnTo>
                      <a:pt x="19614" y="10775"/>
                    </a:lnTo>
                    <a:lnTo>
                      <a:pt x="19557" y="11068"/>
                    </a:lnTo>
                    <a:lnTo>
                      <a:pt x="19697" y="11361"/>
                    </a:lnTo>
                    <a:lnTo>
                      <a:pt x="19781" y="11312"/>
                    </a:lnTo>
                    <a:lnTo>
                      <a:pt x="19781" y="11556"/>
                    </a:lnTo>
                    <a:lnTo>
                      <a:pt x="19557" y="11702"/>
                    </a:lnTo>
                    <a:lnTo>
                      <a:pt x="19446" y="11702"/>
                    </a:lnTo>
                    <a:lnTo>
                      <a:pt x="19418" y="11848"/>
                    </a:lnTo>
                    <a:lnTo>
                      <a:pt x="19557" y="12043"/>
                    </a:lnTo>
                    <a:lnTo>
                      <a:pt x="19893" y="12092"/>
                    </a:lnTo>
                    <a:lnTo>
                      <a:pt x="20201" y="12287"/>
                    </a:lnTo>
                    <a:lnTo>
                      <a:pt x="20285" y="12580"/>
                    </a:lnTo>
                    <a:lnTo>
                      <a:pt x="19949" y="13164"/>
                    </a:lnTo>
                    <a:lnTo>
                      <a:pt x="19781" y="13164"/>
                    </a:lnTo>
                    <a:lnTo>
                      <a:pt x="19362" y="12921"/>
                    </a:lnTo>
                    <a:lnTo>
                      <a:pt x="19362" y="13213"/>
                    </a:lnTo>
                    <a:lnTo>
                      <a:pt x="19641" y="13457"/>
                    </a:lnTo>
                    <a:lnTo>
                      <a:pt x="19893" y="13847"/>
                    </a:lnTo>
                    <a:lnTo>
                      <a:pt x="20201" y="13652"/>
                    </a:lnTo>
                    <a:lnTo>
                      <a:pt x="20509" y="13262"/>
                    </a:lnTo>
                    <a:lnTo>
                      <a:pt x="21236" y="13262"/>
                    </a:lnTo>
                    <a:lnTo>
                      <a:pt x="21264" y="13360"/>
                    </a:lnTo>
                    <a:lnTo>
                      <a:pt x="21600" y="15066"/>
                    </a:lnTo>
                    <a:lnTo>
                      <a:pt x="21348" y="15457"/>
                    </a:lnTo>
                    <a:lnTo>
                      <a:pt x="21292" y="15457"/>
                    </a:lnTo>
                    <a:cubicBezTo>
                      <a:pt x="21292" y="15457"/>
                      <a:pt x="21320" y="15700"/>
                      <a:pt x="21320" y="15700"/>
                    </a:cubicBezTo>
                    <a:close/>
                  </a:path>
                </a:pathLst>
              </a:custGeom>
              <a:solidFill>
                <a:srgbClr val="DCDEE0"/>
              </a:solidFill>
              <a:ln w="12700" cap="flat">
                <a:noFill/>
                <a:miter lim="400000"/>
              </a:ln>
              <a:effectLst/>
            </p:spPr>
            <p:txBody>
              <a:bodyPr wrap="square" lIns="0" tIns="0" rIns="0" bIns="0" numCol="1" anchor="ctr">
                <a:noAutofit/>
              </a:bodyP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p>
            </p:txBody>
          </p:sp>
          <p:sp>
            <p:nvSpPr>
              <p:cNvPr id="11853" name="Shape 11853"/>
              <p:cNvSpPr/>
              <p:nvPr/>
            </p:nvSpPr>
            <p:spPr>
              <a:xfrm>
                <a:off x="12817487" y="1758355"/>
                <a:ext cx="2320484" cy="1777516"/>
              </a:xfrm>
              <a:custGeom>
                <a:cxnLst>
                  <a:cxn ang="0">
                    <a:pos x="wd2" y="hd2"/>
                  </a:cxn>
                  <a:cxn ang="5400000">
                    <a:pos x="wd2" y="hd2"/>
                  </a:cxn>
                  <a:cxn ang="10800000">
                    <a:pos x="wd2" y="hd2"/>
                  </a:cxn>
                  <a:cxn ang="16200000">
                    <a:pos x="wd2" y="hd2"/>
                  </a:cxn>
                </a:cxnLst>
                <a:rect l="0" t="0" r="r" b="b"/>
                <a:pathLst>
                  <a:path w="21600" h="21600" extrusionOk="0">
                    <a:moveTo>
                      <a:pt x="14005" y="17804"/>
                    </a:moveTo>
                    <a:lnTo>
                      <a:pt x="16348" y="18872"/>
                    </a:lnTo>
                    <a:lnTo>
                      <a:pt x="16518" y="19388"/>
                    </a:lnTo>
                    <a:lnTo>
                      <a:pt x="16348" y="19609"/>
                    </a:lnTo>
                    <a:lnTo>
                      <a:pt x="16235" y="19794"/>
                    </a:lnTo>
                    <a:lnTo>
                      <a:pt x="16179" y="20089"/>
                    </a:lnTo>
                    <a:lnTo>
                      <a:pt x="16207" y="20605"/>
                    </a:lnTo>
                    <a:lnTo>
                      <a:pt x="16038" y="20642"/>
                    </a:lnTo>
                    <a:lnTo>
                      <a:pt x="15925" y="20753"/>
                    </a:lnTo>
                    <a:lnTo>
                      <a:pt x="15727" y="21342"/>
                    </a:lnTo>
                    <a:lnTo>
                      <a:pt x="15727" y="21563"/>
                    </a:lnTo>
                    <a:lnTo>
                      <a:pt x="15783" y="21600"/>
                    </a:lnTo>
                    <a:lnTo>
                      <a:pt x="15896" y="21527"/>
                    </a:lnTo>
                    <a:lnTo>
                      <a:pt x="15953" y="21342"/>
                    </a:lnTo>
                    <a:lnTo>
                      <a:pt x="16320" y="20900"/>
                    </a:lnTo>
                    <a:lnTo>
                      <a:pt x="16546" y="20937"/>
                    </a:lnTo>
                    <a:lnTo>
                      <a:pt x="17054" y="20937"/>
                    </a:lnTo>
                    <a:lnTo>
                      <a:pt x="17224" y="20753"/>
                    </a:lnTo>
                    <a:lnTo>
                      <a:pt x="17703" y="20605"/>
                    </a:lnTo>
                    <a:lnTo>
                      <a:pt x="18099" y="20347"/>
                    </a:lnTo>
                    <a:lnTo>
                      <a:pt x="18381" y="20162"/>
                    </a:lnTo>
                    <a:lnTo>
                      <a:pt x="18692" y="19757"/>
                    </a:lnTo>
                    <a:lnTo>
                      <a:pt x="19991" y="18614"/>
                    </a:lnTo>
                    <a:lnTo>
                      <a:pt x="20329" y="18319"/>
                    </a:lnTo>
                    <a:lnTo>
                      <a:pt x="20612" y="18025"/>
                    </a:lnTo>
                    <a:lnTo>
                      <a:pt x="20838" y="17914"/>
                    </a:lnTo>
                    <a:lnTo>
                      <a:pt x="20979" y="17693"/>
                    </a:lnTo>
                    <a:lnTo>
                      <a:pt x="21261" y="17472"/>
                    </a:lnTo>
                    <a:lnTo>
                      <a:pt x="21430" y="17324"/>
                    </a:lnTo>
                    <a:lnTo>
                      <a:pt x="21572" y="16919"/>
                    </a:lnTo>
                    <a:lnTo>
                      <a:pt x="21600" y="16771"/>
                    </a:lnTo>
                    <a:lnTo>
                      <a:pt x="21544" y="16698"/>
                    </a:lnTo>
                    <a:lnTo>
                      <a:pt x="21261" y="17067"/>
                    </a:lnTo>
                    <a:lnTo>
                      <a:pt x="20979" y="17177"/>
                    </a:lnTo>
                    <a:lnTo>
                      <a:pt x="20640" y="17361"/>
                    </a:lnTo>
                    <a:lnTo>
                      <a:pt x="20442" y="17582"/>
                    </a:lnTo>
                    <a:lnTo>
                      <a:pt x="20329" y="17877"/>
                    </a:lnTo>
                    <a:lnTo>
                      <a:pt x="20019" y="18062"/>
                    </a:lnTo>
                    <a:lnTo>
                      <a:pt x="19962" y="17951"/>
                    </a:lnTo>
                    <a:lnTo>
                      <a:pt x="20075" y="17656"/>
                    </a:lnTo>
                    <a:lnTo>
                      <a:pt x="20301" y="17324"/>
                    </a:lnTo>
                    <a:lnTo>
                      <a:pt x="20555" y="16771"/>
                    </a:lnTo>
                    <a:lnTo>
                      <a:pt x="20471" y="16661"/>
                    </a:lnTo>
                    <a:lnTo>
                      <a:pt x="20245" y="16956"/>
                    </a:lnTo>
                    <a:lnTo>
                      <a:pt x="20103" y="17251"/>
                    </a:lnTo>
                    <a:lnTo>
                      <a:pt x="19906" y="17509"/>
                    </a:lnTo>
                    <a:lnTo>
                      <a:pt x="19172" y="18025"/>
                    </a:lnTo>
                    <a:lnTo>
                      <a:pt x="18240" y="18651"/>
                    </a:lnTo>
                    <a:lnTo>
                      <a:pt x="17478" y="19131"/>
                    </a:lnTo>
                    <a:lnTo>
                      <a:pt x="17195" y="19315"/>
                    </a:lnTo>
                    <a:lnTo>
                      <a:pt x="16913" y="19831"/>
                    </a:lnTo>
                    <a:lnTo>
                      <a:pt x="16743" y="19684"/>
                    </a:lnTo>
                    <a:lnTo>
                      <a:pt x="16687" y="19315"/>
                    </a:lnTo>
                    <a:lnTo>
                      <a:pt x="16800" y="18872"/>
                    </a:lnTo>
                    <a:lnTo>
                      <a:pt x="17054" y="18614"/>
                    </a:lnTo>
                    <a:lnTo>
                      <a:pt x="16772" y="18246"/>
                    </a:lnTo>
                    <a:lnTo>
                      <a:pt x="17195" y="17656"/>
                    </a:lnTo>
                    <a:lnTo>
                      <a:pt x="17224" y="17398"/>
                    </a:lnTo>
                    <a:lnTo>
                      <a:pt x="17026" y="17103"/>
                    </a:lnTo>
                    <a:lnTo>
                      <a:pt x="16687" y="13638"/>
                    </a:lnTo>
                    <a:lnTo>
                      <a:pt x="16574" y="13528"/>
                    </a:lnTo>
                    <a:lnTo>
                      <a:pt x="16602" y="10284"/>
                    </a:lnTo>
                    <a:lnTo>
                      <a:pt x="16320" y="9510"/>
                    </a:lnTo>
                    <a:lnTo>
                      <a:pt x="16122" y="8736"/>
                    </a:lnTo>
                    <a:lnTo>
                      <a:pt x="16122" y="8073"/>
                    </a:lnTo>
                    <a:lnTo>
                      <a:pt x="15953" y="6930"/>
                    </a:lnTo>
                    <a:lnTo>
                      <a:pt x="15671" y="6340"/>
                    </a:lnTo>
                    <a:lnTo>
                      <a:pt x="15501" y="6340"/>
                    </a:lnTo>
                    <a:lnTo>
                      <a:pt x="15558" y="6487"/>
                    </a:lnTo>
                    <a:lnTo>
                      <a:pt x="15473" y="6524"/>
                    </a:lnTo>
                    <a:lnTo>
                      <a:pt x="15388" y="6340"/>
                    </a:lnTo>
                    <a:lnTo>
                      <a:pt x="15445" y="5713"/>
                    </a:lnTo>
                    <a:lnTo>
                      <a:pt x="14993" y="4386"/>
                    </a:lnTo>
                    <a:lnTo>
                      <a:pt x="14965" y="3870"/>
                    </a:lnTo>
                    <a:lnTo>
                      <a:pt x="15134" y="3391"/>
                    </a:lnTo>
                    <a:lnTo>
                      <a:pt x="14993" y="2396"/>
                    </a:lnTo>
                    <a:lnTo>
                      <a:pt x="14597" y="1032"/>
                    </a:lnTo>
                    <a:lnTo>
                      <a:pt x="14569" y="885"/>
                    </a:lnTo>
                    <a:lnTo>
                      <a:pt x="14428" y="664"/>
                    </a:lnTo>
                    <a:lnTo>
                      <a:pt x="14513" y="442"/>
                    </a:lnTo>
                    <a:lnTo>
                      <a:pt x="14315" y="0"/>
                    </a:lnTo>
                    <a:lnTo>
                      <a:pt x="10927" y="1106"/>
                    </a:lnTo>
                    <a:lnTo>
                      <a:pt x="10871" y="958"/>
                    </a:lnTo>
                    <a:lnTo>
                      <a:pt x="10729" y="1032"/>
                    </a:lnTo>
                    <a:lnTo>
                      <a:pt x="10475" y="1217"/>
                    </a:lnTo>
                    <a:lnTo>
                      <a:pt x="9656" y="2322"/>
                    </a:lnTo>
                    <a:lnTo>
                      <a:pt x="8838" y="3797"/>
                    </a:lnTo>
                    <a:lnTo>
                      <a:pt x="8696" y="4055"/>
                    </a:lnTo>
                    <a:lnTo>
                      <a:pt x="8781" y="4276"/>
                    </a:lnTo>
                    <a:lnTo>
                      <a:pt x="8640" y="4866"/>
                    </a:lnTo>
                    <a:lnTo>
                      <a:pt x="8471" y="5087"/>
                    </a:lnTo>
                    <a:lnTo>
                      <a:pt x="7623" y="6193"/>
                    </a:lnTo>
                    <a:lnTo>
                      <a:pt x="7539" y="6414"/>
                    </a:lnTo>
                    <a:lnTo>
                      <a:pt x="7652" y="6856"/>
                    </a:lnTo>
                    <a:lnTo>
                      <a:pt x="7736" y="6930"/>
                    </a:lnTo>
                    <a:lnTo>
                      <a:pt x="7962" y="6893"/>
                    </a:lnTo>
                    <a:lnTo>
                      <a:pt x="8132" y="7040"/>
                    </a:lnTo>
                    <a:lnTo>
                      <a:pt x="8160" y="7262"/>
                    </a:lnTo>
                    <a:lnTo>
                      <a:pt x="7990" y="7520"/>
                    </a:lnTo>
                    <a:lnTo>
                      <a:pt x="8075" y="7888"/>
                    </a:lnTo>
                    <a:lnTo>
                      <a:pt x="8273" y="8294"/>
                    </a:lnTo>
                    <a:lnTo>
                      <a:pt x="8216" y="8957"/>
                    </a:lnTo>
                    <a:lnTo>
                      <a:pt x="7680" y="9252"/>
                    </a:lnTo>
                    <a:lnTo>
                      <a:pt x="6889" y="10358"/>
                    </a:lnTo>
                    <a:lnTo>
                      <a:pt x="6296" y="10616"/>
                    </a:lnTo>
                    <a:lnTo>
                      <a:pt x="4941" y="11132"/>
                    </a:lnTo>
                    <a:lnTo>
                      <a:pt x="4489" y="10911"/>
                    </a:lnTo>
                    <a:lnTo>
                      <a:pt x="4066" y="10800"/>
                    </a:lnTo>
                    <a:lnTo>
                      <a:pt x="3360" y="10911"/>
                    </a:lnTo>
                    <a:lnTo>
                      <a:pt x="2626" y="11095"/>
                    </a:lnTo>
                    <a:lnTo>
                      <a:pt x="1835" y="11501"/>
                    </a:lnTo>
                    <a:lnTo>
                      <a:pt x="1468" y="11832"/>
                    </a:lnTo>
                    <a:lnTo>
                      <a:pt x="1327" y="12385"/>
                    </a:lnTo>
                    <a:lnTo>
                      <a:pt x="1327" y="12791"/>
                    </a:lnTo>
                    <a:lnTo>
                      <a:pt x="1863" y="13565"/>
                    </a:lnTo>
                    <a:lnTo>
                      <a:pt x="1948" y="13675"/>
                    </a:lnTo>
                    <a:lnTo>
                      <a:pt x="2005" y="14044"/>
                    </a:lnTo>
                    <a:lnTo>
                      <a:pt x="1920" y="14339"/>
                    </a:lnTo>
                    <a:lnTo>
                      <a:pt x="1722" y="14523"/>
                    </a:lnTo>
                    <a:lnTo>
                      <a:pt x="1524" y="15186"/>
                    </a:lnTo>
                    <a:lnTo>
                      <a:pt x="423" y="16661"/>
                    </a:lnTo>
                    <a:lnTo>
                      <a:pt x="0" y="17067"/>
                    </a:lnTo>
                    <a:lnTo>
                      <a:pt x="197" y="18283"/>
                    </a:lnTo>
                    <a:lnTo>
                      <a:pt x="11774" y="15260"/>
                    </a:lnTo>
                    <a:lnTo>
                      <a:pt x="11972" y="15445"/>
                    </a:lnTo>
                    <a:lnTo>
                      <a:pt x="12056" y="15702"/>
                    </a:lnTo>
                    <a:lnTo>
                      <a:pt x="12141" y="15813"/>
                    </a:lnTo>
                    <a:lnTo>
                      <a:pt x="12226" y="15776"/>
                    </a:lnTo>
                    <a:lnTo>
                      <a:pt x="12339" y="15923"/>
                    </a:lnTo>
                    <a:lnTo>
                      <a:pt x="12508" y="15998"/>
                    </a:lnTo>
                    <a:lnTo>
                      <a:pt x="12875" y="16882"/>
                    </a:lnTo>
                    <a:lnTo>
                      <a:pt x="12960" y="17213"/>
                    </a:lnTo>
                    <a:lnTo>
                      <a:pt x="13073" y="17361"/>
                    </a:lnTo>
                    <a:lnTo>
                      <a:pt x="13101" y="17472"/>
                    </a:lnTo>
                    <a:lnTo>
                      <a:pt x="13779" y="17545"/>
                    </a:lnTo>
                    <a:cubicBezTo>
                      <a:pt x="13779" y="17545"/>
                      <a:pt x="14005" y="17804"/>
                      <a:pt x="14005" y="17804"/>
                    </a:cubicBezTo>
                    <a:close/>
                  </a:path>
                </a:pathLst>
              </a:custGeom>
              <a:solidFill>
                <a:srgbClr val="DCDEE0"/>
              </a:solidFill>
              <a:ln w="12700" cap="flat">
                <a:noFill/>
                <a:miter lim="400000"/>
              </a:ln>
              <a:effectLst/>
            </p:spPr>
            <p:txBody>
              <a:bodyPr wrap="square" lIns="0" tIns="0" rIns="0" bIns="0" numCol="1" anchor="ctr">
                <a:noAutofit/>
              </a:bodyP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p>
            </p:txBody>
          </p:sp>
          <p:sp>
            <p:nvSpPr>
              <p:cNvPr id="11854" name="Shape 11854"/>
              <p:cNvSpPr/>
              <p:nvPr/>
            </p:nvSpPr>
            <p:spPr>
              <a:xfrm>
                <a:off x="10989721" y="7658102"/>
                <a:ext cx="2805826" cy="2120302"/>
              </a:xfrm>
              <a:custGeom>
                <a:cxnLst>
                  <a:cxn ang="0">
                    <a:pos x="wd2" y="hd2"/>
                  </a:cxn>
                  <a:cxn ang="5400000">
                    <a:pos x="wd2" y="hd2"/>
                  </a:cxn>
                  <a:cxn ang="10800000">
                    <a:pos x="wd2" y="hd2"/>
                  </a:cxn>
                  <a:cxn ang="16200000">
                    <a:pos x="wd2" y="hd2"/>
                  </a:cxn>
                </a:cxnLst>
                <a:rect l="0" t="0" r="r" b="b"/>
                <a:pathLst>
                  <a:path w="21600" h="21600" extrusionOk="0">
                    <a:moveTo>
                      <a:pt x="6632" y="803"/>
                    </a:moveTo>
                    <a:lnTo>
                      <a:pt x="47" y="1669"/>
                    </a:lnTo>
                    <a:lnTo>
                      <a:pt x="47" y="1823"/>
                    </a:lnTo>
                    <a:lnTo>
                      <a:pt x="70" y="1916"/>
                    </a:lnTo>
                    <a:lnTo>
                      <a:pt x="0" y="2008"/>
                    </a:lnTo>
                    <a:lnTo>
                      <a:pt x="23" y="2287"/>
                    </a:lnTo>
                    <a:lnTo>
                      <a:pt x="210" y="2657"/>
                    </a:lnTo>
                    <a:lnTo>
                      <a:pt x="350" y="2812"/>
                    </a:lnTo>
                    <a:lnTo>
                      <a:pt x="420" y="2812"/>
                    </a:lnTo>
                    <a:lnTo>
                      <a:pt x="607" y="3028"/>
                    </a:lnTo>
                    <a:lnTo>
                      <a:pt x="654" y="3152"/>
                    </a:lnTo>
                    <a:lnTo>
                      <a:pt x="537" y="3523"/>
                    </a:lnTo>
                    <a:lnTo>
                      <a:pt x="537" y="3616"/>
                    </a:lnTo>
                    <a:lnTo>
                      <a:pt x="677" y="3708"/>
                    </a:lnTo>
                    <a:lnTo>
                      <a:pt x="724" y="3801"/>
                    </a:lnTo>
                    <a:lnTo>
                      <a:pt x="724" y="3893"/>
                    </a:lnTo>
                    <a:lnTo>
                      <a:pt x="584" y="4048"/>
                    </a:lnTo>
                    <a:lnTo>
                      <a:pt x="584" y="4295"/>
                    </a:lnTo>
                    <a:lnTo>
                      <a:pt x="654" y="4357"/>
                    </a:lnTo>
                    <a:lnTo>
                      <a:pt x="1027" y="4202"/>
                    </a:lnTo>
                    <a:lnTo>
                      <a:pt x="1144" y="4079"/>
                    </a:lnTo>
                    <a:lnTo>
                      <a:pt x="1284" y="3616"/>
                    </a:lnTo>
                    <a:lnTo>
                      <a:pt x="1331" y="3461"/>
                    </a:lnTo>
                    <a:lnTo>
                      <a:pt x="1494" y="3523"/>
                    </a:lnTo>
                    <a:lnTo>
                      <a:pt x="1635" y="3523"/>
                    </a:lnTo>
                    <a:lnTo>
                      <a:pt x="1705" y="3461"/>
                    </a:lnTo>
                    <a:lnTo>
                      <a:pt x="1821" y="3492"/>
                    </a:lnTo>
                    <a:lnTo>
                      <a:pt x="1798" y="3616"/>
                    </a:lnTo>
                    <a:lnTo>
                      <a:pt x="1541" y="3893"/>
                    </a:lnTo>
                    <a:lnTo>
                      <a:pt x="1588" y="3955"/>
                    </a:lnTo>
                    <a:lnTo>
                      <a:pt x="1798" y="3832"/>
                    </a:lnTo>
                    <a:lnTo>
                      <a:pt x="2102" y="3801"/>
                    </a:lnTo>
                    <a:lnTo>
                      <a:pt x="3292" y="3275"/>
                    </a:lnTo>
                    <a:lnTo>
                      <a:pt x="3456" y="3275"/>
                    </a:lnTo>
                    <a:lnTo>
                      <a:pt x="3456" y="3399"/>
                    </a:lnTo>
                    <a:lnTo>
                      <a:pt x="3246" y="3646"/>
                    </a:lnTo>
                    <a:lnTo>
                      <a:pt x="3339" y="3708"/>
                    </a:lnTo>
                    <a:lnTo>
                      <a:pt x="3853" y="3770"/>
                    </a:lnTo>
                    <a:lnTo>
                      <a:pt x="4343" y="4017"/>
                    </a:lnTo>
                    <a:lnTo>
                      <a:pt x="4880" y="4388"/>
                    </a:lnTo>
                    <a:lnTo>
                      <a:pt x="5021" y="4419"/>
                    </a:lnTo>
                    <a:lnTo>
                      <a:pt x="4997" y="4202"/>
                    </a:lnTo>
                    <a:lnTo>
                      <a:pt x="5114" y="4079"/>
                    </a:lnTo>
                    <a:lnTo>
                      <a:pt x="5231" y="4265"/>
                    </a:lnTo>
                    <a:lnTo>
                      <a:pt x="5534" y="4388"/>
                    </a:lnTo>
                    <a:lnTo>
                      <a:pt x="5604" y="4450"/>
                    </a:lnTo>
                    <a:lnTo>
                      <a:pt x="5628" y="4511"/>
                    </a:lnTo>
                    <a:lnTo>
                      <a:pt x="5511" y="4604"/>
                    </a:lnTo>
                    <a:lnTo>
                      <a:pt x="5558" y="4728"/>
                    </a:lnTo>
                    <a:lnTo>
                      <a:pt x="6211" y="5377"/>
                    </a:lnTo>
                    <a:lnTo>
                      <a:pt x="6258" y="5624"/>
                    </a:lnTo>
                    <a:lnTo>
                      <a:pt x="6235" y="5840"/>
                    </a:lnTo>
                    <a:lnTo>
                      <a:pt x="6188" y="5995"/>
                    </a:lnTo>
                    <a:lnTo>
                      <a:pt x="6095" y="5871"/>
                    </a:lnTo>
                    <a:lnTo>
                      <a:pt x="6048" y="5717"/>
                    </a:lnTo>
                    <a:lnTo>
                      <a:pt x="6001" y="5871"/>
                    </a:lnTo>
                    <a:lnTo>
                      <a:pt x="6025" y="6056"/>
                    </a:lnTo>
                    <a:lnTo>
                      <a:pt x="6165" y="6119"/>
                    </a:lnTo>
                    <a:lnTo>
                      <a:pt x="7075" y="5779"/>
                    </a:lnTo>
                    <a:lnTo>
                      <a:pt x="7122" y="5624"/>
                    </a:lnTo>
                    <a:lnTo>
                      <a:pt x="7449" y="5593"/>
                    </a:lnTo>
                    <a:lnTo>
                      <a:pt x="8196" y="4790"/>
                    </a:lnTo>
                    <a:lnTo>
                      <a:pt x="8687" y="4790"/>
                    </a:lnTo>
                    <a:lnTo>
                      <a:pt x="8687" y="4635"/>
                    </a:lnTo>
                    <a:lnTo>
                      <a:pt x="8617" y="4481"/>
                    </a:lnTo>
                    <a:lnTo>
                      <a:pt x="8757" y="4048"/>
                    </a:lnTo>
                    <a:lnTo>
                      <a:pt x="9551" y="3925"/>
                    </a:lnTo>
                    <a:lnTo>
                      <a:pt x="10742" y="4728"/>
                    </a:lnTo>
                    <a:lnTo>
                      <a:pt x="10765" y="4944"/>
                    </a:lnTo>
                    <a:lnTo>
                      <a:pt x="11068" y="5253"/>
                    </a:lnTo>
                    <a:lnTo>
                      <a:pt x="11325" y="5779"/>
                    </a:lnTo>
                    <a:lnTo>
                      <a:pt x="12073" y="6489"/>
                    </a:lnTo>
                    <a:lnTo>
                      <a:pt x="12166" y="6767"/>
                    </a:lnTo>
                    <a:lnTo>
                      <a:pt x="12376" y="7015"/>
                    </a:lnTo>
                    <a:lnTo>
                      <a:pt x="12936" y="6983"/>
                    </a:lnTo>
                    <a:lnTo>
                      <a:pt x="13380" y="7849"/>
                    </a:lnTo>
                    <a:lnTo>
                      <a:pt x="13497" y="7973"/>
                    </a:lnTo>
                    <a:lnTo>
                      <a:pt x="13450" y="8220"/>
                    </a:lnTo>
                    <a:lnTo>
                      <a:pt x="13637" y="9085"/>
                    </a:lnTo>
                    <a:lnTo>
                      <a:pt x="13567" y="10074"/>
                    </a:lnTo>
                    <a:lnTo>
                      <a:pt x="13380" y="11094"/>
                    </a:lnTo>
                    <a:lnTo>
                      <a:pt x="13403" y="11928"/>
                    </a:lnTo>
                    <a:lnTo>
                      <a:pt x="13497" y="12206"/>
                    </a:lnTo>
                    <a:lnTo>
                      <a:pt x="13941" y="12608"/>
                    </a:lnTo>
                    <a:lnTo>
                      <a:pt x="14081" y="12268"/>
                    </a:lnTo>
                    <a:lnTo>
                      <a:pt x="13941" y="12114"/>
                    </a:lnTo>
                    <a:lnTo>
                      <a:pt x="13824" y="11557"/>
                    </a:lnTo>
                    <a:lnTo>
                      <a:pt x="13847" y="11464"/>
                    </a:lnTo>
                    <a:lnTo>
                      <a:pt x="14104" y="11403"/>
                    </a:lnTo>
                    <a:lnTo>
                      <a:pt x="14291" y="11928"/>
                    </a:lnTo>
                    <a:lnTo>
                      <a:pt x="14408" y="11928"/>
                    </a:lnTo>
                    <a:lnTo>
                      <a:pt x="14454" y="11650"/>
                    </a:lnTo>
                    <a:lnTo>
                      <a:pt x="14525" y="11588"/>
                    </a:lnTo>
                    <a:lnTo>
                      <a:pt x="14641" y="11712"/>
                    </a:lnTo>
                    <a:lnTo>
                      <a:pt x="14618" y="11959"/>
                    </a:lnTo>
                    <a:lnTo>
                      <a:pt x="14501" y="12237"/>
                    </a:lnTo>
                    <a:lnTo>
                      <a:pt x="14384" y="12484"/>
                    </a:lnTo>
                    <a:lnTo>
                      <a:pt x="14221" y="13133"/>
                    </a:lnTo>
                    <a:lnTo>
                      <a:pt x="14081" y="13226"/>
                    </a:lnTo>
                    <a:lnTo>
                      <a:pt x="14081" y="13535"/>
                    </a:lnTo>
                    <a:lnTo>
                      <a:pt x="14244" y="13782"/>
                    </a:lnTo>
                    <a:lnTo>
                      <a:pt x="14501" y="14091"/>
                    </a:lnTo>
                    <a:lnTo>
                      <a:pt x="14898" y="15265"/>
                    </a:lnTo>
                    <a:lnTo>
                      <a:pt x="15529" y="15790"/>
                    </a:lnTo>
                    <a:lnTo>
                      <a:pt x="15599" y="15760"/>
                    </a:lnTo>
                    <a:lnTo>
                      <a:pt x="15622" y="15481"/>
                    </a:lnTo>
                    <a:lnTo>
                      <a:pt x="15809" y="15481"/>
                    </a:lnTo>
                    <a:lnTo>
                      <a:pt x="15949" y="15976"/>
                    </a:lnTo>
                    <a:lnTo>
                      <a:pt x="15972" y="16254"/>
                    </a:lnTo>
                    <a:lnTo>
                      <a:pt x="16182" y="16872"/>
                    </a:lnTo>
                    <a:lnTo>
                      <a:pt x="16439" y="17089"/>
                    </a:lnTo>
                    <a:lnTo>
                      <a:pt x="16719" y="17212"/>
                    </a:lnTo>
                    <a:lnTo>
                      <a:pt x="17186" y="18880"/>
                    </a:lnTo>
                    <a:lnTo>
                      <a:pt x="17303" y="18973"/>
                    </a:lnTo>
                    <a:lnTo>
                      <a:pt x="17934" y="19159"/>
                    </a:lnTo>
                    <a:lnTo>
                      <a:pt x="18191" y="19344"/>
                    </a:lnTo>
                    <a:lnTo>
                      <a:pt x="18891" y="20488"/>
                    </a:lnTo>
                    <a:lnTo>
                      <a:pt x="19195" y="20797"/>
                    </a:lnTo>
                    <a:lnTo>
                      <a:pt x="19312" y="20797"/>
                    </a:lnTo>
                    <a:lnTo>
                      <a:pt x="19498" y="20920"/>
                    </a:lnTo>
                    <a:lnTo>
                      <a:pt x="19545" y="21136"/>
                    </a:lnTo>
                    <a:lnTo>
                      <a:pt x="19405" y="21198"/>
                    </a:lnTo>
                    <a:lnTo>
                      <a:pt x="19288" y="21136"/>
                    </a:lnTo>
                    <a:lnTo>
                      <a:pt x="19218" y="21136"/>
                    </a:lnTo>
                    <a:lnTo>
                      <a:pt x="19125" y="21198"/>
                    </a:lnTo>
                    <a:lnTo>
                      <a:pt x="19101" y="21352"/>
                    </a:lnTo>
                    <a:lnTo>
                      <a:pt x="19195" y="21507"/>
                    </a:lnTo>
                    <a:lnTo>
                      <a:pt x="19545" y="21600"/>
                    </a:lnTo>
                    <a:lnTo>
                      <a:pt x="19732" y="21445"/>
                    </a:lnTo>
                    <a:lnTo>
                      <a:pt x="20012" y="21415"/>
                    </a:lnTo>
                    <a:lnTo>
                      <a:pt x="21039" y="20889"/>
                    </a:lnTo>
                    <a:lnTo>
                      <a:pt x="21273" y="20333"/>
                    </a:lnTo>
                    <a:lnTo>
                      <a:pt x="21296" y="20209"/>
                    </a:lnTo>
                    <a:lnTo>
                      <a:pt x="21156" y="19468"/>
                    </a:lnTo>
                    <a:lnTo>
                      <a:pt x="21180" y="19097"/>
                    </a:lnTo>
                    <a:lnTo>
                      <a:pt x="21390" y="18448"/>
                    </a:lnTo>
                    <a:lnTo>
                      <a:pt x="21600" y="18510"/>
                    </a:lnTo>
                    <a:lnTo>
                      <a:pt x="21343" y="17150"/>
                    </a:lnTo>
                    <a:lnTo>
                      <a:pt x="21413" y="16471"/>
                    </a:lnTo>
                    <a:lnTo>
                      <a:pt x="21366" y="15204"/>
                    </a:lnTo>
                    <a:lnTo>
                      <a:pt x="21156" y="14184"/>
                    </a:lnTo>
                    <a:lnTo>
                      <a:pt x="21016" y="13813"/>
                    </a:lnTo>
                    <a:lnTo>
                      <a:pt x="20292" y="12577"/>
                    </a:lnTo>
                    <a:lnTo>
                      <a:pt x="19849" y="11187"/>
                    </a:lnTo>
                    <a:lnTo>
                      <a:pt x="19288" y="10197"/>
                    </a:lnTo>
                    <a:lnTo>
                      <a:pt x="19312" y="10074"/>
                    </a:lnTo>
                    <a:lnTo>
                      <a:pt x="19265" y="9827"/>
                    </a:lnTo>
                    <a:lnTo>
                      <a:pt x="19078" y="9301"/>
                    </a:lnTo>
                    <a:lnTo>
                      <a:pt x="19078" y="9054"/>
                    </a:lnTo>
                    <a:lnTo>
                      <a:pt x="19265" y="8714"/>
                    </a:lnTo>
                    <a:lnTo>
                      <a:pt x="19265" y="8560"/>
                    </a:lnTo>
                    <a:lnTo>
                      <a:pt x="18541" y="7231"/>
                    </a:lnTo>
                    <a:lnTo>
                      <a:pt x="18121" y="6706"/>
                    </a:lnTo>
                    <a:lnTo>
                      <a:pt x="17840" y="6489"/>
                    </a:lnTo>
                    <a:lnTo>
                      <a:pt x="17770" y="6304"/>
                    </a:lnTo>
                    <a:lnTo>
                      <a:pt x="17303" y="5470"/>
                    </a:lnTo>
                    <a:lnTo>
                      <a:pt x="16673" y="3986"/>
                    </a:lnTo>
                    <a:lnTo>
                      <a:pt x="16509" y="3121"/>
                    </a:lnTo>
                    <a:lnTo>
                      <a:pt x="16112" y="1916"/>
                    </a:lnTo>
                    <a:lnTo>
                      <a:pt x="16112" y="1699"/>
                    </a:lnTo>
                    <a:lnTo>
                      <a:pt x="15949" y="1514"/>
                    </a:lnTo>
                    <a:lnTo>
                      <a:pt x="15855" y="1421"/>
                    </a:lnTo>
                    <a:lnTo>
                      <a:pt x="15785" y="556"/>
                    </a:lnTo>
                    <a:lnTo>
                      <a:pt x="15692" y="247"/>
                    </a:lnTo>
                    <a:lnTo>
                      <a:pt x="15482" y="340"/>
                    </a:lnTo>
                    <a:lnTo>
                      <a:pt x="15038" y="309"/>
                    </a:lnTo>
                    <a:lnTo>
                      <a:pt x="14548" y="0"/>
                    </a:lnTo>
                    <a:lnTo>
                      <a:pt x="14361" y="185"/>
                    </a:lnTo>
                    <a:lnTo>
                      <a:pt x="14291" y="340"/>
                    </a:lnTo>
                    <a:lnTo>
                      <a:pt x="14268" y="649"/>
                    </a:lnTo>
                    <a:lnTo>
                      <a:pt x="14478" y="1514"/>
                    </a:lnTo>
                    <a:lnTo>
                      <a:pt x="14408" y="1978"/>
                    </a:lnTo>
                    <a:lnTo>
                      <a:pt x="14034" y="1916"/>
                    </a:lnTo>
                    <a:lnTo>
                      <a:pt x="13941" y="1730"/>
                    </a:lnTo>
                    <a:lnTo>
                      <a:pt x="13847" y="1298"/>
                    </a:lnTo>
                    <a:lnTo>
                      <a:pt x="7029" y="1854"/>
                    </a:lnTo>
                    <a:lnTo>
                      <a:pt x="6865" y="1545"/>
                    </a:lnTo>
                    <a:lnTo>
                      <a:pt x="6889" y="1298"/>
                    </a:lnTo>
                    <a:lnTo>
                      <a:pt x="6655" y="989"/>
                    </a:lnTo>
                    <a:cubicBezTo>
                      <a:pt x="6655" y="989"/>
                      <a:pt x="6632" y="803"/>
                      <a:pt x="6632" y="803"/>
                    </a:cubicBezTo>
                    <a:close/>
                  </a:path>
                </a:pathLst>
              </a:custGeom>
              <a:solidFill>
                <a:srgbClr val="DCDEE0"/>
              </a:solidFill>
              <a:ln w="12700" cap="flat">
                <a:noFill/>
                <a:miter lim="400000"/>
              </a:ln>
              <a:effectLst/>
            </p:spPr>
            <p:txBody>
              <a:bodyPr wrap="square" lIns="0" tIns="0" rIns="0" bIns="0" numCol="1" anchor="ctr">
                <a:noAutofit/>
              </a:bodyP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p>
            </p:txBody>
          </p:sp>
          <p:sp>
            <p:nvSpPr>
              <p:cNvPr id="11855" name="Shape 11855"/>
              <p:cNvSpPr/>
              <p:nvPr/>
            </p:nvSpPr>
            <p:spPr>
              <a:xfrm>
                <a:off x="3898458" y="5344475"/>
                <a:ext cx="2153662" cy="2220417"/>
              </a:xfrm>
              <a:custGeom>
                <a:cxnLst>
                  <a:cxn ang="0">
                    <a:pos x="wd2" y="hd2"/>
                  </a:cxn>
                  <a:cxn ang="5400000">
                    <a:pos x="wd2" y="hd2"/>
                  </a:cxn>
                  <a:cxn ang="10800000">
                    <a:pos x="wd2" y="hd2"/>
                  </a:cxn>
                  <a:cxn ang="16200000">
                    <a:pos x="wd2" y="hd2"/>
                  </a:cxn>
                </a:cxnLst>
                <a:rect l="0" t="0" r="r" b="b"/>
                <a:pathLst>
                  <a:path w="21600" h="21600" extrusionOk="0">
                    <a:moveTo>
                      <a:pt x="3103" y="0"/>
                    </a:moveTo>
                    <a:lnTo>
                      <a:pt x="0" y="21276"/>
                    </a:lnTo>
                    <a:lnTo>
                      <a:pt x="0" y="21305"/>
                    </a:lnTo>
                    <a:lnTo>
                      <a:pt x="2829" y="21600"/>
                    </a:lnTo>
                    <a:lnTo>
                      <a:pt x="3042" y="19948"/>
                    </a:lnTo>
                    <a:lnTo>
                      <a:pt x="8397" y="20597"/>
                    </a:lnTo>
                    <a:lnTo>
                      <a:pt x="8336" y="20538"/>
                    </a:lnTo>
                    <a:lnTo>
                      <a:pt x="8214" y="20243"/>
                    </a:lnTo>
                    <a:lnTo>
                      <a:pt x="8336" y="20007"/>
                    </a:lnTo>
                    <a:lnTo>
                      <a:pt x="8305" y="19948"/>
                    </a:lnTo>
                    <a:lnTo>
                      <a:pt x="8214" y="19830"/>
                    </a:lnTo>
                    <a:lnTo>
                      <a:pt x="8275" y="19770"/>
                    </a:lnTo>
                    <a:lnTo>
                      <a:pt x="19927" y="20833"/>
                    </a:lnTo>
                    <a:lnTo>
                      <a:pt x="21326" y="3836"/>
                    </a:lnTo>
                    <a:lnTo>
                      <a:pt x="21478" y="3836"/>
                    </a:lnTo>
                    <a:lnTo>
                      <a:pt x="21600" y="2007"/>
                    </a:lnTo>
                    <a:cubicBezTo>
                      <a:pt x="21600" y="2007"/>
                      <a:pt x="3103" y="0"/>
                      <a:pt x="3103" y="0"/>
                    </a:cubicBezTo>
                    <a:close/>
                  </a:path>
                </a:pathLst>
              </a:custGeom>
              <a:solidFill>
                <a:srgbClr val="DCDEE0"/>
              </a:solidFill>
              <a:ln w="12700" cap="flat">
                <a:noFill/>
                <a:miter lim="400000"/>
              </a:ln>
              <a:effectLst/>
            </p:spPr>
            <p:txBody>
              <a:bodyPr wrap="square" lIns="0" tIns="0" rIns="0" bIns="0" numCol="1" anchor="ctr">
                <a:noAutofit/>
              </a:bodyP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p>
            </p:txBody>
          </p:sp>
          <p:sp>
            <p:nvSpPr>
              <p:cNvPr id="11856" name="Shape 11856"/>
              <p:cNvSpPr/>
              <p:nvPr/>
            </p:nvSpPr>
            <p:spPr>
              <a:xfrm>
                <a:off x="13071988" y="3910026"/>
                <a:ext cx="1410488" cy="676457"/>
              </a:xfrm>
              <a:custGeom>
                <a:cxnLst>
                  <a:cxn ang="0">
                    <a:pos x="wd2" y="hd2"/>
                  </a:cxn>
                  <a:cxn ang="5400000">
                    <a:pos x="wd2" y="hd2"/>
                  </a:cxn>
                  <a:cxn ang="10800000">
                    <a:pos x="wd2" y="hd2"/>
                  </a:cxn>
                  <a:cxn ang="16200000">
                    <a:pos x="wd2" y="hd2"/>
                  </a:cxn>
                </a:cxnLst>
                <a:rect l="0" t="0" r="r" b="b"/>
                <a:pathLst>
                  <a:path w="21600" h="21600" extrusionOk="0">
                    <a:moveTo>
                      <a:pt x="16397" y="0"/>
                    </a:moveTo>
                    <a:lnTo>
                      <a:pt x="12449" y="1453"/>
                    </a:lnTo>
                    <a:lnTo>
                      <a:pt x="0" y="6491"/>
                    </a:lnTo>
                    <a:lnTo>
                      <a:pt x="697" y="12883"/>
                    </a:lnTo>
                    <a:lnTo>
                      <a:pt x="929" y="12011"/>
                    </a:lnTo>
                    <a:lnTo>
                      <a:pt x="1208" y="11719"/>
                    </a:lnTo>
                    <a:lnTo>
                      <a:pt x="2137" y="9493"/>
                    </a:lnTo>
                    <a:lnTo>
                      <a:pt x="2555" y="9298"/>
                    </a:lnTo>
                    <a:lnTo>
                      <a:pt x="2880" y="8137"/>
                    </a:lnTo>
                    <a:lnTo>
                      <a:pt x="3205" y="7845"/>
                    </a:lnTo>
                    <a:lnTo>
                      <a:pt x="3484" y="6587"/>
                    </a:lnTo>
                    <a:lnTo>
                      <a:pt x="3716" y="7168"/>
                    </a:lnTo>
                    <a:lnTo>
                      <a:pt x="4274" y="7459"/>
                    </a:lnTo>
                    <a:lnTo>
                      <a:pt x="4877" y="7071"/>
                    </a:lnTo>
                    <a:lnTo>
                      <a:pt x="5017" y="6200"/>
                    </a:lnTo>
                    <a:lnTo>
                      <a:pt x="6503" y="5134"/>
                    </a:lnTo>
                    <a:lnTo>
                      <a:pt x="6829" y="5522"/>
                    </a:lnTo>
                    <a:lnTo>
                      <a:pt x="7200" y="5522"/>
                    </a:lnTo>
                    <a:lnTo>
                      <a:pt x="7572" y="5231"/>
                    </a:lnTo>
                    <a:lnTo>
                      <a:pt x="7758" y="6296"/>
                    </a:lnTo>
                    <a:lnTo>
                      <a:pt x="7990" y="6392"/>
                    </a:lnTo>
                    <a:lnTo>
                      <a:pt x="8501" y="8621"/>
                    </a:lnTo>
                    <a:lnTo>
                      <a:pt x="8873" y="8621"/>
                    </a:lnTo>
                    <a:lnTo>
                      <a:pt x="9244" y="8912"/>
                    </a:lnTo>
                    <a:lnTo>
                      <a:pt x="9709" y="9201"/>
                    </a:lnTo>
                    <a:lnTo>
                      <a:pt x="9430" y="10170"/>
                    </a:lnTo>
                    <a:lnTo>
                      <a:pt x="9941" y="11333"/>
                    </a:lnTo>
                    <a:lnTo>
                      <a:pt x="10823" y="11333"/>
                    </a:lnTo>
                    <a:lnTo>
                      <a:pt x="11241" y="12204"/>
                    </a:lnTo>
                    <a:lnTo>
                      <a:pt x="11799" y="12688"/>
                    </a:lnTo>
                    <a:lnTo>
                      <a:pt x="12217" y="13755"/>
                    </a:lnTo>
                    <a:lnTo>
                      <a:pt x="12124" y="14336"/>
                    </a:lnTo>
                    <a:lnTo>
                      <a:pt x="11567" y="16466"/>
                    </a:lnTo>
                    <a:lnTo>
                      <a:pt x="11195" y="18403"/>
                    </a:lnTo>
                    <a:lnTo>
                      <a:pt x="11288" y="19760"/>
                    </a:lnTo>
                    <a:lnTo>
                      <a:pt x="11984" y="19856"/>
                    </a:lnTo>
                    <a:lnTo>
                      <a:pt x="12589" y="19082"/>
                    </a:lnTo>
                    <a:lnTo>
                      <a:pt x="13053" y="20244"/>
                    </a:lnTo>
                    <a:lnTo>
                      <a:pt x="13332" y="20535"/>
                    </a:lnTo>
                    <a:lnTo>
                      <a:pt x="13332" y="20147"/>
                    </a:lnTo>
                    <a:lnTo>
                      <a:pt x="13936" y="19856"/>
                    </a:lnTo>
                    <a:lnTo>
                      <a:pt x="14632" y="19952"/>
                    </a:lnTo>
                    <a:lnTo>
                      <a:pt x="15608" y="20631"/>
                    </a:lnTo>
                    <a:lnTo>
                      <a:pt x="16072" y="21116"/>
                    </a:lnTo>
                    <a:lnTo>
                      <a:pt x="16258" y="21019"/>
                    </a:lnTo>
                    <a:lnTo>
                      <a:pt x="16305" y="20631"/>
                    </a:lnTo>
                    <a:lnTo>
                      <a:pt x="16072" y="20147"/>
                    </a:lnTo>
                    <a:lnTo>
                      <a:pt x="15654" y="18694"/>
                    </a:lnTo>
                    <a:lnTo>
                      <a:pt x="15236" y="18500"/>
                    </a:lnTo>
                    <a:lnTo>
                      <a:pt x="15190" y="18307"/>
                    </a:lnTo>
                    <a:lnTo>
                      <a:pt x="15236" y="17919"/>
                    </a:lnTo>
                    <a:lnTo>
                      <a:pt x="15376" y="17919"/>
                    </a:lnTo>
                    <a:lnTo>
                      <a:pt x="15561" y="17434"/>
                    </a:lnTo>
                    <a:lnTo>
                      <a:pt x="15051" y="17047"/>
                    </a:lnTo>
                    <a:lnTo>
                      <a:pt x="14679" y="15789"/>
                    </a:lnTo>
                    <a:lnTo>
                      <a:pt x="14354" y="13656"/>
                    </a:lnTo>
                    <a:lnTo>
                      <a:pt x="14261" y="12787"/>
                    </a:lnTo>
                    <a:lnTo>
                      <a:pt x="14168" y="11526"/>
                    </a:lnTo>
                    <a:lnTo>
                      <a:pt x="14354" y="9396"/>
                    </a:lnTo>
                    <a:lnTo>
                      <a:pt x="14307" y="8717"/>
                    </a:lnTo>
                    <a:lnTo>
                      <a:pt x="14122" y="8330"/>
                    </a:lnTo>
                    <a:lnTo>
                      <a:pt x="14075" y="7749"/>
                    </a:lnTo>
                    <a:lnTo>
                      <a:pt x="14168" y="7264"/>
                    </a:lnTo>
                    <a:lnTo>
                      <a:pt x="14307" y="6780"/>
                    </a:lnTo>
                    <a:lnTo>
                      <a:pt x="14447" y="6006"/>
                    </a:lnTo>
                    <a:lnTo>
                      <a:pt x="15236" y="4746"/>
                    </a:lnTo>
                    <a:lnTo>
                      <a:pt x="15376" y="4359"/>
                    </a:lnTo>
                    <a:lnTo>
                      <a:pt x="15608" y="2713"/>
                    </a:lnTo>
                    <a:lnTo>
                      <a:pt x="16119" y="2809"/>
                    </a:lnTo>
                    <a:lnTo>
                      <a:pt x="16305" y="3390"/>
                    </a:lnTo>
                    <a:lnTo>
                      <a:pt x="15933" y="4746"/>
                    </a:lnTo>
                    <a:lnTo>
                      <a:pt x="15654" y="5715"/>
                    </a:lnTo>
                    <a:lnTo>
                      <a:pt x="15376" y="6491"/>
                    </a:lnTo>
                    <a:lnTo>
                      <a:pt x="15143" y="7556"/>
                    </a:lnTo>
                    <a:lnTo>
                      <a:pt x="15376" y="8621"/>
                    </a:lnTo>
                    <a:lnTo>
                      <a:pt x="15747" y="8912"/>
                    </a:lnTo>
                    <a:lnTo>
                      <a:pt x="15980" y="11235"/>
                    </a:lnTo>
                    <a:lnTo>
                      <a:pt x="15933" y="11623"/>
                    </a:lnTo>
                    <a:lnTo>
                      <a:pt x="15329" y="12399"/>
                    </a:lnTo>
                    <a:lnTo>
                      <a:pt x="15422" y="12883"/>
                    </a:lnTo>
                    <a:lnTo>
                      <a:pt x="15933" y="13271"/>
                    </a:lnTo>
                    <a:lnTo>
                      <a:pt x="16072" y="13755"/>
                    </a:lnTo>
                    <a:lnTo>
                      <a:pt x="15933" y="14820"/>
                    </a:lnTo>
                    <a:lnTo>
                      <a:pt x="16072" y="15401"/>
                    </a:lnTo>
                    <a:lnTo>
                      <a:pt x="16026" y="15982"/>
                    </a:lnTo>
                    <a:lnTo>
                      <a:pt x="16305" y="17338"/>
                    </a:lnTo>
                    <a:lnTo>
                      <a:pt x="16955" y="18307"/>
                    </a:lnTo>
                    <a:lnTo>
                      <a:pt x="17280" y="18307"/>
                    </a:lnTo>
                    <a:lnTo>
                      <a:pt x="17512" y="17919"/>
                    </a:lnTo>
                    <a:lnTo>
                      <a:pt x="17884" y="17919"/>
                    </a:lnTo>
                    <a:lnTo>
                      <a:pt x="18070" y="18114"/>
                    </a:lnTo>
                    <a:lnTo>
                      <a:pt x="17977" y="18887"/>
                    </a:lnTo>
                    <a:lnTo>
                      <a:pt x="18348" y="20244"/>
                    </a:lnTo>
                    <a:lnTo>
                      <a:pt x="18348" y="20728"/>
                    </a:lnTo>
                    <a:lnTo>
                      <a:pt x="18581" y="21504"/>
                    </a:lnTo>
                    <a:lnTo>
                      <a:pt x="19138" y="21405"/>
                    </a:lnTo>
                    <a:lnTo>
                      <a:pt x="19231" y="21600"/>
                    </a:lnTo>
                    <a:lnTo>
                      <a:pt x="19556" y="20631"/>
                    </a:lnTo>
                    <a:lnTo>
                      <a:pt x="21089" y="19567"/>
                    </a:lnTo>
                    <a:lnTo>
                      <a:pt x="21135" y="19082"/>
                    </a:lnTo>
                    <a:lnTo>
                      <a:pt x="21229" y="18307"/>
                    </a:lnTo>
                    <a:lnTo>
                      <a:pt x="21600" y="14239"/>
                    </a:lnTo>
                    <a:lnTo>
                      <a:pt x="21554" y="13852"/>
                    </a:lnTo>
                    <a:lnTo>
                      <a:pt x="18581" y="15208"/>
                    </a:lnTo>
                    <a:cubicBezTo>
                      <a:pt x="18581" y="15208"/>
                      <a:pt x="16397" y="0"/>
                      <a:pt x="16397" y="0"/>
                    </a:cubicBezTo>
                    <a:close/>
                  </a:path>
                </a:pathLst>
              </a:custGeom>
              <a:solidFill>
                <a:srgbClr val="DCDEE0"/>
              </a:solidFill>
              <a:ln w="12700" cap="flat">
                <a:noFill/>
                <a:miter lim="400000"/>
              </a:ln>
              <a:effectLst/>
            </p:spPr>
            <p:txBody>
              <a:bodyPr wrap="square" lIns="0" tIns="0" rIns="0" bIns="0" numCol="1" anchor="ctr">
                <a:noAutofit/>
              </a:bodyP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p>
            </p:txBody>
          </p:sp>
          <p:sp>
            <p:nvSpPr>
              <p:cNvPr id="11857" name="Shape 11857"/>
              <p:cNvSpPr/>
              <p:nvPr/>
            </p:nvSpPr>
            <p:spPr>
              <a:xfrm>
                <a:off x="4719796" y="5737791"/>
                <a:ext cx="4301256" cy="4198127"/>
              </a:xfrm>
              <a:custGeom>
                <a:cxnLst>
                  <a:cxn ang="0">
                    <a:pos x="wd2" y="hd2"/>
                  </a:cxn>
                  <a:cxn ang="5400000">
                    <a:pos x="wd2" y="hd2"/>
                  </a:cxn>
                  <a:cxn ang="10800000">
                    <a:pos x="wd2" y="hd2"/>
                  </a:cxn>
                  <a:cxn ang="16200000">
                    <a:pos x="wd2" y="hd2"/>
                  </a:cxn>
                </a:cxnLst>
                <a:rect l="0" t="0" r="r" b="b"/>
                <a:pathLst>
                  <a:path w="21600" h="21600" extrusionOk="0">
                    <a:moveTo>
                      <a:pt x="19894" y="6071"/>
                    </a:moveTo>
                    <a:lnTo>
                      <a:pt x="19818" y="6056"/>
                    </a:lnTo>
                    <a:lnTo>
                      <a:pt x="19757" y="5978"/>
                    </a:lnTo>
                    <a:lnTo>
                      <a:pt x="19620" y="5931"/>
                    </a:lnTo>
                    <a:lnTo>
                      <a:pt x="18843" y="5509"/>
                    </a:lnTo>
                    <a:lnTo>
                      <a:pt x="18797" y="5556"/>
                    </a:lnTo>
                    <a:lnTo>
                      <a:pt x="18569" y="5634"/>
                    </a:lnTo>
                    <a:lnTo>
                      <a:pt x="18218" y="5587"/>
                    </a:lnTo>
                    <a:lnTo>
                      <a:pt x="18081" y="5587"/>
                    </a:lnTo>
                    <a:lnTo>
                      <a:pt x="17975" y="5603"/>
                    </a:lnTo>
                    <a:lnTo>
                      <a:pt x="17685" y="5712"/>
                    </a:lnTo>
                    <a:lnTo>
                      <a:pt x="17335" y="5743"/>
                    </a:lnTo>
                    <a:lnTo>
                      <a:pt x="17243" y="5790"/>
                    </a:lnTo>
                    <a:lnTo>
                      <a:pt x="16985" y="5993"/>
                    </a:lnTo>
                    <a:lnTo>
                      <a:pt x="16741" y="5821"/>
                    </a:lnTo>
                    <a:lnTo>
                      <a:pt x="16588" y="5743"/>
                    </a:lnTo>
                    <a:lnTo>
                      <a:pt x="16588" y="5697"/>
                    </a:lnTo>
                    <a:lnTo>
                      <a:pt x="16558" y="5665"/>
                    </a:lnTo>
                    <a:lnTo>
                      <a:pt x="16436" y="5650"/>
                    </a:lnTo>
                    <a:lnTo>
                      <a:pt x="16375" y="5743"/>
                    </a:lnTo>
                    <a:lnTo>
                      <a:pt x="16299" y="5743"/>
                    </a:lnTo>
                    <a:lnTo>
                      <a:pt x="16116" y="5681"/>
                    </a:lnTo>
                    <a:lnTo>
                      <a:pt x="16101" y="5556"/>
                    </a:lnTo>
                    <a:lnTo>
                      <a:pt x="16040" y="5540"/>
                    </a:lnTo>
                    <a:lnTo>
                      <a:pt x="15888" y="5634"/>
                    </a:lnTo>
                    <a:lnTo>
                      <a:pt x="15766" y="5806"/>
                    </a:lnTo>
                    <a:lnTo>
                      <a:pt x="15781" y="5915"/>
                    </a:lnTo>
                    <a:lnTo>
                      <a:pt x="15674" y="5993"/>
                    </a:lnTo>
                    <a:lnTo>
                      <a:pt x="15614" y="5868"/>
                    </a:lnTo>
                    <a:lnTo>
                      <a:pt x="15644" y="5697"/>
                    </a:lnTo>
                    <a:lnTo>
                      <a:pt x="15629" y="5619"/>
                    </a:lnTo>
                    <a:lnTo>
                      <a:pt x="15492" y="5619"/>
                    </a:lnTo>
                    <a:lnTo>
                      <a:pt x="15324" y="5743"/>
                    </a:lnTo>
                    <a:lnTo>
                      <a:pt x="15263" y="5743"/>
                    </a:lnTo>
                    <a:lnTo>
                      <a:pt x="14882" y="5447"/>
                    </a:lnTo>
                    <a:lnTo>
                      <a:pt x="14760" y="5494"/>
                    </a:lnTo>
                    <a:lnTo>
                      <a:pt x="14700" y="5697"/>
                    </a:lnTo>
                    <a:lnTo>
                      <a:pt x="14395" y="5634"/>
                    </a:lnTo>
                    <a:lnTo>
                      <a:pt x="14395" y="5431"/>
                    </a:lnTo>
                    <a:lnTo>
                      <a:pt x="14334" y="5400"/>
                    </a:lnTo>
                    <a:lnTo>
                      <a:pt x="14151" y="5244"/>
                    </a:lnTo>
                    <a:lnTo>
                      <a:pt x="14151" y="5182"/>
                    </a:lnTo>
                    <a:lnTo>
                      <a:pt x="13740" y="5119"/>
                    </a:lnTo>
                    <a:lnTo>
                      <a:pt x="13633" y="5244"/>
                    </a:lnTo>
                    <a:lnTo>
                      <a:pt x="13466" y="5166"/>
                    </a:lnTo>
                    <a:lnTo>
                      <a:pt x="13359" y="5010"/>
                    </a:lnTo>
                    <a:lnTo>
                      <a:pt x="13237" y="5041"/>
                    </a:lnTo>
                    <a:lnTo>
                      <a:pt x="13207" y="5072"/>
                    </a:lnTo>
                    <a:lnTo>
                      <a:pt x="13115" y="5072"/>
                    </a:lnTo>
                    <a:lnTo>
                      <a:pt x="12963" y="4994"/>
                    </a:lnTo>
                    <a:lnTo>
                      <a:pt x="12537" y="4916"/>
                    </a:lnTo>
                    <a:lnTo>
                      <a:pt x="12491" y="4885"/>
                    </a:lnTo>
                    <a:lnTo>
                      <a:pt x="12399" y="4745"/>
                    </a:lnTo>
                    <a:lnTo>
                      <a:pt x="12415" y="4651"/>
                    </a:lnTo>
                    <a:lnTo>
                      <a:pt x="12369" y="4557"/>
                    </a:lnTo>
                    <a:lnTo>
                      <a:pt x="12186" y="4464"/>
                    </a:lnTo>
                    <a:lnTo>
                      <a:pt x="12080" y="4557"/>
                    </a:lnTo>
                    <a:lnTo>
                      <a:pt x="11760" y="4588"/>
                    </a:lnTo>
                    <a:lnTo>
                      <a:pt x="11653" y="4542"/>
                    </a:lnTo>
                    <a:lnTo>
                      <a:pt x="11425" y="4245"/>
                    </a:lnTo>
                    <a:lnTo>
                      <a:pt x="11333" y="4167"/>
                    </a:lnTo>
                    <a:lnTo>
                      <a:pt x="11166" y="4136"/>
                    </a:lnTo>
                    <a:lnTo>
                      <a:pt x="11287" y="281"/>
                    </a:lnTo>
                    <a:lnTo>
                      <a:pt x="6641" y="0"/>
                    </a:lnTo>
                    <a:lnTo>
                      <a:pt x="6565" y="0"/>
                    </a:lnTo>
                    <a:lnTo>
                      <a:pt x="5865" y="8990"/>
                    </a:lnTo>
                    <a:lnTo>
                      <a:pt x="31" y="8428"/>
                    </a:lnTo>
                    <a:lnTo>
                      <a:pt x="0" y="8459"/>
                    </a:lnTo>
                    <a:lnTo>
                      <a:pt x="46" y="8522"/>
                    </a:lnTo>
                    <a:lnTo>
                      <a:pt x="61" y="8553"/>
                    </a:lnTo>
                    <a:lnTo>
                      <a:pt x="0" y="8678"/>
                    </a:lnTo>
                    <a:lnTo>
                      <a:pt x="61" y="8834"/>
                    </a:lnTo>
                    <a:lnTo>
                      <a:pt x="91" y="8865"/>
                    </a:lnTo>
                    <a:lnTo>
                      <a:pt x="396" y="9068"/>
                    </a:lnTo>
                    <a:lnTo>
                      <a:pt x="472" y="9271"/>
                    </a:lnTo>
                    <a:lnTo>
                      <a:pt x="594" y="9552"/>
                    </a:lnTo>
                    <a:lnTo>
                      <a:pt x="899" y="9754"/>
                    </a:lnTo>
                    <a:lnTo>
                      <a:pt x="1798" y="10863"/>
                    </a:lnTo>
                    <a:lnTo>
                      <a:pt x="2559" y="11487"/>
                    </a:lnTo>
                    <a:lnTo>
                      <a:pt x="2620" y="11596"/>
                    </a:lnTo>
                    <a:lnTo>
                      <a:pt x="2666" y="11737"/>
                    </a:lnTo>
                    <a:lnTo>
                      <a:pt x="2650" y="11908"/>
                    </a:lnTo>
                    <a:lnTo>
                      <a:pt x="2711" y="12002"/>
                    </a:lnTo>
                    <a:lnTo>
                      <a:pt x="2879" y="12283"/>
                    </a:lnTo>
                    <a:lnTo>
                      <a:pt x="2864" y="12923"/>
                    </a:lnTo>
                    <a:lnTo>
                      <a:pt x="2909" y="13110"/>
                    </a:lnTo>
                    <a:lnTo>
                      <a:pt x="3184" y="13562"/>
                    </a:lnTo>
                    <a:lnTo>
                      <a:pt x="4326" y="14421"/>
                    </a:lnTo>
                    <a:lnTo>
                      <a:pt x="5103" y="14920"/>
                    </a:lnTo>
                    <a:lnTo>
                      <a:pt x="5316" y="14952"/>
                    </a:lnTo>
                    <a:lnTo>
                      <a:pt x="5469" y="14874"/>
                    </a:lnTo>
                    <a:lnTo>
                      <a:pt x="5636" y="14655"/>
                    </a:lnTo>
                    <a:lnTo>
                      <a:pt x="5773" y="14546"/>
                    </a:lnTo>
                    <a:lnTo>
                      <a:pt x="6108" y="13765"/>
                    </a:lnTo>
                    <a:lnTo>
                      <a:pt x="6261" y="13516"/>
                    </a:lnTo>
                    <a:lnTo>
                      <a:pt x="6382" y="13453"/>
                    </a:lnTo>
                    <a:lnTo>
                      <a:pt x="6657" y="13531"/>
                    </a:lnTo>
                    <a:lnTo>
                      <a:pt x="6718" y="13516"/>
                    </a:lnTo>
                    <a:lnTo>
                      <a:pt x="6763" y="13391"/>
                    </a:lnTo>
                    <a:lnTo>
                      <a:pt x="6839" y="13297"/>
                    </a:lnTo>
                    <a:lnTo>
                      <a:pt x="6992" y="13360"/>
                    </a:lnTo>
                    <a:lnTo>
                      <a:pt x="7129" y="13453"/>
                    </a:lnTo>
                    <a:lnTo>
                      <a:pt x="7571" y="13516"/>
                    </a:lnTo>
                    <a:lnTo>
                      <a:pt x="7693" y="13578"/>
                    </a:lnTo>
                    <a:lnTo>
                      <a:pt x="7967" y="13656"/>
                    </a:lnTo>
                    <a:lnTo>
                      <a:pt x="8119" y="13594"/>
                    </a:lnTo>
                    <a:lnTo>
                      <a:pt x="8469" y="13797"/>
                    </a:lnTo>
                    <a:lnTo>
                      <a:pt x="8546" y="14000"/>
                    </a:lnTo>
                    <a:lnTo>
                      <a:pt x="8606" y="14031"/>
                    </a:lnTo>
                    <a:lnTo>
                      <a:pt x="8637" y="14109"/>
                    </a:lnTo>
                    <a:lnTo>
                      <a:pt x="8698" y="14124"/>
                    </a:lnTo>
                    <a:lnTo>
                      <a:pt x="8850" y="14218"/>
                    </a:lnTo>
                    <a:lnTo>
                      <a:pt x="9048" y="14499"/>
                    </a:lnTo>
                    <a:lnTo>
                      <a:pt x="9383" y="14795"/>
                    </a:lnTo>
                    <a:lnTo>
                      <a:pt x="9551" y="15061"/>
                    </a:lnTo>
                    <a:lnTo>
                      <a:pt x="9566" y="15186"/>
                    </a:lnTo>
                    <a:lnTo>
                      <a:pt x="10069" y="16419"/>
                    </a:lnTo>
                    <a:lnTo>
                      <a:pt x="10145" y="16668"/>
                    </a:lnTo>
                    <a:lnTo>
                      <a:pt x="10693" y="17308"/>
                    </a:lnTo>
                    <a:lnTo>
                      <a:pt x="10739" y="17464"/>
                    </a:lnTo>
                    <a:lnTo>
                      <a:pt x="11120" y="17886"/>
                    </a:lnTo>
                    <a:lnTo>
                      <a:pt x="11227" y="17948"/>
                    </a:lnTo>
                    <a:lnTo>
                      <a:pt x="11379" y="18135"/>
                    </a:lnTo>
                    <a:lnTo>
                      <a:pt x="11425" y="18245"/>
                    </a:lnTo>
                    <a:lnTo>
                      <a:pt x="11394" y="18666"/>
                    </a:lnTo>
                    <a:lnTo>
                      <a:pt x="11516" y="18822"/>
                    </a:lnTo>
                    <a:lnTo>
                      <a:pt x="11562" y="19290"/>
                    </a:lnTo>
                    <a:lnTo>
                      <a:pt x="11684" y="19446"/>
                    </a:lnTo>
                    <a:lnTo>
                      <a:pt x="12080" y="20227"/>
                    </a:lnTo>
                    <a:lnTo>
                      <a:pt x="12110" y="20445"/>
                    </a:lnTo>
                    <a:lnTo>
                      <a:pt x="12384" y="20476"/>
                    </a:lnTo>
                    <a:lnTo>
                      <a:pt x="12689" y="20664"/>
                    </a:lnTo>
                    <a:lnTo>
                      <a:pt x="13054" y="20789"/>
                    </a:lnTo>
                    <a:lnTo>
                      <a:pt x="13603" y="21147"/>
                    </a:lnTo>
                    <a:lnTo>
                      <a:pt x="14334" y="21210"/>
                    </a:lnTo>
                    <a:lnTo>
                      <a:pt x="14486" y="21225"/>
                    </a:lnTo>
                    <a:lnTo>
                      <a:pt x="14882" y="21506"/>
                    </a:lnTo>
                    <a:lnTo>
                      <a:pt x="15080" y="21600"/>
                    </a:lnTo>
                    <a:lnTo>
                      <a:pt x="15263" y="21366"/>
                    </a:lnTo>
                    <a:lnTo>
                      <a:pt x="15431" y="21413"/>
                    </a:lnTo>
                    <a:lnTo>
                      <a:pt x="15492" y="21350"/>
                    </a:lnTo>
                    <a:lnTo>
                      <a:pt x="15492" y="21241"/>
                    </a:lnTo>
                    <a:lnTo>
                      <a:pt x="15324" y="21179"/>
                    </a:lnTo>
                    <a:lnTo>
                      <a:pt x="15355" y="21116"/>
                    </a:lnTo>
                    <a:lnTo>
                      <a:pt x="15187" y="20913"/>
                    </a:lnTo>
                    <a:lnTo>
                      <a:pt x="14943" y="19977"/>
                    </a:lnTo>
                    <a:lnTo>
                      <a:pt x="14821" y="19603"/>
                    </a:lnTo>
                    <a:lnTo>
                      <a:pt x="15004" y="19040"/>
                    </a:lnTo>
                    <a:lnTo>
                      <a:pt x="14974" y="18853"/>
                    </a:lnTo>
                    <a:lnTo>
                      <a:pt x="14928" y="18822"/>
                    </a:lnTo>
                    <a:lnTo>
                      <a:pt x="14882" y="18806"/>
                    </a:lnTo>
                    <a:lnTo>
                      <a:pt x="14852" y="18775"/>
                    </a:lnTo>
                    <a:lnTo>
                      <a:pt x="14852" y="18728"/>
                    </a:lnTo>
                    <a:lnTo>
                      <a:pt x="14882" y="18697"/>
                    </a:lnTo>
                    <a:lnTo>
                      <a:pt x="15126" y="18541"/>
                    </a:lnTo>
                    <a:lnTo>
                      <a:pt x="15278" y="18026"/>
                    </a:lnTo>
                    <a:lnTo>
                      <a:pt x="15157" y="17979"/>
                    </a:lnTo>
                    <a:lnTo>
                      <a:pt x="15111" y="17730"/>
                    </a:lnTo>
                    <a:lnTo>
                      <a:pt x="15233" y="17574"/>
                    </a:lnTo>
                    <a:lnTo>
                      <a:pt x="15400" y="17698"/>
                    </a:lnTo>
                    <a:lnTo>
                      <a:pt x="15674" y="17496"/>
                    </a:lnTo>
                    <a:lnTo>
                      <a:pt x="15751" y="17230"/>
                    </a:lnTo>
                    <a:lnTo>
                      <a:pt x="15614" y="17121"/>
                    </a:lnTo>
                    <a:lnTo>
                      <a:pt x="15674" y="16996"/>
                    </a:lnTo>
                    <a:lnTo>
                      <a:pt x="15735" y="17027"/>
                    </a:lnTo>
                    <a:lnTo>
                      <a:pt x="15812" y="17043"/>
                    </a:lnTo>
                    <a:lnTo>
                      <a:pt x="15872" y="16965"/>
                    </a:lnTo>
                    <a:lnTo>
                      <a:pt x="15964" y="17012"/>
                    </a:lnTo>
                    <a:lnTo>
                      <a:pt x="16055" y="17012"/>
                    </a:lnTo>
                    <a:lnTo>
                      <a:pt x="16131" y="16980"/>
                    </a:lnTo>
                    <a:lnTo>
                      <a:pt x="16147" y="16918"/>
                    </a:lnTo>
                    <a:lnTo>
                      <a:pt x="16147" y="16699"/>
                    </a:lnTo>
                    <a:lnTo>
                      <a:pt x="16177" y="16637"/>
                    </a:lnTo>
                    <a:lnTo>
                      <a:pt x="16253" y="16621"/>
                    </a:lnTo>
                    <a:lnTo>
                      <a:pt x="16284" y="16653"/>
                    </a:lnTo>
                    <a:lnTo>
                      <a:pt x="16360" y="16668"/>
                    </a:lnTo>
                    <a:lnTo>
                      <a:pt x="16771" y="16559"/>
                    </a:lnTo>
                    <a:lnTo>
                      <a:pt x="16817" y="16543"/>
                    </a:lnTo>
                    <a:lnTo>
                      <a:pt x="16832" y="16465"/>
                    </a:lnTo>
                    <a:lnTo>
                      <a:pt x="16802" y="16419"/>
                    </a:lnTo>
                    <a:lnTo>
                      <a:pt x="16588" y="16294"/>
                    </a:lnTo>
                    <a:lnTo>
                      <a:pt x="16588" y="16200"/>
                    </a:lnTo>
                    <a:lnTo>
                      <a:pt x="16969" y="16091"/>
                    </a:lnTo>
                    <a:lnTo>
                      <a:pt x="17030" y="16013"/>
                    </a:lnTo>
                    <a:lnTo>
                      <a:pt x="17137" y="15982"/>
                    </a:lnTo>
                    <a:lnTo>
                      <a:pt x="17167" y="16013"/>
                    </a:lnTo>
                    <a:lnTo>
                      <a:pt x="17122" y="16060"/>
                    </a:lnTo>
                    <a:lnTo>
                      <a:pt x="17183" y="16169"/>
                    </a:lnTo>
                    <a:lnTo>
                      <a:pt x="17243" y="16169"/>
                    </a:lnTo>
                    <a:lnTo>
                      <a:pt x="17320" y="16107"/>
                    </a:lnTo>
                    <a:lnTo>
                      <a:pt x="17914" y="15919"/>
                    </a:lnTo>
                    <a:lnTo>
                      <a:pt x="18904" y="15264"/>
                    </a:lnTo>
                    <a:lnTo>
                      <a:pt x="18949" y="15014"/>
                    </a:lnTo>
                    <a:lnTo>
                      <a:pt x="19406" y="14608"/>
                    </a:lnTo>
                    <a:lnTo>
                      <a:pt x="19422" y="14546"/>
                    </a:lnTo>
                    <a:lnTo>
                      <a:pt x="19224" y="14265"/>
                    </a:lnTo>
                    <a:lnTo>
                      <a:pt x="19269" y="14046"/>
                    </a:lnTo>
                    <a:lnTo>
                      <a:pt x="19574" y="13922"/>
                    </a:lnTo>
                    <a:lnTo>
                      <a:pt x="19635" y="13922"/>
                    </a:lnTo>
                    <a:lnTo>
                      <a:pt x="19589" y="14171"/>
                    </a:lnTo>
                    <a:lnTo>
                      <a:pt x="19620" y="14249"/>
                    </a:lnTo>
                    <a:lnTo>
                      <a:pt x="19970" y="14202"/>
                    </a:lnTo>
                    <a:lnTo>
                      <a:pt x="20031" y="14296"/>
                    </a:lnTo>
                    <a:lnTo>
                      <a:pt x="20732" y="13984"/>
                    </a:lnTo>
                    <a:lnTo>
                      <a:pt x="21143" y="13937"/>
                    </a:lnTo>
                    <a:lnTo>
                      <a:pt x="21158" y="13922"/>
                    </a:lnTo>
                    <a:lnTo>
                      <a:pt x="21143" y="13875"/>
                    </a:lnTo>
                    <a:lnTo>
                      <a:pt x="21067" y="13797"/>
                    </a:lnTo>
                    <a:lnTo>
                      <a:pt x="21036" y="13672"/>
                    </a:lnTo>
                    <a:lnTo>
                      <a:pt x="21082" y="13609"/>
                    </a:lnTo>
                    <a:lnTo>
                      <a:pt x="21128" y="13484"/>
                    </a:lnTo>
                    <a:lnTo>
                      <a:pt x="21250" y="13360"/>
                    </a:lnTo>
                    <a:lnTo>
                      <a:pt x="21402" y="12923"/>
                    </a:lnTo>
                    <a:lnTo>
                      <a:pt x="21280" y="12735"/>
                    </a:lnTo>
                    <a:lnTo>
                      <a:pt x="21280" y="12595"/>
                    </a:lnTo>
                    <a:lnTo>
                      <a:pt x="21311" y="12501"/>
                    </a:lnTo>
                    <a:lnTo>
                      <a:pt x="21295" y="12376"/>
                    </a:lnTo>
                    <a:lnTo>
                      <a:pt x="21341" y="12127"/>
                    </a:lnTo>
                    <a:lnTo>
                      <a:pt x="21463" y="12033"/>
                    </a:lnTo>
                    <a:lnTo>
                      <a:pt x="21539" y="11846"/>
                    </a:lnTo>
                    <a:lnTo>
                      <a:pt x="21600" y="11487"/>
                    </a:lnTo>
                    <a:lnTo>
                      <a:pt x="21600" y="11268"/>
                    </a:lnTo>
                    <a:lnTo>
                      <a:pt x="21539" y="10956"/>
                    </a:lnTo>
                    <a:lnTo>
                      <a:pt x="21417" y="10738"/>
                    </a:lnTo>
                    <a:lnTo>
                      <a:pt x="21356" y="10675"/>
                    </a:lnTo>
                    <a:lnTo>
                      <a:pt x="21387" y="10566"/>
                    </a:lnTo>
                    <a:lnTo>
                      <a:pt x="21326" y="10488"/>
                    </a:lnTo>
                    <a:lnTo>
                      <a:pt x="21234" y="10301"/>
                    </a:lnTo>
                    <a:lnTo>
                      <a:pt x="21128" y="10207"/>
                    </a:lnTo>
                    <a:lnTo>
                      <a:pt x="21097" y="10145"/>
                    </a:lnTo>
                    <a:lnTo>
                      <a:pt x="21158" y="9926"/>
                    </a:lnTo>
                    <a:lnTo>
                      <a:pt x="21021" y="9645"/>
                    </a:lnTo>
                    <a:lnTo>
                      <a:pt x="20793" y="9427"/>
                    </a:lnTo>
                    <a:lnTo>
                      <a:pt x="20717" y="9302"/>
                    </a:lnTo>
                    <a:lnTo>
                      <a:pt x="20671" y="7304"/>
                    </a:lnTo>
                    <a:lnTo>
                      <a:pt x="20671" y="6243"/>
                    </a:lnTo>
                    <a:lnTo>
                      <a:pt x="20427" y="6181"/>
                    </a:lnTo>
                    <a:lnTo>
                      <a:pt x="20214" y="6274"/>
                    </a:lnTo>
                    <a:lnTo>
                      <a:pt x="20138" y="6259"/>
                    </a:lnTo>
                    <a:cubicBezTo>
                      <a:pt x="20138" y="6259"/>
                      <a:pt x="19894" y="6071"/>
                      <a:pt x="19894" y="6071"/>
                    </a:cubicBezTo>
                    <a:close/>
                  </a:path>
                </a:pathLst>
              </a:custGeom>
              <a:solidFill>
                <a:srgbClr val="DCDEE0"/>
              </a:solidFill>
              <a:ln w="12700" cap="flat">
                <a:noFill/>
                <a:miter lim="400000"/>
              </a:ln>
              <a:effectLst/>
            </p:spPr>
            <p:txBody>
              <a:bodyPr wrap="square" lIns="0" tIns="0" rIns="0" bIns="0" numCol="1" anchor="ctr">
                <a:noAutofit/>
              </a:bodyP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p>
            </p:txBody>
          </p:sp>
          <p:sp>
            <p:nvSpPr>
              <p:cNvPr id="11858" name="Shape 11858"/>
              <p:cNvSpPr/>
              <p:nvPr/>
            </p:nvSpPr>
            <p:spPr>
              <a:xfrm>
                <a:off x="6350901" y="4395889"/>
                <a:ext cx="2278042" cy="1222394"/>
              </a:xfrm>
              <a:custGeom>
                <a:cxnLst>
                  <a:cxn ang="0">
                    <a:pos x="wd2" y="hd2"/>
                  </a:cxn>
                  <a:cxn ang="5400000">
                    <a:pos x="wd2" y="hd2"/>
                  </a:cxn>
                  <a:cxn ang="10800000">
                    <a:pos x="wd2" y="hd2"/>
                  </a:cxn>
                  <a:cxn ang="16200000">
                    <a:pos x="wd2" y="hd2"/>
                  </a:cxn>
                </a:cxnLst>
                <a:rect l="0" t="0" r="r" b="b"/>
                <a:pathLst>
                  <a:path w="21600" h="21600" extrusionOk="0">
                    <a:moveTo>
                      <a:pt x="633" y="0"/>
                    </a:moveTo>
                    <a:lnTo>
                      <a:pt x="19385" y="804"/>
                    </a:lnTo>
                    <a:lnTo>
                      <a:pt x="20593" y="2519"/>
                    </a:lnTo>
                    <a:lnTo>
                      <a:pt x="20219" y="3376"/>
                    </a:lnTo>
                    <a:lnTo>
                      <a:pt x="20133" y="4235"/>
                    </a:lnTo>
                    <a:lnTo>
                      <a:pt x="20334" y="4663"/>
                    </a:lnTo>
                    <a:lnTo>
                      <a:pt x="20651" y="4931"/>
                    </a:lnTo>
                    <a:lnTo>
                      <a:pt x="20823" y="6111"/>
                    </a:lnTo>
                    <a:lnTo>
                      <a:pt x="21111" y="6485"/>
                    </a:lnTo>
                    <a:lnTo>
                      <a:pt x="21399" y="6592"/>
                    </a:lnTo>
                    <a:lnTo>
                      <a:pt x="21513" y="6753"/>
                    </a:lnTo>
                    <a:lnTo>
                      <a:pt x="21600" y="21600"/>
                    </a:lnTo>
                    <a:lnTo>
                      <a:pt x="0" y="20743"/>
                    </a:lnTo>
                    <a:cubicBezTo>
                      <a:pt x="0" y="20743"/>
                      <a:pt x="633" y="0"/>
                      <a:pt x="633" y="0"/>
                    </a:cubicBezTo>
                    <a:close/>
                  </a:path>
                </a:pathLst>
              </a:custGeom>
              <a:solidFill>
                <a:srgbClr val="DCDEE0"/>
              </a:solidFill>
              <a:ln w="12700" cap="flat">
                <a:noFill/>
                <a:miter lim="400000"/>
              </a:ln>
              <a:effectLst/>
            </p:spPr>
            <p:txBody>
              <a:bodyPr wrap="square" lIns="0" tIns="0" rIns="0" bIns="0" numCol="1" anchor="ctr">
                <a:noAutofit/>
              </a:bodyP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p>
            </p:txBody>
          </p:sp>
          <p:sp>
            <p:nvSpPr>
              <p:cNvPr id="11859" name="Shape 11859"/>
              <p:cNvSpPr/>
              <p:nvPr/>
            </p:nvSpPr>
            <p:spPr>
              <a:xfrm>
                <a:off x="5865040" y="3181235"/>
                <a:ext cx="2538880" cy="1258838"/>
              </a:xfrm>
              <a:custGeom>
                <a:cxnLst>
                  <a:cxn ang="0">
                    <a:pos x="wd2" y="hd2"/>
                  </a:cxn>
                  <a:cxn ang="5400000">
                    <a:pos x="wd2" y="hd2"/>
                  </a:cxn>
                  <a:cxn ang="10800000">
                    <a:pos x="wd2" y="hd2"/>
                  </a:cxn>
                  <a:cxn ang="16200000">
                    <a:pos x="wd2" y="hd2"/>
                  </a:cxn>
                </a:cxnLst>
                <a:rect l="0" t="0" r="r" b="b"/>
                <a:pathLst>
                  <a:path w="21600" h="21600" extrusionOk="0">
                    <a:moveTo>
                      <a:pt x="0" y="13324"/>
                    </a:moveTo>
                    <a:lnTo>
                      <a:pt x="568" y="0"/>
                    </a:lnTo>
                    <a:lnTo>
                      <a:pt x="13884" y="1405"/>
                    </a:lnTo>
                    <a:lnTo>
                      <a:pt x="14245" y="2446"/>
                    </a:lnTo>
                    <a:lnTo>
                      <a:pt x="14684" y="2446"/>
                    </a:lnTo>
                    <a:lnTo>
                      <a:pt x="15019" y="2290"/>
                    </a:lnTo>
                    <a:lnTo>
                      <a:pt x="15277" y="2654"/>
                    </a:lnTo>
                    <a:lnTo>
                      <a:pt x="15484" y="3539"/>
                    </a:lnTo>
                    <a:lnTo>
                      <a:pt x="15819" y="3695"/>
                    </a:lnTo>
                    <a:lnTo>
                      <a:pt x="16181" y="3539"/>
                    </a:lnTo>
                    <a:lnTo>
                      <a:pt x="16516" y="3018"/>
                    </a:lnTo>
                    <a:lnTo>
                      <a:pt x="16955" y="3018"/>
                    </a:lnTo>
                    <a:lnTo>
                      <a:pt x="17213" y="3175"/>
                    </a:lnTo>
                    <a:lnTo>
                      <a:pt x="18271" y="4580"/>
                    </a:lnTo>
                    <a:lnTo>
                      <a:pt x="18787" y="5308"/>
                    </a:lnTo>
                    <a:lnTo>
                      <a:pt x="18787" y="5986"/>
                    </a:lnTo>
                    <a:lnTo>
                      <a:pt x="19148" y="6401"/>
                    </a:lnTo>
                    <a:lnTo>
                      <a:pt x="19148" y="6870"/>
                    </a:lnTo>
                    <a:lnTo>
                      <a:pt x="18994" y="7807"/>
                    </a:lnTo>
                    <a:lnTo>
                      <a:pt x="19252" y="8276"/>
                    </a:lnTo>
                    <a:lnTo>
                      <a:pt x="19406" y="9369"/>
                    </a:lnTo>
                    <a:lnTo>
                      <a:pt x="19690" y="9889"/>
                    </a:lnTo>
                    <a:lnTo>
                      <a:pt x="19587" y="10410"/>
                    </a:lnTo>
                    <a:lnTo>
                      <a:pt x="19690" y="10982"/>
                    </a:lnTo>
                    <a:lnTo>
                      <a:pt x="20026" y="11502"/>
                    </a:lnTo>
                    <a:lnTo>
                      <a:pt x="20129" y="12023"/>
                    </a:lnTo>
                    <a:lnTo>
                      <a:pt x="20026" y="12595"/>
                    </a:lnTo>
                    <a:lnTo>
                      <a:pt x="19949" y="13636"/>
                    </a:lnTo>
                    <a:lnTo>
                      <a:pt x="20284" y="14001"/>
                    </a:lnTo>
                    <a:lnTo>
                      <a:pt x="20387" y="14521"/>
                    </a:lnTo>
                    <a:lnTo>
                      <a:pt x="20207" y="15042"/>
                    </a:lnTo>
                    <a:lnTo>
                      <a:pt x="20284" y="15563"/>
                    </a:lnTo>
                    <a:lnTo>
                      <a:pt x="20465" y="16083"/>
                    </a:lnTo>
                    <a:lnTo>
                      <a:pt x="20387" y="16603"/>
                    </a:lnTo>
                    <a:lnTo>
                      <a:pt x="20465" y="17331"/>
                    </a:lnTo>
                    <a:lnTo>
                      <a:pt x="20568" y="17644"/>
                    </a:lnTo>
                    <a:lnTo>
                      <a:pt x="20748" y="18217"/>
                    </a:lnTo>
                    <a:lnTo>
                      <a:pt x="21007" y="18737"/>
                    </a:lnTo>
                    <a:lnTo>
                      <a:pt x="21084" y="19621"/>
                    </a:lnTo>
                    <a:lnTo>
                      <a:pt x="21445" y="20507"/>
                    </a:lnTo>
                    <a:lnTo>
                      <a:pt x="21600" y="20714"/>
                    </a:lnTo>
                    <a:lnTo>
                      <a:pt x="21523" y="21391"/>
                    </a:lnTo>
                    <a:lnTo>
                      <a:pt x="21574" y="21600"/>
                    </a:lnTo>
                    <a:lnTo>
                      <a:pt x="4748" y="20819"/>
                    </a:lnTo>
                    <a:lnTo>
                      <a:pt x="4955" y="14156"/>
                    </a:lnTo>
                    <a:lnTo>
                      <a:pt x="0" y="13324"/>
                    </a:lnTo>
                    <a:cubicBezTo>
                      <a:pt x="0" y="13324"/>
                      <a:pt x="0" y="13324"/>
                      <a:pt x="0" y="13324"/>
                    </a:cubicBezTo>
                    <a:close/>
                  </a:path>
                </a:pathLst>
              </a:custGeom>
              <a:solidFill>
                <a:srgbClr val="DCDEE0"/>
              </a:solidFill>
              <a:ln w="12700" cap="flat">
                <a:noFill/>
                <a:miter lim="400000"/>
              </a:ln>
              <a:effectLst/>
            </p:spPr>
            <p:txBody>
              <a:bodyPr wrap="square" lIns="0" tIns="0" rIns="0" bIns="0" numCol="1" anchor="ctr">
                <a:noAutofit/>
              </a:bodyP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p>
            </p:txBody>
          </p:sp>
          <p:sp>
            <p:nvSpPr>
              <p:cNvPr id="11860" name="Shape 11860"/>
              <p:cNvSpPr/>
              <p:nvPr/>
            </p:nvSpPr>
            <p:spPr>
              <a:xfrm>
                <a:off x="5934449" y="2035990"/>
                <a:ext cx="2153663" cy="1452944"/>
              </a:xfrm>
              <a:custGeom>
                <a:cxnLst>
                  <a:cxn ang="0">
                    <a:pos x="wd2" y="hd2"/>
                  </a:cxn>
                  <a:cxn ang="5400000">
                    <a:pos x="wd2" y="hd2"/>
                  </a:cxn>
                  <a:cxn ang="10800000">
                    <a:pos x="wd2" y="hd2"/>
                  </a:cxn>
                  <a:cxn ang="16200000">
                    <a:pos x="wd2" y="hd2"/>
                  </a:cxn>
                </a:cxnLst>
                <a:rect l="0" t="0" r="r" b="b"/>
                <a:pathLst>
                  <a:path w="21600" h="21600" extrusionOk="0">
                    <a:moveTo>
                      <a:pt x="0" y="17001"/>
                    </a:moveTo>
                    <a:lnTo>
                      <a:pt x="639" y="5591"/>
                    </a:lnTo>
                    <a:lnTo>
                      <a:pt x="974" y="0"/>
                    </a:lnTo>
                    <a:lnTo>
                      <a:pt x="21204" y="1307"/>
                    </a:lnTo>
                    <a:lnTo>
                      <a:pt x="21235" y="1804"/>
                    </a:lnTo>
                    <a:lnTo>
                      <a:pt x="21052" y="2390"/>
                    </a:lnTo>
                    <a:lnTo>
                      <a:pt x="20566" y="3157"/>
                    </a:lnTo>
                    <a:lnTo>
                      <a:pt x="20596" y="3653"/>
                    </a:lnTo>
                    <a:lnTo>
                      <a:pt x="21570" y="5051"/>
                    </a:lnTo>
                    <a:lnTo>
                      <a:pt x="21600" y="15557"/>
                    </a:lnTo>
                    <a:lnTo>
                      <a:pt x="21418" y="15512"/>
                    </a:lnTo>
                    <a:lnTo>
                      <a:pt x="21174" y="15557"/>
                    </a:lnTo>
                    <a:lnTo>
                      <a:pt x="21265" y="15918"/>
                    </a:lnTo>
                    <a:lnTo>
                      <a:pt x="21387" y="16234"/>
                    </a:lnTo>
                    <a:lnTo>
                      <a:pt x="21235" y="16820"/>
                    </a:lnTo>
                    <a:lnTo>
                      <a:pt x="21448" y="17135"/>
                    </a:lnTo>
                    <a:lnTo>
                      <a:pt x="21570" y="17993"/>
                    </a:lnTo>
                    <a:lnTo>
                      <a:pt x="21357" y="18263"/>
                    </a:lnTo>
                    <a:lnTo>
                      <a:pt x="21418" y="18760"/>
                    </a:lnTo>
                    <a:lnTo>
                      <a:pt x="21113" y="19796"/>
                    </a:lnTo>
                    <a:lnTo>
                      <a:pt x="21418" y="20879"/>
                    </a:lnTo>
                    <a:lnTo>
                      <a:pt x="21478" y="21465"/>
                    </a:lnTo>
                    <a:lnTo>
                      <a:pt x="21478" y="21600"/>
                    </a:lnTo>
                    <a:lnTo>
                      <a:pt x="20870" y="20969"/>
                    </a:lnTo>
                    <a:lnTo>
                      <a:pt x="19623" y="19751"/>
                    </a:lnTo>
                    <a:lnTo>
                      <a:pt x="19318" y="19616"/>
                    </a:lnTo>
                    <a:lnTo>
                      <a:pt x="18801" y="19616"/>
                    </a:lnTo>
                    <a:lnTo>
                      <a:pt x="18406" y="20067"/>
                    </a:lnTo>
                    <a:lnTo>
                      <a:pt x="17980" y="20202"/>
                    </a:lnTo>
                    <a:lnTo>
                      <a:pt x="17584" y="20067"/>
                    </a:lnTo>
                    <a:lnTo>
                      <a:pt x="17341" y="19300"/>
                    </a:lnTo>
                    <a:lnTo>
                      <a:pt x="17037" y="18985"/>
                    </a:lnTo>
                    <a:lnTo>
                      <a:pt x="16641" y="19120"/>
                    </a:lnTo>
                    <a:lnTo>
                      <a:pt x="16124" y="19120"/>
                    </a:lnTo>
                    <a:lnTo>
                      <a:pt x="15698" y="18218"/>
                    </a:lnTo>
                    <a:cubicBezTo>
                      <a:pt x="15698" y="18218"/>
                      <a:pt x="0" y="17001"/>
                      <a:pt x="0" y="17001"/>
                    </a:cubicBezTo>
                    <a:close/>
                  </a:path>
                </a:pathLst>
              </a:custGeom>
              <a:solidFill>
                <a:srgbClr val="DCDEE0"/>
              </a:solidFill>
              <a:ln w="12700" cap="flat">
                <a:noFill/>
                <a:miter lim="400000"/>
              </a:ln>
              <a:effectLst/>
            </p:spPr>
            <p:txBody>
              <a:bodyPr wrap="square" lIns="0" tIns="0" rIns="0" bIns="0" numCol="1" anchor="ctr">
                <a:noAutofit/>
              </a:bodyP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p>
            </p:txBody>
          </p:sp>
          <p:sp>
            <p:nvSpPr>
              <p:cNvPr id="11861" name="Shape 11861"/>
              <p:cNvSpPr/>
              <p:nvPr/>
            </p:nvSpPr>
            <p:spPr>
              <a:xfrm>
                <a:off x="6026994" y="867609"/>
                <a:ext cx="2020177" cy="1261843"/>
              </a:xfrm>
              <a:custGeom>
                <a:cxnLst>
                  <a:cxn ang="0">
                    <a:pos x="wd2" y="hd2"/>
                  </a:cxn>
                  <a:cxn ang="5400000">
                    <a:pos x="wd2" y="hd2"/>
                  </a:cxn>
                  <a:cxn ang="10800000">
                    <a:pos x="wd2" y="hd2"/>
                  </a:cxn>
                  <a:cxn ang="16200000">
                    <a:pos x="wd2" y="hd2"/>
                  </a:cxn>
                </a:cxnLst>
                <a:rect l="0" t="0" r="r" b="b"/>
                <a:pathLst>
                  <a:path w="21600" h="21600" extrusionOk="0">
                    <a:moveTo>
                      <a:pt x="0" y="20095"/>
                    </a:moveTo>
                    <a:lnTo>
                      <a:pt x="1038" y="0"/>
                    </a:lnTo>
                    <a:lnTo>
                      <a:pt x="6616" y="623"/>
                    </a:lnTo>
                    <a:lnTo>
                      <a:pt x="10573" y="1090"/>
                    </a:lnTo>
                    <a:lnTo>
                      <a:pt x="19881" y="1506"/>
                    </a:lnTo>
                    <a:lnTo>
                      <a:pt x="19914" y="2025"/>
                    </a:lnTo>
                    <a:lnTo>
                      <a:pt x="20205" y="3583"/>
                    </a:lnTo>
                    <a:lnTo>
                      <a:pt x="20108" y="4050"/>
                    </a:lnTo>
                    <a:lnTo>
                      <a:pt x="20011" y="5141"/>
                    </a:lnTo>
                    <a:lnTo>
                      <a:pt x="20043" y="7010"/>
                    </a:lnTo>
                    <a:lnTo>
                      <a:pt x="20303" y="9138"/>
                    </a:lnTo>
                    <a:lnTo>
                      <a:pt x="20660" y="9762"/>
                    </a:lnTo>
                    <a:lnTo>
                      <a:pt x="20887" y="11683"/>
                    </a:lnTo>
                    <a:lnTo>
                      <a:pt x="20951" y="15006"/>
                    </a:lnTo>
                    <a:lnTo>
                      <a:pt x="21081" y="15681"/>
                    </a:lnTo>
                    <a:lnTo>
                      <a:pt x="21081" y="16875"/>
                    </a:lnTo>
                    <a:lnTo>
                      <a:pt x="21113" y="17394"/>
                    </a:lnTo>
                    <a:lnTo>
                      <a:pt x="21600" y="19731"/>
                    </a:lnTo>
                    <a:lnTo>
                      <a:pt x="21535" y="20614"/>
                    </a:lnTo>
                    <a:lnTo>
                      <a:pt x="21568" y="21600"/>
                    </a:lnTo>
                    <a:cubicBezTo>
                      <a:pt x="21568" y="21600"/>
                      <a:pt x="0" y="20095"/>
                      <a:pt x="0" y="20095"/>
                    </a:cubicBezTo>
                    <a:close/>
                  </a:path>
                </a:pathLst>
              </a:custGeom>
              <a:solidFill>
                <a:srgbClr val="DCDEE0"/>
              </a:solidFill>
              <a:ln w="12700" cap="flat">
                <a:noFill/>
                <a:miter lim="400000"/>
              </a:ln>
              <a:effectLst/>
            </p:spPr>
            <p:txBody>
              <a:bodyPr wrap="square" lIns="0" tIns="0" rIns="0" bIns="0" numCol="1" anchor="ctr">
                <a:noAutofit/>
              </a:bodyP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p>
            </p:txBody>
          </p:sp>
          <p:sp>
            <p:nvSpPr>
              <p:cNvPr id="11862" name="Shape 11862"/>
              <p:cNvSpPr/>
              <p:nvPr/>
            </p:nvSpPr>
            <p:spPr>
              <a:xfrm>
                <a:off x="2984576" y="428020"/>
                <a:ext cx="3145551" cy="1989844"/>
              </a:xfrm>
              <a:custGeom>
                <a:cxnLst>
                  <a:cxn ang="0">
                    <a:pos x="wd2" y="hd2"/>
                  </a:cxn>
                  <a:cxn ang="5400000">
                    <a:pos x="wd2" y="hd2"/>
                  </a:cxn>
                  <a:cxn ang="10800000">
                    <a:pos x="wd2" y="hd2"/>
                  </a:cxn>
                  <a:cxn ang="16200000">
                    <a:pos x="wd2" y="hd2"/>
                  </a:cxn>
                </a:cxnLst>
                <a:rect l="0" t="0" r="r" b="b"/>
                <a:pathLst>
                  <a:path w="21600" h="21600" extrusionOk="0">
                    <a:moveTo>
                      <a:pt x="20704" y="21600"/>
                    </a:moveTo>
                    <a:lnTo>
                      <a:pt x="7561" y="19065"/>
                    </a:lnTo>
                    <a:lnTo>
                      <a:pt x="7374" y="21172"/>
                    </a:lnTo>
                    <a:lnTo>
                      <a:pt x="7374" y="21205"/>
                    </a:lnTo>
                    <a:lnTo>
                      <a:pt x="7186" y="20909"/>
                    </a:lnTo>
                    <a:lnTo>
                      <a:pt x="7103" y="20415"/>
                    </a:lnTo>
                    <a:lnTo>
                      <a:pt x="6832" y="19954"/>
                    </a:lnTo>
                    <a:lnTo>
                      <a:pt x="6603" y="20250"/>
                    </a:lnTo>
                    <a:lnTo>
                      <a:pt x="6624" y="20579"/>
                    </a:lnTo>
                    <a:lnTo>
                      <a:pt x="6082" y="20579"/>
                    </a:lnTo>
                    <a:lnTo>
                      <a:pt x="5999" y="20645"/>
                    </a:lnTo>
                    <a:lnTo>
                      <a:pt x="5770" y="20448"/>
                    </a:lnTo>
                    <a:lnTo>
                      <a:pt x="5270" y="20415"/>
                    </a:lnTo>
                    <a:lnTo>
                      <a:pt x="5166" y="20250"/>
                    </a:lnTo>
                    <a:lnTo>
                      <a:pt x="5020" y="20283"/>
                    </a:lnTo>
                    <a:lnTo>
                      <a:pt x="4853" y="20547"/>
                    </a:lnTo>
                    <a:lnTo>
                      <a:pt x="4666" y="20514"/>
                    </a:lnTo>
                    <a:lnTo>
                      <a:pt x="4249" y="20250"/>
                    </a:lnTo>
                    <a:lnTo>
                      <a:pt x="4145" y="20382"/>
                    </a:lnTo>
                    <a:lnTo>
                      <a:pt x="4020" y="20777"/>
                    </a:lnTo>
                    <a:lnTo>
                      <a:pt x="3749" y="20547"/>
                    </a:lnTo>
                    <a:lnTo>
                      <a:pt x="3624" y="20086"/>
                    </a:lnTo>
                    <a:lnTo>
                      <a:pt x="3624" y="19921"/>
                    </a:lnTo>
                    <a:lnTo>
                      <a:pt x="3687" y="19361"/>
                    </a:lnTo>
                    <a:lnTo>
                      <a:pt x="3645" y="19098"/>
                    </a:lnTo>
                    <a:lnTo>
                      <a:pt x="3458" y="18703"/>
                    </a:lnTo>
                    <a:lnTo>
                      <a:pt x="3229" y="18703"/>
                    </a:lnTo>
                    <a:lnTo>
                      <a:pt x="3020" y="18176"/>
                    </a:lnTo>
                    <a:lnTo>
                      <a:pt x="3145" y="17813"/>
                    </a:lnTo>
                    <a:lnTo>
                      <a:pt x="3145" y="17550"/>
                    </a:lnTo>
                    <a:lnTo>
                      <a:pt x="2937" y="17089"/>
                    </a:lnTo>
                    <a:lnTo>
                      <a:pt x="2812" y="16529"/>
                    </a:lnTo>
                    <a:lnTo>
                      <a:pt x="2812" y="15673"/>
                    </a:lnTo>
                    <a:lnTo>
                      <a:pt x="2874" y="15146"/>
                    </a:lnTo>
                    <a:lnTo>
                      <a:pt x="2770" y="15015"/>
                    </a:lnTo>
                    <a:lnTo>
                      <a:pt x="2708" y="14916"/>
                    </a:lnTo>
                    <a:lnTo>
                      <a:pt x="2625" y="14620"/>
                    </a:lnTo>
                    <a:lnTo>
                      <a:pt x="2562" y="14554"/>
                    </a:lnTo>
                    <a:lnTo>
                      <a:pt x="2479" y="14620"/>
                    </a:lnTo>
                    <a:lnTo>
                      <a:pt x="1895" y="15344"/>
                    </a:lnTo>
                    <a:lnTo>
                      <a:pt x="1791" y="15410"/>
                    </a:lnTo>
                    <a:lnTo>
                      <a:pt x="1416" y="14817"/>
                    </a:lnTo>
                    <a:lnTo>
                      <a:pt x="1520" y="14488"/>
                    </a:lnTo>
                    <a:lnTo>
                      <a:pt x="1500" y="14225"/>
                    </a:lnTo>
                    <a:lnTo>
                      <a:pt x="1500" y="13862"/>
                    </a:lnTo>
                    <a:lnTo>
                      <a:pt x="1812" y="13533"/>
                    </a:lnTo>
                    <a:lnTo>
                      <a:pt x="1833" y="13171"/>
                    </a:lnTo>
                    <a:lnTo>
                      <a:pt x="1791" y="13105"/>
                    </a:lnTo>
                    <a:lnTo>
                      <a:pt x="1812" y="12447"/>
                    </a:lnTo>
                    <a:lnTo>
                      <a:pt x="1958" y="12249"/>
                    </a:lnTo>
                    <a:lnTo>
                      <a:pt x="1937" y="12018"/>
                    </a:lnTo>
                    <a:lnTo>
                      <a:pt x="2354" y="10668"/>
                    </a:lnTo>
                    <a:lnTo>
                      <a:pt x="2229" y="10438"/>
                    </a:lnTo>
                    <a:lnTo>
                      <a:pt x="1833" y="10339"/>
                    </a:lnTo>
                    <a:lnTo>
                      <a:pt x="1812" y="10010"/>
                    </a:lnTo>
                    <a:lnTo>
                      <a:pt x="1520" y="9977"/>
                    </a:lnTo>
                    <a:lnTo>
                      <a:pt x="1375" y="9450"/>
                    </a:lnTo>
                    <a:lnTo>
                      <a:pt x="1312" y="8923"/>
                    </a:lnTo>
                    <a:lnTo>
                      <a:pt x="1000" y="7804"/>
                    </a:lnTo>
                    <a:lnTo>
                      <a:pt x="542" y="7112"/>
                    </a:lnTo>
                    <a:lnTo>
                      <a:pt x="333" y="6651"/>
                    </a:lnTo>
                    <a:lnTo>
                      <a:pt x="208" y="6421"/>
                    </a:lnTo>
                    <a:lnTo>
                      <a:pt x="312" y="6223"/>
                    </a:lnTo>
                    <a:lnTo>
                      <a:pt x="396" y="5795"/>
                    </a:lnTo>
                    <a:lnTo>
                      <a:pt x="312" y="5104"/>
                    </a:lnTo>
                    <a:lnTo>
                      <a:pt x="0" y="4017"/>
                    </a:lnTo>
                    <a:lnTo>
                      <a:pt x="458" y="0"/>
                    </a:lnTo>
                    <a:lnTo>
                      <a:pt x="2437" y="527"/>
                    </a:lnTo>
                    <a:lnTo>
                      <a:pt x="7728" y="1943"/>
                    </a:lnTo>
                    <a:lnTo>
                      <a:pt x="13143" y="3392"/>
                    </a:lnTo>
                    <a:lnTo>
                      <a:pt x="21600" y="4774"/>
                    </a:lnTo>
                    <a:lnTo>
                      <a:pt x="20933" y="17517"/>
                    </a:lnTo>
                    <a:cubicBezTo>
                      <a:pt x="20933" y="17517"/>
                      <a:pt x="20704" y="21600"/>
                      <a:pt x="20704" y="21600"/>
                    </a:cubicBezTo>
                    <a:close/>
                  </a:path>
                </a:pathLst>
              </a:custGeom>
              <a:solidFill>
                <a:srgbClr val="DCDEE0"/>
              </a:solidFill>
              <a:ln w="12700" cap="flat">
                <a:noFill/>
                <a:miter lim="400000"/>
              </a:ln>
              <a:effectLst/>
            </p:spPr>
            <p:txBody>
              <a:bodyPr wrap="square" lIns="0" tIns="0" rIns="0" bIns="0" numCol="1" anchor="ctr">
                <a:noAutofit/>
              </a:bodyP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p>
            </p:txBody>
          </p:sp>
          <p:sp>
            <p:nvSpPr>
              <p:cNvPr id="11863" name="Shape 11863"/>
              <p:cNvSpPr/>
              <p:nvPr/>
            </p:nvSpPr>
            <p:spPr>
              <a:xfrm>
                <a:off x="3852186" y="2174807"/>
                <a:ext cx="2144546" cy="1777518"/>
              </a:xfrm>
              <a:custGeom>
                <a:cxnLst>
                  <a:cxn ang="0">
                    <a:pos x="wd2" y="hd2"/>
                  </a:cxn>
                  <a:cxn ang="5400000">
                    <a:pos x="wd2" y="hd2"/>
                  </a:cxn>
                  <a:cxn ang="10800000">
                    <a:pos x="wd2" y="hd2"/>
                  </a:cxn>
                  <a:cxn ang="16200000">
                    <a:pos x="wd2" y="hd2"/>
                  </a:cxn>
                </a:cxnLst>
                <a:rect l="0" t="0" r="r" b="b"/>
                <a:pathLst>
                  <a:path w="21600" h="21600" extrusionOk="0">
                    <a:moveTo>
                      <a:pt x="20286" y="21600"/>
                    </a:moveTo>
                    <a:lnTo>
                      <a:pt x="20958" y="12164"/>
                    </a:lnTo>
                    <a:lnTo>
                      <a:pt x="21600" y="2838"/>
                    </a:lnTo>
                    <a:lnTo>
                      <a:pt x="2322" y="0"/>
                    </a:lnTo>
                    <a:lnTo>
                      <a:pt x="2047" y="2359"/>
                    </a:lnTo>
                    <a:lnTo>
                      <a:pt x="641" y="14044"/>
                    </a:lnTo>
                    <a:lnTo>
                      <a:pt x="611" y="14044"/>
                    </a:lnTo>
                    <a:lnTo>
                      <a:pt x="0" y="18614"/>
                    </a:lnTo>
                    <a:lnTo>
                      <a:pt x="5744" y="19684"/>
                    </a:lnTo>
                    <a:lnTo>
                      <a:pt x="20286" y="21600"/>
                    </a:lnTo>
                    <a:cubicBezTo>
                      <a:pt x="20286" y="21600"/>
                      <a:pt x="20286" y="21600"/>
                      <a:pt x="20286" y="21600"/>
                    </a:cubicBezTo>
                    <a:close/>
                  </a:path>
                </a:pathLst>
              </a:custGeom>
              <a:solidFill>
                <a:srgbClr val="DCDEE0"/>
              </a:solidFill>
              <a:ln w="12700" cap="flat">
                <a:noFill/>
                <a:miter lim="400000"/>
              </a:ln>
              <a:effectLst/>
            </p:spPr>
            <p:txBody>
              <a:bodyPr wrap="square" lIns="0" tIns="0" rIns="0" bIns="0" numCol="1" anchor="ctr">
                <a:noAutofit/>
              </a:bodyP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p>
            </p:txBody>
          </p:sp>
          <p:sp>
            <p:nvSpPr>
              <p:cNvPr id="11864" name="Shape 11864"/>
              <p:cNvSpPr/>
              <p:nvPr/>
            </p:nvSpPr>
            <p:spPr>
              <a:xfrm>
                <a:off x="4210798" y="3794345"/>
                <a:ext cx="2235543" cy="1768391"/>
              </a:xfrm>
              <a:custGeom>
                <a:cxnLst>
                  <a:cxn ang="0">
                    <a:pos x="wd2" y="hd2"/>
                  </a:cxn>
                  <a:cxn ang="5400000">
                    <a:pos x="wd2" y="hd2"/>
                  </a:cxn>
                  <a:cxn ang="10800000">
                    <a:pos x="wd2" y="hd2"/>
                  </a:cxn>
                  <a:cxn ang="16200000">
                    <a:pos x="wd2" y="hd2"/>
                  </a:cxn>
                </a:cxnLst>
                <a:rect l="0" t="0" r="r" b="b"/>
                <a:pathLst>
                  <a:path w="21600" h="21600" extrusionOk="0">
                    <a:moveTo>
                      <a:pt x="0" y="18858"/>
                    </a:moveTo>
                    <a:lnTo>
                      <a:pt x="2022" y="0"/>
                    </a:lnTo>
                    <a:lnTo>
                      <a:pt x="15973" y="1926"/>
                    </a:lnTo>
                    <a:lnTo>
                      <a:pt x="21600" y="2519"/>
                    </a:lnTo>
                    <a:lnTo>
                      <a:pt x="21366" y="7262"/>
                    </a:lnTo>
                    <a:lnTo>
                      <a:pt x="20721" y="21600"/>
                    </a:lnTo>
                    <a:lnTo>
                      <a:pt x="17819" y="21378"/>
                    </a:lnTo>
                    <a:cubicBezTo>
                      <a:pt x="17819" y="21378"/>
                      <a:pt x="0" y="18858"/>
                      <a:pt x="0" y="18858"/>
                    </a:cubicBezTo>
                    <a:close/>
                  </a:path>
                </a:pathLst>
              </a:custGeom>
              <a:solidFill>
                <a:srgbClr val="DCDEE0"/>
              </a:solidFill>
              <a:ln w="12700" cap="flat">
                <a:noFill/>
                <a:miter lim="400000"/>
              </a:ln>
              <a:effectLst/>
            </p:spPr>
            <p:txBody>
              <a:bodyPr wrap="square" lIns="0" tIns="0" rIns="0" bIns="0" numCol="1" anchor="ctr">
                <a:noAutofit/>
              </a:bodyP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p>
            </p:txBody>
          </p:sp>
          <p:sp>
            <p:nvSpPr>
              <p:cNvPr id="11865" name="Shape 11865"/>
              <p:cNvSpPr/>
              <p:nvPr/>
            </p:nvSpPr>
            <p:spPr>
              <a:xfrm>
                <a:off x="2683805" y="3181235"/>
                <a:ext cx="1735062" cy="2159706"/>
              </a:xfrm>
              <a:custGeom>
                <a:cxnLst>
                  <a:cxn ang="0">
                    <a:pos x="wd2" y="hd2"/>
                  </a:cxn>
                  <a:cxn ang="5400000">
                    <a:pos x="wd2" y="hd2"/>
                  </a:cxn>
                  <a:cxn ang="10800000">
                    <a:pos x="wd2" y="hd2"/>
                  </a:cxn>
                  <a:cxn ang="16200000">
                    <a:pos x="wd2" y="hd2"/>
                  </a:cxn>
                </a:cxnLst>
                <a:rect l="0" t="0" r="r" b="b"/>
                <a:pathLst>
                  <a:path w="21600" h="21600" extrusionOk="0">
                    <a:moveTo>
                      <a:pt x="18995" y="21600"/>
                    </a:moveTo>
                    <a:lnTo>
                      <a:pt x="21600" y="6159"/>
                    </a:lnTo>
                    <a:lnTo>
                      <a:pt x="14501" y="5279"/>
                    </a:lnTo>
                    <a:lnTo>
                      <a:pt x="15256" y="1517"/>
                    </a:lnTo>
                    <a:lnTo>
                      <a:pt x="4645" y="0"/>
                    </a:lnTo>
                    <a:lnTo>
                      <a:pt x="0" y="19204"/>
                    </a:lnTo>
                    <a:cubicBezTo>
                      <a:pt x="0" y="19204"/>
                      <a:pt x="18995" y="21600"/>
                      <a:pt x="18995" y="21600"/>
                    </a:cubicBezTo>
                    <a:close/>
                  </a:path>
                </a:pathLst>
              </a:custGeom>
              <a:solidFill>
                <a:srgbClr val="DCDEE0"/>
              </a:solidFill>
              <a:ln w="12700" cap="flat">
                <a:noFill/>
                <a:miter lim="400000"/>
              </a:ln>
              <a:effectLst/>
            </p:spPr>
            <p:txBody>
              <a:bodyPr wrap="square" lIns="0" tIns="0" rIns="0" bIns="0" numCol="1" anchor="ctr">
                <a:noAutofit/>
              </a:bodyP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p>
            </p:txBody>
          </p:sp>
          <p:sp>
            <p:nvSpPr>
              <p:cNvPr id="11866" name="Shape 11866"/>
              <p:cNvSpPr/>
              <p:nvPr/>
            </p:nvSpPr>
            <p:spPr>
              <a:xfrm>
                <a:off x="2209512" y="370180"/>
                <a:ext cx="1838193" cy="2960506"/>
              </a:xfrm>
              <a:custGeom>
                <a:cxnLst>
                  <a:cxn ang="0">
                    <a:pos x="wd2" y="hd2"/>
                  </a:cxn>
                  <a:cxn ang="5400000">
                    <a:pos x="wd2" y="hd2"/>
                  </a:cxn>
                  <a:cxn ang="10800000">
                    <a:pos x="wd2" y="hd2"/>
                  </a:cxn>
                  <a:cxn ang="16200000">
                    <a:pos x="wd2" y="hd2"/>
                  </a:cxn>
                </a:cxnLst>
                <a:rect l="0" t="0" r="r" b="b"/>
                <a:pathLst>
                  <a:path w="21600" h="21600" extrusionOk="0">
                    <a:moveTo>
                      <a:pt x="6879" y="0"/>
                    </a:moveTo>
                    <a:lnTo>
                      <a:pt x="9766" y="354"/>
                    </a:lnTo>
                    <a:lnTo>
                      <a:pt x="8982" y="3054"/>
                    </a:lnTo>
                    <a:lnTo>
                      <a:pt x="9517" y="3784"/>
                    </a:lnTo>
                    <a:lnTo>
                      <a:pt x="9659" y="4249"/>
                    </a:lnTo>
                    <a:lnTo>
                      <a:pt x="9517" y="4537"/>
                    </a:lnTo>
                    <a:lnTo>
                      <a:pt x="9339" y="4670"/>
                    </a:lnTo>
                    <a:lnTo>
                      <a:pt x="9553" y="4825"/>
                    </a:lnTo>
                    <a:lnTo>
                      <a:pt x="9909" y="5134"/>
                    </a:lnTo>
                    <a:lnTo>
                      <a:pt x="10693" y="5599"/>
                    </a:lnTo>
                    <a:lnTo>
                      <a:pt x="11228" y="6351"/>
                    </a:lnTo>
                    <a:lnTo>
                      <a:pt x="11335" y="6706"/>
                    </a:lnTo>
                    <a:lnTo>
                      <a:pt x="11584" y="7060"/>
                    </a:lnTo>
                    <a:lnTo>
                      <a:pt x="12083" y="7082"/>
                    </a:lnTo>
                    <a:lnTo>
                      <a:pt x="12119" y="7303"/>
                    </a:lnTo>
                    <a:lnTo>
                      <a:pt x="12796" y="7370"/>
                    </a:lnTo>
                    <a:lnTo>
                      <a:pt x="13010" y="7525"/>
                    </a:lnTo>
                    <a:lnTo>
                      <a:pt x="12297" y="8432"/>
                    </a:lnTo>
                    <a:lnTo>
                      <a:pt x="12333" y="8587"/>
                    </a:lnTo>
                    <a:lnTo>
                      <a:pt x="12083" y="8720"/>
                    </a:lnTo>
                    <a:lnTo>
                      <a:pt x="12048" y="9162"/>
                    </a:lnTo>
                    <a:lnTo>
                      <a:pt x="12119" y="9207"/>
                    </a:lnTo>
                    <a:lnTo>
                      <a:pt x="12083" y="9450"/>
                    </a:lnTo>
                    <a:lnTo>
                      <a:pt x="11549" y="9671"/>
                    </a:lnTo>
                    <a:lnTo>
                      <a:pt x="11549" y="9915"/>
                    </a:lnTo>
                    <a:lnTo>
                      <a:pt x="11584" y="10092"/>
                    </a:lnTo>
                    <a:lnTo>
                      <a:pt x="11406" y="10313"/>
                    </a:lnTo>
                    <a:lnTo>
                      <a:pt x="12048" y="10712"/>
                    </a:lnTo>
                    <a:lnTo>
                      <a:pt x="12226" y="10667"/>
                    </a:lnTo>
                    <a:lnTo>
                      <a:pt x="13224" y="10180"/>
                    </a:lnTo>
                    <a:lnTo>
                      <a:pt x="13366" y="10136"/>
                    </a:lnTo>
                    <a:lnTo>
                      <a:pt x="13473" y="10180"/>
                    </a:lnTo>
                    <a:lnTo>
                      <a:pt x="13616" y="10380"/>
                    </a:lnTo>
                    <a:lnTo>
                      <a:pt x="13723" y="10446"/>
                    </a:lnTo>
                    <a:lnTo>
                      <a:pt x="13901" y="10534"/>
                    </a:lnTo>
                    <a:lnTo>
                      <a:pt x="13794" y="10888"/>
                    </a:lnTo>
                    <a:lnTo>
                      <a:pt x="13794" y="11464"/>
                    </a:lnTo>
                    <a:lnTo>
                      <a:pt x="14008" y="11840"/>
                    </a:lnTo>
                    <a:lnTo>
                      <a:pt x="14364" y="12150"/>
                    </a:lnTo>
                    <a:lnTo>
                      <a:pt x="14364" y="12327"/>
                    </a:lnTo>
                    <a:lnTo>
                      <a:pt x="14150" y="12570"/>
                    </a:lnTo>
                    <a:lnTo>
                      <a:pt x="14507" y="12925"/>
                    </a:lnTo>
                    <a:lnTo>
                      <a:pt x="14899" y="12925"/>
                    </a:lnTo>
                    <a:lnTo>
                      <a:pt x="15220" y="13190"/>
                    </a:lnTo>
                    <a:lnTo>
                      <a:pt x="15291" y="13367"/>
                    </a:lnTo>
                    <a:lnTo>
                      <a:pt x="15184" y="13743"/>
                    </a:lnTo>
                    <a:lnTo>
                      <a:pt x="15184" y="13854"/>
                    </a:lnTo>
                    <a:lnTo>
                      <a:pt x="15398" y="14164"/>
                    </a:lnTo>
                    <a:lnTo>
                      <a:pt x="15861" y="14319"/>
                    </a:lnTo>
                    <a:lnTo>
                      <a:pt x="16075" y="14053"/>
                    </a:lnTo>
                    <a:lnTo>
                      <a:pt x="16253" y="13965"/>
                    </a:lnTo>
                    <a:lnTo>
                      <a:pt x="16966" y="14142"/>
                    </a:lnTo>
                    <a:lnTo>
                      <a:pt x="17287" y="14164"/>
                    </a:lnTo>
                    <a:lnTo>
                      <a:pt x="17572" y="13987"/>
                    </a:lnTo>
                    <a:lnTo>
                      <a:pt x="17822" y="13965"/>
                    </a:lnTo>
                    <a:lnTo>
                      <a:pt x="18000" y="14075"/>
                    </a:lnTo>
                    <a:lnTo>
                      <a:pt x="18855" y="14097"/>
                    </a:lnTo>
                    <a:lnTo>
                      <a:pt x="19247" y="14230"/>
                    </a:lnTo>
                    <a:lnTo>
                      <a:pt x="19390" y="14186"/>
                    </a:lnTo>
                    <a:lnTo>
                      <a:pt x="20317" y="14186"/>
                    </a:lnTo>
                    <a:lnTo>
                      <a:pt x="20281" y="13965"/>
                    </a:lnTo>
                    <a:lnTo>
                      <a:pt x="20673" y="13765"/>
                    </a:lnTo>
                    <a:lnTo>
                      <a:pt x="21137" y="14075"/>
                    </a:lnTo>
                    <a:lnTo>
                      <a:pt x="21279" y="14407"/>
                    </a:lnTo>
                    <a:lnTo>
                      <a:pt x="21600" y="14607"/>
                    </a:lnTo>
                    <a:lnTo>
                      <a:pt x="21600" y="14585"/>
                    </a:lnTo>
                    <a:lnTo>
                      <a:pt x="19960" y="21600"/>
                    </a:lnTo>
                    <a:lnTo>
                      <a:pt x="19925" y="21600"/>
                    </a:lnTo>
                    <a:lnTo>
                      <a:pt x="9909" y="20493"/>
                    </a:lnTo>
                    <a:lnTo>
                      <a:pt x="0" y="19210"/>
                    </a:lnTo>
                    <a:lnTo>
                      <a:pt x="1782" y="14208"/>
                    </a:lnTo>
                    <a:lnTo>
                      <a:pt x="2246" y="13854"/>
                    </a:lnTo>
                    <a:lnTo>
                      <a:pt x="2281" y="13522"/>
                    </a:lnTo>
                    <a:lnTo>
                      <a:pt x="2388" y="13478"/>
                    </a:lnTo>
                    <a:lnTo>
                      <a:pt x="2424" y="13389"/>
                    </a:lnTo>
                    <a:lnTo>
                      <a:pt x="2566" y="13234"/>
                    </a:lnTo>
                    <a:lnTo>
                      <a:pt x="2352" y="13013"/>
                    </a:lnTo>
                    <a:lnTo>
                      <a:pt x="1818" y="12858"/>
                    </a:lnTo>
                    <a:lnTo>
                      <a:pt x="1711" y="12681"/>
                    </a:lnTo>
                    <a:lnTo>
                      <a:pt x="1853" y="12349"/>
                    </a:lnTo>
                    <a:lnTo>
                      <a:pt x="2673" y="11575"/>
                    </a:lnTo>
                    <a:lnTo>
                      <a:pt x="3172" y="11420"/>
                    </a:lnTo>
                    <a:lnTo>
                      <a:pt x="3529" y="11198"/>
                    </a:lnTo>
                    <a:lnTo>
                      <a:pt x="3529" y="10999"/>
                    </a:lnTo>
                    <a:lnTo>
                      <a:pt x="3814" y="10844"/>
                    </a:lnTo>
                    <a:lnTo>
                      <a:pt x="5382" y="9339"/>
                    </a:lnTo>
                    <a:lnTo>
                      <a:pt x="5275" y="8941"/>
                    </a:lnTo>
                    <a:lnTo>
                      <a:pt x="4955" y="8764"/>
                    </a:lnTo>
                    <a:lnTo>
                      <a:pt x="4669" y="8720"/>
                    </a:lnTo>
                    <a:lnTo>
                      <a:pt x="4349" y="8454"/>
                    </a:lnTo>
                    <a:lnTo>
                      <a:pt x="4277" y="8211"/>
                    </a:lnTo>
                    <a:lnTo>
                      <a:pt x="4242" y="7857"/>
                    </a:lnTo>
                    <a:lnTo>
                      <a:pt x="4384" y="7724"/>
                    </a:lnTo>
                    <a:lnTo>
                      <a:pt x="4455" y="7569"/>
                    </a:lnTo>
                    <a:lnTo>
                      <a:pt x="4242" y="7347"/>
                    </a:lnTo>
                    <a:lnTo>
                      <a:pt x="4242" y="7104"/>
                    </a:lnTo>
                    <a:lnTo>
                      <a:pt x="4384" y="6993"/>
                    </a:lnTo>
                    <a:cubicBezTo>
                      <a:pt x="4384" y="6993"/>
                      <a:pt x="6879" y="0"/>
                      <a:pt x="6879" y="0"/>
                    </a:cubicBezTo>
                    <a:close/>
                  </a:path>
                </a:pathLst>
              </a:custGeom>
              <a:solidFill>
                <a:srgbClr val="DCDEE0"/>
              </a:solidFill>
              <a:ln w="12700" cap="flat">
                <a:noFill/>
                <a:miter lim="400000"/>
              </a:ln>
              <a:effectLst/>
            </p:spPr>
            <p:txBody>
              <a:bodyPr wrap="square" lIns="0" tIns="0" rIns="0" bIns="0" numCol="1" anchor="ctr">
                <a:noAutofit/>
              </a:bodyP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p>
            </p:txBody>
          </p:sp>
          <p:sp>
            <p:nvSpPr>
              <p:cNvPr id="11867" name="Shape 11867"/>
              <p:cNvSpPr/>
              <p:nvPr/>
            </p:nvSpPr>
            <p:spPr>
              <a:xfrm>
                <a:off x="2116967" y="5101545"/>
                <a:ext cx="2096035" cy="2429670"/>
              </a:xfrm>
              <a:custGeom>
                <a:cxnLst>
                  <a:cxn ang="0">
                    <a:pos x="wd2" y="hd2"/>
                  </a:cxn>
                  <a:cxn ang="5400000">
                    <a:pos x="wd2" y="hd2"/>
                  </a:cxn>
                  <a:cxn ang="10800000">
                    <a:pos x="wd2" y="hd2"/>
                  </a:cxn>
                  <a:cxn ang="16200000">
                    <a:pos x="wd2" y="hd2"/>
                  </a:cxn>
                </a:cxnLst>
                <a:rect l="0" t="0" r="r" b="b"/>
                <a:pathLst>
                  <a:path w="21600" h="21600" extrusionOk="0">
                    <a:moveTo>
                      <a:pt x="18411" y="21573"/>
                    </a:moveTo>
                    <a:lnTo>
                      <a:pt x="21600" y="2130"/>
                    </a:lnTo>
                    <a:lnTo>
                      <a:pt x="5877" y="0"/>
                    </a:lnTo>
                    <a:lnTo>
                      <a:pt x="5502" y="1780"/>
                    </a:lnTo>
                    <a:lnTo>
                      <a:pt x="4908" y="3236"/>
                    </a:lnTo>
                    <a:lnTo>
                      <a:pt x="4564" y="3236"/>
                    </a:lnTo>
                    <a:lnTo>
                      <a:pt x="4314" y="3020"/>
                    </a:lnTo>
                    <a:lnTo>
                      <a:pt x="4345" y="2912"/>
                    </a:lnTo>
                    <a:lnTo>
                      <a:pt x="4126" y="2669"/>
                    </a:lnTo>
                    <a:lnTo>
                      <a:pt x="3501" y="2534"/>
                    </a:lnTo>
                    <a:lnTo>
                      <a:pt x="3032" y="2616"/>
                    </a:lnTo>
                    <a:lnTo>
                      <a:pt x="2876" y="2777"/>
                    </a:lnTo>
                    <a:lnTo>
                      <a:pt x="3001" y="3425"/>
                    </a:lnTo>
                    <a:lnTo>
                      <a:pt x="2813" y="5069"/>
                    </a:lnTo>
                    <a:lnTo>
                      <a:pt x="2970" y="5312"/>
                    </a:lnTo>
                    <a:lnTo>
                      <a:pt x="2720" y="6040"/>
                    </a:lnTo>
                    <a:lnTo>
                      <a:pt x="2563" y="6283"/>
                    </a:lnTo>
                    <a:lnTo>
                      <a:pt x="2594" y="6445"/>
                    </a:lnTo>
                    <a:lnTo>
                      <a:pt x="2563" y="6930"/>
                    </a:lnTo>
                    <a:lnTo>
                      <a:pt x="2594" y="7119"/>
                    </a:lnTo>
                    <a:lnTo>
                      <a:pt x="2563" y="7254"/>
                    </a:lnTo>
                    <a:lnTo>
                      <a:pt x="2813" y="7685"/>
                    </a:lnTo>
                    <a:lnTo>
                      <a:pt x="2813" y="8009"/>
                    </a:lnTo>
                    <a:lnTo>
                      <a:pt x="2938" y="8252"/>
                    </a:lnTo>
                    <a:lnTo>
                      <a:pt x="3063" y="8656"/>
                    </a:lnTo>
                    <a:lnTo>
                      <a:pt x="3251" y="8764"/>
                    </a:lnTo>
                    <a:lnTo>
                      <a:pt x="3439" y="8979"/>
                    </a:lnTo>
                    <a:lnTo>
                      <a:pt x="3501" y="9303"/>
                    </a:lnTo>
                    <a:lnTo>
                      <a:pt x="3439" y="9411"/>
                    </a:lnTo>
                    <a:lnTo>
                      <a:pt x="3313" y="9330"/>
                    </a:lnTo>
                    <a:lnTo>
                      <a:pt x="2907" y="9627"/>
                    </a:lnTo>
                    <a:lnTo>
                      <a:pt x="2438" y="9762"/>
                    </a:lnTo>
                    <a:lnTo>
                      <a:pt x="2094" y="10166"/>
                    </a:lnTo>
                    <a:lnTo>
                      <a:pt x="1844" y="11110"/>
                    </a:lnTo>
                    <a:lnTo>
                      <a:pt x="1219" y="11811"/>
                    </a:lnTo>
                    <a:lnTo>
                      <a:pt x="875" y="11811"/>
                    </a:lnTo>
                    <a:lnTo>
                      <a:pt x="844" y="12000"/>
                    </a:lnTo>
                    <a:lnTo>
                      <a:pt x="938" y="12242"/>
                    </a:lnTo>
                    <a:lnTo>
                      <a:pt x="907" y="12431"/>
                    </a:lnTo>
                    <a:lnTo>
                      <a:pt x="750" y="12863"/>
                    </a:lnTo>
                    <a:lnTo>
                      <a:pt x="875" y="13079"/>
                    </a:lnTo>
                    <a:lnTo>
                      <a:pt x="1313" y="13402"/>
                    </a:lnTo>
                    <a:lnTo>
                      <a:pt x="1375" y="13537"/>
                    </a:lnTo>
                    <a:lnTo>
                      <a:pt x="1250" y="13699"/>
                    </a:lnTo>
                    <a:lnTo>
                      <a:pt x="1188" y="13915"/>
                    </a:lnTo>
                    <a:lnTo>
                      <a:pt x="907" y="14157"/>
                    </a:lnTo>
                    <a:lnTo>
                      <a:pt x="750" y="14130"/>
                    </a:lnTo>
                    <a:lnTo>
                      <a:pt x="250" y="14049"/>
                    </a:lnTo>
                    <a:lnTo>
                      <a:pt x="0" y="14858"/>
                    </a:lnTo>
                    <a:lnTo>
                      <a:pt x="11628" y="20629"/>
                    </a:lnTo>
                    <a:lnTo>
                      <a:pt x="18411" y="21600"/>
                    </a:lnTo>
                    <a:cubicBezTo>
                      <a:pt x="18411" y="21600"/>
                      <a:pt x="18411" y="21573"/>
                      <a:pt x="18411" y="21573"/>
                    </a:cubicBezTo>
                    <a:close/>
                  </a:path>
                </a:pathLst>
              </a:custGeom>
              <a:solidFill>
                <a:srgbClr val="DCDEE0"/>
              </a:solidFill>
              <a:ln w="12700" cap="flat">
                <a:noFill/>
                <a:miter lim="400000"/>
              </a:ln>
              <a:effectLst/>
            </p:spPr>
            <p:txBody>
              <a:bodyPr wrap="square" lIns="0" tIns="0" rIns="0" bIns="0" numCol="1" anchor="ctr">
                <a:noAutofit/>
              </a:bodyP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p>
            </p:txBody>
          </p:sp>
          <p:sp>
            <p:nvSpPr>
              <p:cNvPr id="11868" name="Shape 11868"/>
              <p:cNvSpPr/>
              <p:nvPr/>
            </p:nvSpPr>
            <p:spPr>
              <a:xfrm>
                <a:off x="1098972" y="2811054"/>
                <a:ext cx="1962561" cy="3015082"/>
              </a:xfrm>
              <a:custGeom>
                <a:cxnLst>
                  <a:cxn ang="0">
                    <a:pos x="wd2" y="hd2"/>
                  </a:cxn>
                  <a:cxn ang="5400000">
                    <a:pos x="wd2" y="hd2"/>
                  </a:cxn>
                  <a:cxn ang="10800000">
                    <a:pos x="wd2" y="hd2"/>
                  </a:cxn>
                  <a:cxn ang="16200000">
                    <a:pos x="wd2" y="hd2"/>
                  </a:cxn>
                </a:cxnLst>
                <a:rect l="0" t="0" r="r" b="b"/>
                <a:pathLst>
                  <a:path w="21600" h="21600" extrusionOk="0">
                    <a:moveTo>
                      <a:pt x="3205" y="0"/>
                    </a:moveTo>
                    <a:lnTo>
                      <a:pt x="0" y="8214"/>
                    </a:lnTo>
                    <a:lnTo>
                      <a:pt x="13988" y="21600"/>
                    </a:lnTo>
                    <a:lnTo>
                      <a:pt x="13955" y="21470"/>
                    </a:lnTo>
                    <a:lnTo>
                      <a:pt x="14122" y="21274"/>
                    </a:lnTo>
                    <a:lnTo>
                      <a:pt x="14389" y="20687"/>
                    </a:lnTo>
                    <a:lnTo>
                      <a:pt x="14222" y="20492"/>
                    </a:lnTo>
                    <a:lnTo>
                      <a:pt x="14422" y="19166"/>
                    </a:lnTo>
                    <a:lnTo>
                      <a:pt x="14289" y="18645"/>
                    </a:lnTo>
                    <a:lnTo>
                      <a:pt x="14456" y="18514"/>
                    </a:lnTo>
                    <a:lnTo>
                      <a:pt x="14957" y="18449"/>
                    </a:lnTo>
                    <a:lnTo>
                      <a:pt x="15624" y="18558"/>
                    </a:lnTo>
                    <a:lnTo>
                      <a:pt x="15858" y="18753"/>
                    </a:lnTo>
                    <a:lnTo>
                      <a:pt x="15824" y="18840"/>
                    </a:lnTo>
                    <a:lnTo>
                      <a:pt x="16092" y="19014"/>
                    </a:lnTo>
                    <a:lnTo>
                      <a:pt x="16459" y="19014"/>
                    </a:lnTo>
                    <a:lnTo>
                      <a:pt x="17093" y="17841"/>
                    </a:lnTo>
                    <a:lnTo>
                      <a:pt x="17494" y="16407"/>
                    </a:lnTo>
                    <a:lnTo>
                      <a:pt x="21600" y="2651"/>
                    </a:lnTo>
                    <a:lnTo>
                      <a:pt x="12319" y="1391"/>
                    </a:lnTo>
                    <a:cubicBezTo>
                      <a:pt x="12319" y="1391"/>
                      <a:pt x="3205" y="0"/>
                      <a:pt x="3205" y="0"/>
                    </a:cubicBezTo>
                    <a:close/>
                  </a:path>
                </a:pathLst>
              </a:custGeom>
              <a:solidFill>
                <a:srgbClr val="DCDEE0"/>
              </a:solidFill>
              <a:ln w="12700" cap="flat">
                <a:noFill/>
                <a:miter lim="400000"/>
              </a:ln>
              <a:effectLst/>
            </p:spPr>
            <p:txBody>
              <a:bodyPr wrap="square" lIns="0" tIns="0" rIns="0" bIns="0" numCol="1" anchor="ctr">
                <a:noAutofit/>
              </a:bodyP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p>
            </p:txBody>
          </p:sp>
          <p:sp>
            <p:nvSpPr>
              <p:cNvPr id="11869" name="Shape 11869"/>
              <p:cNvSpPr/>
              <p:nvPr/>
            </p:nvSpPr>
            <p:spPr>
              <a:xfrm>
                <a:off x="751928" y="0"/>
                <a:ext cx="2044453" cy="1498470"/>
              </a:xfrm>
              <a:custGeom>
                <a:cxnLst>
                  <a:cxn ang="0">
                    <a:pos x="wd2" y="hd2"/>
                  </a:cxn>
                  <a:cxn ang="5400000">
                    <a:pos x="wd2" y="hd2"/>
                  </a:cxn>
                  <a:cxn ang="10800000">
                    <a:pos x="wd2" y="hd2"/>
                  </a:cxn>
                  <a:cxn ang="16200000">
                    <a:pos x="wd2" y="hd2"/>
                  </a:cxn>
                </a:cxnLst>
                <a:rect l="0" t="0" r="r" b="b"/>
                <a:pathLst>
                  <a:path w="21600" h="21600" extrusionOk="0">
                    <a:moveTo>
                      <a:pt x="19421" y="20332"/>
                    </a:moveTo>
                    <a:lnTo>
                      <a:pt x="19357" y="20638"/>
                    </a:lnTo>
                    <a:lnTo>
                      <a:pt x="19229" y="20901"/>
                    </a:lnTo>
                    <a:lnTo>
                      <a:pt x="19260" y="21600"/>
                    </a:lnTo>
                    <a:lnTo>
                      <a:pt x="13556" y="19764"/>
                    </a:lnTo>
                    <a:lnTo>
                      <a:pt x="13140" y="20026"/>
                    </a:lnTo>
                    <a:lnTo>
                      <a:pt x="12851" y="20026"/>
                    </a:lnTo>
                    <a:lnTo>
                      <a:pt x="12563" y="19895"/>
                    </a:lnTo>
                    <a:lnTo>
                      <a:pt x="12178" y="19851"/>
                    </a:lnTo>
                    <a:lnTo>
                      <a:pt x="11954" y="19720"/>
                    </a:lnTo>
                    <a:lnTo>
                      <a:pt x="11665" y="19720"/>
                    </a:lnTo>
                    <a:lnTo>
                      <a:pt x="11345" y="19851"/>
                    </a:lnTo>
                    <a:lnTo>
                      <a:pt x="10928" y="19720"/>
                    </a:lnTo>
                    <a:lnTo>
                      <a:pt x="10576" y="19720"/>
                    </a:lnTo>
                    <a:lnTo>
                      <a:pt x="10159" y="19982"/>
                    </a:lnTo>
                    <a:lnTo>
                      <a:pt x="9839" y="20070"/>
                    </a:lnTo>
                    <a:lnTo>
                      <a:pt x="9134" y="19939"/>
                    </a:lnTo>
                    <a:lnTo>
                      <a:pt x="8941" y="19764"/>
                    </a:lnTo>
                    <a:lnTo>
                      <a:pt x="8525" y="19545"/>
                    </a:lnTo>
                    <a:lnTo>
                      <a:pt x="7211" y="19764"/>
                    </a:lnTo>
                    <a:lnTo>
                      <a:pt x="6954" y="19283"/>
                    </a:lnTo>
                    <a:lnTo>
                      <a:pt x="5865" y="18846"/>
                    </a:lnTo>
                    <a:lnTo>
                      <a:pt x="5352" y="18758"/>
                    </a:lnTo>
                    <a:lnTo>
                      <a:pt x="4679" y="18846"/>
                    </a:lnTo>
                    <a:lnTo>
                      <a:pt x="3685" y="18758"/>
                    </a:lnTo>
                    <a:lnTo>
                      <a:pt x="2852" y="18146"/>
                    </a:lnTo>
                    <a:lnTo>
                      <a:pt x="2692" y="17708"/>
                    </a:lnTo>
                    <a:lnTo>
                      <a:pt x="2756" y="16310"/>
                    </a:lnTo>
                    <a:lnTo>
                      <a:pt x="2820" y="16047"/>
                    </a:lnTo>
                    <a:lnTo>
                      <a:pt x="2724" y="15173"/>
                    </a:lnTo>
                    <a:lnTo>
                      <a:pt x="2115" y="14560"/>
                    </a:lnTo>
                    <a:lnTo>
                      <a:pt x="1666" y="14473"/>
                    </a:lnTo>
                    <a:lnTo>
                      <a:pt x="1602" y="14299"/>
                    </a:lnTo>
                    <a:lnTo>
                      <a:pt x="1346" y="13948"/>
                    </a:lnTo>
                    <a:lnTo>
                      <a:pt x="833" y="13643"/>
                    </a:lnTo>
                    <a:lnTo>
                      <a:pt x="769" y="13555"/>
                    </a:lnTo>
                    <a:lnTo>
                      <a:pt x="256" y="13117"/>
                    </a:lnTo>
                    <a:lnTo>
                      <a:pt x="96" y="13074"/>
                    </a:lnTo>
                    <a:lnTo>
                      <a:pt x="0" y="13030"/>
                    </a:lnTo>
                    <a:lnTo>
                      <a:pt x="0" y="12812"/>
                    </a:lnTo>
                    <a:lnTo>
                      <a:pt x="128" y="12156"/>
                    </a:lnTo>
                    <a:lnTo>
                      <a:pt x="224" y="11850"/>
                    </a:lnTo>
                    <a:lnTo>
                      <a:pt x="224" y="11412"/>
                    </a:lnTo>
                    <a:lnTo>
                      <a:pt x="320" y="11368"/>
                    </a:lnTo>
                    <a:lnTo>
                      <a:pt x="384" y="11412"/>
                    </a:lnTo>
                    <a:lnTo>
                      <a:pt x="417" y="11805"/>
                    </a:lnTo>
                    <a:lnTo>
                      <a:pt x="384" y="12024"/>
                    </a:lnTo>
                    <a:lnTo>
                      <a:pt x="352" y="12156"/>
                    </a:lnTo>
                    <a:lnTo>
                      <a:pt x="384" y="12331"/>
                    </a:lnTo>
                    <a:lnTo>
                      <a:pt x="769" y="11850"/>
                    </a:lnTo>
                    <a:lnTo>
                      <a:pt x="737" y="11675"/>
                    </a:lnTo>
                    <a:lnTo>
                      <a:pt x="737" y="11412"/>
                    </a:lnTo>
                    <a:lnTo>
                      <a:pt x="897" y="11150"/>
                    </a:lnTo>
                    <a:lnTo>
                      <a:pt x="769" y="10800"/>
                    </a:lnTo>
                    <a:lnTo>
                      <a:pt x="545" y="10712"/>
                    </a:lnTo>
                    <a:lnTo>
                      <a:pt x="513" y="9882"/>
                    </a:lnTo>
                    <a:lnTo>
                      <a:pt x="609" y="9794"/>
                    </a:lnTo>
                    <a:lnTo>
                      <a:pt x="833" y="9882"/>
                    </a:lnTo>
                    <a:lnTo>
                      <a:pt x="897" y="9751"/>
                    </a:lnTo>
                    <a:lnTo>
                      <a:pt x="1314" y="9619"/>
                    </a:lnTo>
                    <a:lnTo>
                      <a:pt x="1025" y="9270"/>
                    </a:lnTo>
                    <a:lnTo>
                      <a:pt x="1025" y="9182"/>
                    </a:lnTo>
                    <a:lnTo>
                      <a:pt x="929" y="9051"/>
                    </a:lnTo>
                    <a:lnTo>
                      <a:pt x="641" y="9314"/>
                    </a:lnTo>
                    <a:lnTo>
                      <a:pt x="641" y="8352"/>
                    </a:lnTo>
                    <a:lnTo>
                      <a:pt x="737" y="7652"/>
                    </a:lnTo>
                    <a:lnTo>
                      <a:pt x="673" y="7127"/>
                    </a:lnTo>
                    <a:lnTo>
                      <a:pt x="641" y="6647"/>
                    </a:lnTo>
                    <a:lnTo>
                      <a:pt x="737" y="5509"/>
                    </a:lnTo>
                    <a:lnTo>
                      <a:pt x="801" y="5028"/>
                    </a:lnTo>
                    <a:lnTo>
                      <a:pt x="449" y="3498"/>
                    </a:lnTo>
                    <a:lnTo>
                      <a:pt x="481" y="2449"/>
                    </a:lnTo>
                    <a:lnTo>
                      <a:pt x="609" y="1881"/>
                    </a:lnTo>
                    <a:lnTo>
                      <a:pt x="705" y="1093"/>
                    </a:lnTo>
                    <a:lnTo>
                      <a:pt x="2724" y="3017"/>
                    </a:lnTo>
                    <a:lnTo>
                      <a:pt x="3782" y="3805"/>
                    </a:lnTo>
                    <a:lnTo>
                      <a:pt x="4615" y="4154"/>
                    </a:lnTo>
                    <a:lnTo>
                      <a:pt x="5095" y="4547"/>
                    </a:lnTo>
                    <a:lnTo>
                      <a:pt x="5512" y="4547"/>
                    </a:lnTo>
                    <a:lnTo>
                      <a:pt x="5672" y="4679"/>
                    </a:lnTo>
                    <a:lnTo>
                      <a:pt x="5833" y="5028"/>
                    </a:lnTo>
                    <a:lnTo>
                      <a:pt x="5897" y="6384"/>
                    </a:lnTo>
                    <a:lnTo>
                      <a:pt x="5833" y="6690"/>
                    </a:lnTo>
                    <a:lnTo>
                      <a:pt x="5512" y="6996"/>
                    </a:lnTo>
                    <a:lnTo>
                      <a:pt x="5384" y="7608"/>
                    </a:lnTo>
                    <a:lnTo>
                      <a:pt x="5384" y="8089"/>
                    </a:lnTo>
                    <a:lnTo>
                      <a:pt x="5416" y="8352"/>
                    </a:lnTo>
                    <a:lnTo>
                      <a:pt x="5384" y="8614"/>
                    </a:lnTo>
                    <a:lnTo>
                      <a:pt x="5288" y="8833"/>
                    </a:lnTo>
                    <a:lnTo>
                      <a:pt x="5288" y="9051"/>
                    </a:lnTo>
                    <a:lnTo>
                      <a:pt x="5480" y="9270"/>
                    </a:lnTo>
                    <a:lnTo>
                      <a:pt x="5865" y="9008"/>
                    </a:lnTo>
                    <a:lnTo>
                      <a:pt x="6121" y="7783"/>
                    </a:lnTo>
                    <a:lnTo>
                      <a:pt x="6281" y="7521"/>
                    </a:lnTo>
                    <a:lnTo>
                      <a:pt x="6441" y="6952"/>
                    </a:lnTo>
                    <a:lnTo>
                      <a:pt x="6986" y="6209"/>
                    </a:lnTo>
                    <a:lnTo>
                      <a:pt x="7018" y="5903"/>
                    </a:lnTo>
                    <a:lnTo>
                      <a:pt x="6794" y="4810"/>
                    </a:lnTo>
                    <a:lnTo>
                      <a:pt x="6377" y="3279"/>
                    </a:lnTo>
                    <a:lnTo>
                      <a:pt x="6345" y="3017"/>
                    </a:lnTo>
                    <a:lnTo>
                      <a:pt x="6474" y="2930"/>
                    </a:lnTo>
                    <a:lnTo>
                      <a:pt x="6698" y="3017"/>
                    </a:lnTo>
                    <a:lnTo>
                      <a:pt x="6954" y="2318"/>
                    </a:lnTo>
                    <a:lnTo>
                      <a:pt x="6922" y="1530"/>
                    </a:lnTo>
                    <a:lnTo>
                      <a:pt x="6570" y="1530"/>
                    </a:lnTo>
                    <a:lnTo>
                      <a:pt x="6538" y="1006"/>
                    </a:lnTo>
                    <a:lnTo>
                      <a:pt x="6506" y="0"/>
                    </a:lnTo>
                    <a:lnTo>
                      <a:pt x="10800" y="1618"/>
                    </a:lnTo>
                    <a:lnTo>
                      <a:pt x="14870" y="3105"/>
                    </a:lnTo>
                    <a:lnTo>
                      <a:pt x="21600" y="5378"/>
                    </a:lnTo>
                    <a:lnTo>
                      <a:pt x="19357" y="19195"/>
                    </a:lnTo>
                    <a:lnTo>
                      <a:pt x="19229" y="19414"/>
                    </a:lnTo>
                    <a:lnTo>
                      <a:pt x="19229" y="19895"/>
                    </a:lnTo>
                    <a:cubicBezTo>
                      <a:pt x="19229" y="19895"/>
                      <a:pt x="19421" y="20332"/>
                      <a:pt x="19421" y="20332"/>
                    </a:cubicBezTo>
                    <a:close/>
                  </a:path>
                </a:pathLst>
              </a:custGeom>
              <a:solidFill>
                <a:srgbClr val="DCDEE0"/>
              </a:solidFill>
              <a:ln w="12700" cap="flat">
                <a:noFill/>
                <a:miter lim="400000"/>
              </a:ln>
              <a:effectLst/>
            </p:spPr>
            <p:txBody>
              <a:bodyPr wrap="square" lIns="0" tIns="0" rIns="0" bIns="0" numCol="1" anchor="ctr">
                <a:noAutofit/>
              </a:bodyP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p>
            </p:txBody>
          </p:sp>
          <p:sp>
            <p:nvSpPr>
              <p:cNvPr id="11870" name="Shape 11870"/>
              <p:cNvSpPr/>
              <p:nvPr/>
            </p:nvSpPr>
            <p:spPr>
              <a:xfrm>
                <a:off x="0" y="2498716"/>
                <a:ext cx="2460070" cy="4198070"/>
              </a:xfrm>
              <a:custGeom>
                <a:cxnLst>
                  <a:cxn ang="0">
                    <a:pos x="wd2" y="hd2"/>
                  </a:cxn>
                  <a:cxn ang="5400000">
                    <a:pos x="wd2" y="hd2"/>
                  </a:cxn>
                  <a:cxn ang="10800000">
                    <a:pos x="wd2" y="hd2"/>
                  </a:cxn>
                  <a:cxn ang="16200000">
                    <a:pos x="wd2" y="hd2"/>
                  </a:cxn>
                </a:cxnLst>
                <a:rect l="0" t="0" r="r" b="b"/>
                <a:pathLst>
                  <a:path w="21600" h="21600" extrusionOk="0">
                    <a:moveTo>
                      <a:pt x="21546" y="18604"/>
                    </a:moveTo>
                    <a:lnTo>
                      <a:pt x="21387" y="18479"/>
                    </a:lnTo>
                    <a:lnTo>
                      <a:pt x="21227" y="18417"/>
                    </a:lnTo>
                    <a:lnTo>
                      <a:pt x="21121" y="18182"/>
                    </a:lnTo>
                    <a:lnTo>
                      <a:pt x="21014" y="18042"/>
                    </a:lnTo>
                    <a:lnTo>
                      <a:pt x="21014" y="17855"/>
                    </a:lnTo>
                    <a:lnTo>
                      <a:pt x="20801" y="17605"/>
                    </a:lnTo>
                    <a:lnTo>
                      <a:pt x="20828" y="17527"/>
                    </a:lnTo>
                    <a:lnTo>
                      <a:pt x="20801" y="17418"/>
                    </a:lnTo>
                    <a:lnTo>
                      <a:pt x="20828" y="17136"/>
                    </a:lnTo>
                    <a:lnTo>
                      <a:pt x="9668" y="7523"/>
                    </a:lnTo>
                    <a:lnTo>
                      <a:pt x="12225" y="1623"/>
                    </a:lnTo>
                    <a:lnTo>
                      <a:pt x="2104" y="0"/>
                    </a:lnTo>
                    <a:lnTo>
                      <a:pt x="1971" y="109"/>
                    </a:lnTo>
                    <a:lnTo>
                      <a:pt x="1785" y="374"/>
                    </a:lnTo>
                    <a:lnTo>
                      <a:pt x="1971" y="624"/>
                    </a:lnTo>
                    <a:lnTo>
                      <a:pt x="1891" y="1171"/>
                    </a:lnTo>
                    <a:lnTo>
                      <a:pt x="1651" y="1405"/>
                    </a:lnTo>
                    <a:lnTo>
                      <a:pt x="1438" y="1514"/>
                    </a:lnTo>
                    <a:lnTo>
                      <a:pt x="1358" y="1763"/>
                    </a:lnTo>
                    <a:lnTo>
                      <a:pt x="1358" y="1889"/>
                    </a:lnTo>
                    <a:lnTo>
                      <a:pt x="400" y="2513"/>
                    </a:lnTo>
                    <a:lnTo>
                      <a:pt x="54" y="2840"/>
                    </a:lnTo>
                    <a:lnTo>
                      <a:pt x="80" y="3043"/>
                    </a:lnTo>
                    <a:lnTo>
                      <a:pt x="0" y="3121"/>
                    </a:lnTo>
                    <a:lnTo>
                      <a:pt x="54" y="3371"/>
                    </a:lnTo>
                    <a:lnTo>
                      <a:pt x="160" y="3559"/>
                    </a:lnTo>
                    <a:lnTo>
                      <a:pt x="320" y="3652"/>
                    </a:lnTo>
                    <a:lnTo>
                      <a:pt x="400" y="3761"/>
                    </a:lnTo>
                    <a:lnTo>
                      <a:pt x="427" y="3870"/>
                    </a:lnTo>
                    <a:lnTo>
                      <a:pt x="746" y="4292"/>
                    </a:lnTo>
                    <a:lnTo>
                      <a:pt x="826" y="4714"/>
                    </a:lnTo>
                    <a:lnTo>
                      <a:pt x="746" y="4822"/>
                    </a:lnTo>
                    <a:lnTo>
                      <a:pt x="507" y="5041"/>
                    </a:lnTo>
                    <a:lnTo>
                      <a:pt x="293" y="5478"/>
                    </a:lnTo>
                    <a:lnTo>
                      <a:pt x="346" y="5634"/>
                    </a:lnTo>
                    <a:lnTo>
                      <a:pt x="427" y="5821"/>
                    </a:lnTo>
                    <a:lnTo>
                      <a:pt x="214" y="6024"/>
                    </a:lnTo>
                    <a:lnTo>
                      <a:pt x="613" y="6633"/>
                    </a:lnTo>
                    <a:lnTo>
                      <a:pt x="826" y="6898"/>
                    </a:lnTo>
                    <a:lnTo>
                      <a:pt x="1358" y="7242"/>
                    </a:lnTo>
                    <a:lnTo>
                      <a:pt x="1358" y="7960"/>
                    </a:lnTo>
                    <a:lnTo>
                      <a:pt x="1172" y="8178"/>
                    </a:lnTo>
                    <a:lnTo>
                      <a:pt x="1545" y="8271"/>
                    </a:lnTo>
                    <a:lnTo>
                      <a:pt x="1944" y="8599"/>
                    </a:lnTo>
                    <a:lnTo>
                      <a:pt x="2318" y="8678"/>
                    </a:lnTo>
                    <a:lnTo>
                      <a:pt x="2424" y="8584"/>
                    </a:lnTo>
                    <a:lnTo>
                      <a:pt x="2424" y="8474"/>
                    </a:lnTo>
                    <a:lnTo>
                      <a:pt x="2717" y="8303"/>
                    </a:lnTo>
                    <a:lnTo>
                      <a:pt x="2797" y="8318"/>
                    </a:lnTo>
                    <a:lnTo>
                      <a:pt x="2744" y="8599"/>
                    </a:lnTo>
                    <a:lnTo>
                      <a:pt x="2797" y="8818"/>
                    </a:lnTo>
                    <a:lnTo>
                      <a:pt x="2983" y="9177"/>
                    </a:lnTo>
                    <a:lnTo>
                      <a:pt x="2956" y="9365"/>
                    </a:lnTo>
                    <a:lnTo>
                      <a:pt x="2877" y="9426"/>
                    </a:lnTo>
                    <a:lnTo>
                      <a:pt x="2477" y="9255"/>
                    </a:lnTo>
                    <a:lnTo>
                      <a:pt x="2424" y="9177"/>
                    </a:lnTo>
                    <a:lnTo>
                      <a:pt x="2424" y="8927"/>
                    </a:lnTo>
                    <a:lnTo>
                      <a:pt x="2318" y="8802"/>
                    </a:lnTo>
                    <a:lnTo>
                      <a:pt x="2211" y="8834"/>
                    </a:lnTo>
                    <a:lnTo>
                      <a:pt x="2131" y="9146"/>
                    </a:lnTo>
                    <a:lnTo>
                      <a:pt x="1997" y="9177"/>
                    </a:lnTo>
                    <a:lnTo>
                      <a:pt x="2051" y="9348"/>
                    </a:lnTo>
                    <a:lnTo>
                      <a:pt x="1971" y="9442"/>
                    </a:lnTo>
                    <a:lnTo>
                      <a:pt x="1944" y="10113"/>
                    </a:lnTo>
                    <a:lnTo>
                      <a:pt x="2104" y="10347"/>
                    </a:lnTo>
                    <a:lnTo>
                      <a:pt x="2530" y="10566"/>
                    </a:lnTo>
                    <a:lnTo>
                      <a:pt x="2956" y="10675"/>
                    </a:lnTo>
                    <a:lnTo>
                      <a:pt x="3143" y="10800"/>
                    </a:lnTo>
                    <a:lnTo>
                      <a:pt x="3090" y="11127"/>
                    </a:lnTo>
                    <a:lnTo>
                      <a:pt x="2797" y="11315"/>
                    </a:lnTo>
                    <a:lnTo>
                      <a:pt x="2637" y="11346"/>
                    </a:lnTo>
                    <a:lnTo>
                      <a:pt x="2477" y="11440"/>
                    </a:lnTo>
                    <a:lnTo>
                      <a:pt x="2424" y="11939"/>
                    </a:lnTo>
                    <a:lnTo>
                      <a:pt x="3010" y="12438"/>
                    </a:lnTo>
                    <a:lnTo>
                      <a:pt x="3063" y="12626"/>
                    </a:lnTo>
                    <a:lnTo>
                      <a:pt x="3223" y="12813"/>
                    </a:lnTo>
                    <a:lnTo>
                      <a:pt x="3276" y="13048"/>
                    </a:lnTo>
                    <a:lnTo>
                      <a:pt x="4102" y="13906"/>
                    </a:lnTo>
                    <a:lnTo>
                      <a:pt x="4421" y="14062"/>
                    </a:lnTo>
                    <a:lnTo>
                      <a:pt x="4395" y="14265"/>
                    </a:lnTo>
                    <a:lnTo>
                      <a:pt x="4315" y="14265"/>
                    </a:lnTo>
                    <a:lnTo>
                      <a:pt x="4235" y="14327"/>
                    </a:lnTo>
                    <a:lnTo>
                      <a:pt x="4262" y="14546"/>
                    </a:lnTo>
                    <a:lnTo>
                      <a:pt x="4582" y="14639"/>
                    </a:lnTo>
                    <a:lnTo>
                      <a:pt x="4688" y="14889"/>
                    </a:lnTo>
                    <a:lnTo>
                      <a:pt x="4608" y="14983"/>
                    </a:lnTo>
                    <a:lnTo>
                      <a:pt x="4528" y="15201"/>
                    </a:lnTo>
                    <a:lnTo>
                      <a:pt x="4421" y="15545"/>
                    </a:lnTo>
                    <a:lnTo>
                      <a:pt x="4235" y="15685"/>
                    </a:lnTo>
                    <a:lnTo>
                      <a:pt x="4235" y="15841"/>
                    </a:lnTo>
                    <a:lnTo>
                      <a:pt x="4555" y="16013"/>
                    </a:lnTo>
                    <a:lnTo>
                      <a:pt x="5060" y="16216"/>
                    </a:lnTo>
                    <a:lnTo>
                      <a:pt x="5460" y="16216"/>
                    </a:lnTo>
                    <a:lnTo>
                      <a:pt x="6685" y="16544"/>
                    </a:lnTo>
                    <a:lnTo>
                      <a:pt x="7111" y="16606"/>
                    </a:lnTo>
                    <a:lnTo>
                      <a:pt x="7538" y="16794"/>
                    </a:lnTo>
                    <a:lnTo>
                      <a:pt x="7831" y="17231"/>
                    </a:lnTo>
                    <a:lnTo>
                      <a:pt x="8310" y="17480"/>
                    </a:lnTo>
                    <a:lnTo>
                      <a:pt x="8709" y="17574"/>
                    </a:lnTo>
                    <a:lnTo>
                      <a:pt x="9375" y="17620"/>
                    </a:lnTo>
                    <a:lnTo>
                      <a:pt x="9615" y="17777"/>
                    </a:lnTo>
                    <a:lnTo>
                      <a:pt x="9588" y="17886"/>
                    </a:lnTo>
                    <a:lnTo>
                      <a:pt x="9695" y="18010"/>
                    </a:lnTo>
                    <a:lnTo>
                      <a:pt x="9561" y="18198"/>
                    </a:lnTo>
                    <a:lnTo>
                      <a:pt x="9775" y="18338"/>
                    </a:lnTo>
                    <a:lnTo>
                      <a:pt x="10201" y="18323"/>
                    </a:lnTo>
                    <a:lnTo>
                      <a:pt x="10840" y="18666"/>
                    </a:lnTo>
                    <a:lnTo>
                      <a:pt x="11133" y="18963"/>
                    </a:lnTo>
                    <a:lnTo>
                      <a:pt x="11452" y="19150"/>
                    </a:lnTo>
                    <a:lnTo>
                      <a:pt x="12012" y="19852"/>
                    </a:lnTo>
                    <a:lnTo>
                      <a:pt x="12039" y="20492"/>
                    </a:lnTo>
                    <a:lnTo>
                      <a:pt x="12012" y="20555"/>
                    </a:lnTo>
                    <a:lnTo>
                      <a:pt x="12118" y="20726"/>
                    </a:lnTo>
                    <a:lnTo>
                      <a:pt x="12172" y="20726"/>
                    </a:lnTo>
                    <a:lnTo>
                      <a:pt x="12251" y="20789"/>
                    </a:lnTo>
                    <a:lnTo>
                      <a:pt x="12199" y="20804"/>
                    </a:lnTo>
                    <a:lnTo>
                      <a:pt x="12118" y="20914"/>
                    </a:lnTo>
                    <a:lnTo>
                      <a:pt x="12199" y="21101"/>
                    </a:lnTo>
                    <a:lnTo>
                      <a:pt x="12251" y="21163"/>
                    </a:lnTo>
                    <a:lnTo>
                      <a:pt x="18830" y="21538"/>
                    </a:lnTo>
                    <a:lnTo>
                      <a:pt x="19257" y="21585"/>
                    </a:lnTo>
                    <a:lnTo>
                      <a:pt x="19390" y="21600"/>
                    </a:lnTo>
                    <a:lnTo>
                      <a:pt x="19629" y="21460"/>
                    </a:lnTo>
                    <a:lnTo>
                      <a:pt x="19682" y="21335"/>
                    </a:lnTo>
                    <a:lnTo>
                      <a:pt x="19789" y="21241"/>
                    </a:lnTo>
                    <a:lnTo>
                      <a:pt x="19736" y="21163"/>
                    </a:lnTo>
                    <a:lnTo>
                      <a:pt x="19363" y="20976"/>
                    </a:lnTo>
                    <a:lnTo>
                      <a:pt x="19257" y="20851"/>
                    </a:lnTo>
                    <a:lnTo>
                      <a:pt x="19390" y="20601"/>
                    </a:lnTo>
                    <a:lnTo>
                      <a:pt x="19416" y="20492"/>
                    </a:lnTo>
                    <a:lnTo>
                      <a:pt x="19336" y="20352"/>
                    </a:lnTo>
                    <a:lnTo>
                      <a:pt x="19363" y="20243"/>
                    </a:lnTo>
                    <a:lnTo>
                      <a:pt x="19656" y="20243"/>
                    </a:lnTo>
                    <a:lnTo>
                      <a:pt x="20189" y="19837"/>
                    </a:lnTo>
                    <a:lnTo>
                      <a:pt x="20402" y="19290"/>
                    </a:lnTo>
                    <a:lnTo>
                      <a:pt x="20694" y="19056"/>
                    </a:lnTo>
                    <a:lnTo>
                      <a:pt x="21094" y="18978"/>
                    </a:lnTo>
                    <a:lnTo>
                      <a:pt x="21440" y="18807"/>
                    </a:lnTo>
                    <a:lnTo>
                      <a:pt x="21546" y="18853"/>
                    </a:lnTo>
                    <a:lnTo>
                      <a:pt x="21600" y="18791"/>
                    </a:lnTo>
                    <a:cubicBezTo>
                      <a:pt x="21600" y="18791"/>
                      <a:pt x="21546" y="18604"/>
                      <a:pt x="21546" y="18604"/>
                    </a:cubicBezTo>
                    <a:close/>
                  </a:path>
                </a:pathLst>
              </a:custGeom>
              <a:solidFill>
                <a:srgbClr val="DCDEE0"/>
              </a:solidFill>
              <a:ln w="12700" cap="flat">
                <a:noFill/>
                <a:miter lim="400000"/>
              </a:ln>
              <a:effectLst/>
            </p:spPr>
            <p:txBody>
              <a:bodyPr wrap="square" lIns="0" tIns="0" rIns="0" bIns="0" numCol="1" anchor="ctr">
                <a:noAutofit/>
              </a:bodyP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p>
            </p:txBody>
          </p:sp>
          <p:sp>
            <p:nvSpPr>
              <p:cNvPr id="11871" name="Shape 11871"/>
              <p:cNvSpPr/>
              <p:nvPr/>
            </p:nvSpPr>
            <p:spPr>
              <a:xfrm>
                <a:off x="196659" y="948586"/>
                <a:ext cx="2475184" cy="2062654"/>
              </a:xfrm>
              <a:custGeom>
                <a:cxnLst>
                  <a:cxn ang="0">
                    <a:pos x="wd2" y="hd2"/>
                  </a:cxn>
                  <a:cxn ang="5400000">
                    <a:pos x="wd2" y="hd2"/>
                  </a:cxn>
                  <a:cxn ang="10800000">
                    <a:pos x="wd2" y="hd2"/>
                  </a:cxn>
                  <a:cxn ang="16200000">
                    <a:pos x="wd2" y="hd2"/>
                  </a:cxn>
                </a:cxnLst>
                <a:rect l="0" t="0" r="r" b="b"/>
                <a:pathLst>
                  <a:path w="21600" h="21600" extrusionOk="0">
                    <a:moveTo>
                      <a:pt x="318" y="16264"/>
                    </a:moveTo>
                    <a:lnTo>
                      <a:pt x="185" y="16073"/>
                    </a:lnTo>
                    <a:lnTo>
                      <a:pt x="0" y="15247"/>
                    </a:lnTo>
                    <a:lnTo>
                      <a:pt x="159" y="14834"/>
                    </a:lnTo>
                    <a:lnTo>
                      <a:pt x="159" y="14485"/>
                    </a:lnTo>
                    <a:lnTo>
                      <a:pt x="371" y="13850"/>
                    </a:lnTo>
                    <a:lnTo>
                      <a:pt x="265" y="12579"/>
                    </a:lnTo>
                    <a:lnTo>
                      <a:pt x="424" y="12293"/>
                    </a:lnTo>
                    <a:lnTo>
                      <a:pt x="635" y="12166"/>
                    </a:lnTo>
                    <a:lnTo>
                      <a:pt x="768" y="11944"/>
                    </a:lnTo>
                    <a:lnTo>
                      <a:pt x="900" y="11531"/>
                    </a:lnTo>
                    <a:lnTo>
                      <a:pt x="1032" y="11372"/>
                    </a:lnTo>
                    <a:lnTo>
                      <a:pt x="1085" y="10800"/>
                    </a:lnTo>
                    <a:lnTo>
                      <a:pt x="1191" y="10768"/>
                    </a:lnTo>
                    <a:lnTo>
                      <a:pt x="1827" y="9847"/>
                    </a:lnTo>
                    <a:lnTo>
                      <a:pt x="2144" y="8989"/>
                    </a:lnTo>
                    <a:lnTo>
                      <a:pt x="2700" y="7750"/>
                    </a:lnTo>
                    <a:lnTo>
                      <a:pt x="3309" y="5495"/>
                    </a:lnTo>
                    <a:lnTo>
                      <a:pt x="3759" y="4542"/>
                    </a:lnTo>
                    <a:lnTo>
                      <a:pt x="4156" y="3144"/>
                    </a:lnTo>
                    <a:lnTo>
                      <a:pt x="4632" y="1397"/>
                    </a:lnTo>
                    <a:lnTo>
                      <a:pt x="4818" y="794"/>
                    </a:lnTo>
                    <a:lnTo>
                      <a:pt x="4897" y="254"/>
                    </a:lnTo>
                    <a:lnTo>
                      <a:pt x="4897" y="95"/>
                    </a:lnTo>
                    <a:lnTo>
                      <a:pt x="5135" y="0"/>
                    </a:lnTo>
                    <a:lnTo>
                      <a:pt x="5400" y="95"/>
                    </a:lnTo>
                    <a:lnTo>
                      <a:pt x="5559" y="32"/>
                    </a:lnTo>
                    <a:lnTo>
                      <a:pt x="5982" y="254"/>
                    </a:lnTo>
                    <a:lnTo>
                      <a:pt x="6194" y="509"/>
                    </a:lnTo>
                    <a:lnTo>
                      <a:pt x="6247" y="635"/>
                    </a:lnTo>
                    <a:lnTo>
                      <a:pt x="6618" y="699"/>
                    </a:lnTo>
                    <a:lnTo>
                      <a:pt x="7121" y="1144"/>
                    </a:lnTo>
                    <a:lnTo>
                      <a:pt x="7200" y="1779"/>
                    </a:lnTo>
                    <a:lnTo>
                      <a:pt x="7147" y="1969"/>
                    </a:lnTo>
                    <a:lnTo>
                      <a:pt x="7094" y="2986"/>
                    </a:lnTo>
                    <a:lnTo>
                      <a:pt x="7227" y="3303"/>
                    </a:lnTo>
                    <a:lnTo>
                      <a:pt x="7915" y="3748"/>
                    </a:lnTo>
                    <a:lnTo>
                      <a:pt x="8735" y="3812"/>
                    </a:lnTo>
                    <a:lnTo>
                      <a:pt x="9291" y="3748"/>
                    </a:lnTo>
                    <a:lnTo>
                      <a:pt x="9715" y="3812"/>
                    </a:lnTo>
                    <a:lnTo>
                      <a:pt x="10615" y="4129"/>
                    </a:lnTo>
                    <a:lnTo>
                      <a:pt x="10827" y="4479"/>
                    </a:lnTo>
                    <a:lnTo>
                      <a:pt x="11912" y="4320"/>
                    </a:lnTo>
                    <a:lnTo>
                      <a:pt x="12256" y="4479"/>
                    </a:lnTo>
                    <a:lnTo>
                      <a:pt x="12415" y="4606"/>
                    </a:lnTo>
                    <a:lnTo>
                      <a:pt x="12997" y="4701"/>
                    </a:lnTo>
                    <a:lnTo>
                      <a:pt x="13262" y="4638"/>
                    </a:lnTo>
                    <a:lnTo>
                      <a:pt x="13606" y="4447"/>
                    </a:lnTo>
                    <a:lnTo>
                      <a:pt x="13897" y="4447"/>
                    </a:lnTo>
                    <a:lnTo>
                      <a:pt x="14241" y="4542"/>
                    </a:lnTo>
                    <a:lnTo>
                      <a:pt x="14506" y="4447"/>
                    </a:lnTo>
                    <a:lnTo>
                      <a:pt x="14744" y="4447"/>
                    </a:lnTo>
                    <a:lnTo>
                      <a:pt x="14929" y="4542"/>
                    </a:lnTo>
                    <a:lnTo>
                      <a:pt x="15247" y="4574"/>
                    </a:lnTo>
                    <a:lnTo>
                      <a:pt x="15485" y="4669"/>
                    </a:lnTo>
                    <a:lnTo>
                      <a:pt x="15724" y="4669"/>
                    </a:lnTo>
                    <a:lnTo>
                      <a:pt x="16068" y="4479"/>
                    </a:lnTo>
                    <a:lnTo>
                      <a:pt x="20779" y="5813"/>
                    </a:lnTo>
                    <a:lnTo>
                      <a:pt x="20832" y="6162"/>
                    </a:lnTo>
                    <a:lnTo>
                      <a:pt x="21071" y="6544"/>
                    </a:lnTo>
                    <a:lnTo>
                      <a:pt x="21282" y="6607"/>
                    </a:lnTo>
                    <a:lnTo>
                      <a:pt x="21521" y="6861"/>
                    </a:lnTo>
                    <a:lnTo>
                      <a:pt x="21600" y="7433"/>
                    </a:lnTo>
                    <a:lnTo>
                      <a:pt x="20435" y="9593"/>
                    </a:lnTo>
                    <a:lnTo>
                      <a:pt x="20224" y="9815"/>
                    </a:lnTo>
                    <a:lnTo>
                      <a:pt x="20224" y="10101"/>
                    </a:lnTo>
                    <a:lnTo>
                      <a:pt x="19959" y="10419"/>
                    </a:lnTo>
                    <a:lnTo>
                      <a:pt x="19588" y="10641"/>
                    </a:lnTo>
                    <a:lnTo>
                      <a:pt x="18979" y="11753"/>
                    </a:lnTo>
                    <a:lnTo>
                      <a:pt x="18874" y="12229"/>
                    </a:lnTo>
                    <a:lnTo>
                      <a:pt x="18953" y="12483"/>
                    </a:lnTo>
                    <a:lnTo>
                      <a:pt x="19350" y="12706"/>
                    </a:lnTo>
                    <a:lnTo>
                      <a:pt x="19509" y="13023"/>
                    </a:lnTo>
                    <a:lnTo>
                      <a:pt x="19403" y="13246"/>
                    </a:lnTo>
                    <a:lnTo>
                      <a:pt x="19377" y="13373"/>
                    </a:lnTo>
                    <a:lnTo>
                      <a:pt x="19297" y="13436"/>
                    </a:lnTo>
                    <a:lnTo>
                      <a:pt x="19271" y="13913"/>
                    </a:lnTo>
                    <a:lnTo>
                      <a:pt x="18926" y="14421"/>
                    </a:lnTo>
                    <a:lnTo>
                      <a:pt x="17603" y="21600"/>
                    </a:lnTo>
                    <a:lnTo>
                      <a:pt x="10377" y="19567"/>
                    </a:lnTo>
                    <a:cubicBezTo>
                      <a:pt x="10377" y="19567"/>
                      <a:pt x="318" y="16264"/>
                      <a:pt x="318" y="16264"/>
                    </a:cubicBezTo>
                    <a:close/>
                  </a:path>
                </a:pathLst>
              </a:custGeom>
              <a:solidFill>
                <a:srgbClr val="DCDEE0"/>
              </a:solidFill>
              <a:ln w="12700" cap="flat">
                <a:noFill/>
                <a:miter lim="400000"/>
              </a:ln>
              <a:effectLst/>
            </p:spPr>
            <p:txBody>
              <a:bodyPr wrap="square" lIns="0" tIns="0" rIns="0" bIns="0" numCol="1" anchor="ctr">
                <a:noAutofit/>
              </a:bodyP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p>
            </p:txBody>
          </p:sp>
          <p:sp>
            <p:nvSpPr>
              <p:cNvPr id="11872" name="Shape 11872"/>
              <p:cNvSpPr/>
              <p:nvPr/>
            </p:nvSpPr>
            <p:spPr>
              <a:xfrm>
                <a:off x="10214657" y="4580979"/>
                <a:ext cx="2256771" cy="1156815"/>
              </a:xfrm>
              <a:custGeom>
                <a:cxnLst>
                  <a:cxn ang="0">
                    <a:pos x="wd2" y="hd2"/>
                  </a:cxn>
                  <a:cxn ang="5400000">
                    <a:pos x="wd2" y="hd2"/>
                  </a:cxn>
                  <a:cxn ang="10800000">
                    <a:pos x="wd2" y="hd2"/>
                  </a:cxn>
                  <a:cxn ang="16200000">
                    <a:pos x="wd2" y="hd2"/>
                  </a:cxn>
                </a:cxnLst>
                <a:rect l="0" t="0" r="r" b="b"/>
                <a:pathLst>
                  <a:path w="21600" h="21600" extrusionOk="0">
                    <a:moveTo>
                      <a:pt x="0" y="21600"/>
                    </a:moveTo>
                    <a:lnTo>
                      <a:pt x="4297" y="20920"/>
                    </a:lnTo>
                    <a:lnTo>
                      <a:pt x="4297" y="20240"/>
                    </a:lnTo>
                    <a:lnTo>
                      <a:pt x="4180" y="19843"/>
                    </a:lnTo>
                    <a:lnTo>
                      <a:pt x="4674" y="19730"/>
                    </a:lnTo>
                    <a:lnTo>
                      <a:pt x="4877" y="20013"/>
                    </a:lnTo>
                    <a:lnTo>
                      <a:pt x="17071" y="17802"/>
                    </a:lnTo>
                    <a:lnTo>
                      <a:pt x="17332" y="17462"/>
                    </a:lnTo>
                    <a:lnTo>
                      <a:pt x="17535" y="17065"/>
                    </a:lnTo>
                    <a:lnTo>
                      <a:pt x="18581" y="16101"/>
                    </a:lnTo>
                    <a:lnTo>
                      <a:pt x="18697" y="15591"/>
                    </a:lnTo>
                    <a:lnTo>
                      <a:pt x="19277" y="14797"/>
                    </a:lnTo>
                    <a:lnTo>
                      <a:pt x="19307" y="14287"/>
                    </a:lnTo>
                    <a:lnTo>
                      <a:pt x="19394" y="14004"/>
                    </a:lnTo>
                    <a:lnTo>
                      <a:pt x="19684" y="13663"/>
                    </a:lnTo>
                    <a:lnTo>
                      <a:pt x="19713" y="13040"/>
                    </a:lnTo>
                    <a:lnTo>
                      <a:pt x="20003" y="12529"/>
                    </a:lnTo>
                    <a:lnTo>
                      <a:pt x="21513" y="9978"/>
                    </a:lnTo>
                    <a:lnTo>
                      <a:pt x="21600" y="9411"/>
                    </a:lnTo>
                    <a:lnTo>
                      <a:pt x="21397" y="9411"/>
                    </a:lnTo>
                    <a:lnTo>
                      <a:pt x="21194" y="9128"/>
                    </a:lnTo>
                    <a:lnTo>
                      <a:pt x="21107" y="9128"/>
                    </a:lnTo>
                    <a:lnTo>
                      <a:pt x="21019" y="8902"/>
                    </a:lnTo>
                    <a:lnTo>
                      <a:pt x="20729" y="8618"/>
                    </a:lnTo>
                    <a:lnTo>
                      <a:pt x="20584" y="8675"/>
                    </a:lnTo>
                    <a:lnTo>
                      <a:pt x="20497" y="8561"/>
                    </a:lnTo>
                    <a:lnTo>
                      <a:pt x="20120" y="7427"/>
                    </a:lnTo>
                    <a:lnTo>
                      <a:pt x="19510" y="5953"/>
                    </a:lnTo>
                    <a:lnTo>
                      <a:pt x="19452" y="5500"/>
                    </a:lnTo>
                    <a:lnTo>
                      <a:pt x="19481" y="5046"/>
                    </a:lnTo>
                    <a:lnTo>
                      <a:pt x="19481" y="4366"/>
                    </a:lnTo>
                    <a:lnTo>
                      <a:pt x="19394" y="3458"/>
                    </a:lnTo>
                    <a:lnTo>
                      <a:pt x="19277" y="3232"/>
                    </a:lnTo>
                    <a:lnTo>
                      <a:pt x="18958" y="2778"/>
                    </a:lnTo>
                    <a:lnTo>
                      <a:pt x="18639" y="2608"/>
                    </a:lnTo>
                    <a:lnTo>
                      <a:pt x="18349" y="1815"/>
                    </a:lnTo>
                    <a:lnTo>
                      <a:pt x="18203" y="1361"/>
                    </a:lnTo>
                    <a:lnTo>
                      <a:pt x="17855" y="1871"/>
                    </a:lnTo>
                    <a:lnTo>
                      <a:pt x="17768" y="2155"/>
                    </a:lnTo>
                    <a:lnTo>
                      <a:pt x="17565" y="2382"/>
                    </a:lnTo>
                    <a:lnTo>
                      <a:pt x="17507" y="2551"/>
                    </a:lnTo>
                    <a:lnTo>
                      <a:pt x="17071" y="2665"/>
                    </a:lnTo>
                    <a:lnTo>
                      <a:pt x="16549" y="2268"/>
                    </a:lnTo>
                    <a:lnTo>
                      <a:pt x="16345" y="2324"/>
                    </a:lnTo>
                    <a:lnTo>
                      <a:pt x="16113" y="2949"/>
                    </a:lnTo>
                    <a:lnTo>
                      <a:pt x="15503" y="2098"/>
                    </a:lnTo>
                    <a:lnTo>
                      <a:pt x="14894" y="2211"/>
                    </a:lnTo>
                    <a:lnTo>
                      <a:pt x="14458" y="1871"/>
                    </a:lnTo>
                    <a:lnTo>
                      <a:pt x="14255" y="850"/>
                    </a:lnTo>
                    <a:lnTo>
                      <a:pt x="13674" y="0"/>
                    </a:lnTo>
                    <a:lnTo>
                      <a:pt x="13355" y="340"/>
                    </a:lnTo>
                    <a:lnTo>
                      <a:pt x="13181" y="340"/>
                    </a:lnTo>
                    <a:lnTo>
                      <a:pt x="12890" y="57"/>
                    </a:lnTo>
                    <a:lnTo>
                      <a:pt x="12658" y="57"/>
                    </a:lnTo>
                    <a:lnTo>
                      <a:pt x="12542" y="567"/>
                    </a:lnTo>
                    <a:lnTo>
                      <a:pt x="12542" y="965"/>
                    </a:lnTo>
                    <a:lnTo>
                      <a:pt x="12716" y="2211"/>
                    </a:lnTo>
                    <a:lnTo>
                      <a:pt x="12600" y="2665"/>
                    </a:lnTo>
                    <a:lnTo>
                      <a:pt x="12281" y="2835"/>
                    </a:lnTo>
                    <a:lnTo>
                      <a:pt x="11874" y="3458"/>
                    </a:lnTo>
                    <a:lnTo>
                      <a:pt x="11381" y="3232"/>
                    </a:lnTo>
                    <a:lnTo>
                      <a:pt x="11148" y="3572"/>
                    </a:lnTo>
                    <a:lnTo>
                      <a:pt x="11148" y="4650"/>
                    </a:lnTo>
                    <a:lnTo>
                      <a:pt x="9987" y="7597"/>
                    </a:lnTo>
                    <a:lnTo>
                      <a:pt x="9784" y="8902"/>
                    </a:lnTo>
                    <a:lnTo>
                      <a:pt x="9058" y="8958"/>
                    </a:lnTo>
                    <a:lnTo>
                      <a:pt x="8739" y="8221"/>
                    </a:lnTo>
                    <a:lnTo>
                      <a:pt x="8535" y="8164"/>
                    </a:lnTo>
                    <a:lnTo>
                      <a:pt x="8361" y="8618"/>
                    </a:lnTo>
                    <a:lnTo>
                      <a:pt x="8129" y="10092"/>
                    </a:lnTo>
                    <a:lnTo>
                      <a:pt x="7897" y="10488"/>
                    </a:lnTo>
                    <a:lnTo>
                      <a:pt x="7607" y="10092"/>
                    </a:lnTo>
                    <a:lnTo>
                      <a:pt x="7403" y="9581"/>
                    </a:lnTo>
                    <a:lnTo>
                      <a:pt x="6910" y="9922"/>
                    </a:lnTo>
                    <a:lnTo>
                      <a:pt x="6736" y="11055"/>
                    </a:lnTo>
                    <a:lnTo>
                      <a:pt x="6561" y="11169"/>
                    </a:lnTo>
                    <a:lnTo>
                      <a:pt x="6474" y="10999"/>
                    </a:lnTo>
                    <a:lnTo>
                      <a:pt x="5603" y="10205"/>
                    </a:lnTo>
                    <a:lnTo>
                      <a:pt x="4906" y="10715"/>
                    </a:lnTo>
                    <a:lnTo>
                      <a:pt x="4355" y="10659"/>
                    </a:lnTo>
                    <a:lnTo>
                      <a:pt x="4268" y="11169"/>
                    </a:lnTo>
                    <a:lnTo>
                      <a:pt x="4297" y="11395"/>
                    </a:lnTo>
                    <a:lnTo>
                      <a:pt x="4065" y="11566"/>
                    </a:lnTo>
                    <a:lnTo>
                      <a:pt x="3832" y="11509"/>
                    </a:lnTo>
                    <a:lnTo>
                      <a:pt x="3890" y="11622"/>
                    </a:lnTo>
                    <a:lnTo>
                      <a:pt x="3774" y="11962"/>
                    </a:lnTo>
                    <a:lnTo>
                      <a:pt x="3716" y="12529"/>
                    </a:lnTo>
                    <a:lnTo>
                      <a:pt x="3600" y="12700"/>
                    </a:lnTo>
                    <a:lnTo>
                      <a:pt x="3600" y="12927"/>
                    </a:lnTo>
                    <a:lnTo>
                      <a:pt x="3890" y="13663"/>
                    </a:lnTo>
                    <a:lnTo>
                      <a:pt x="3832" y="13777"/>
                    </a:lnTo>
                    <a:lnTo>
                      <a:pt x="2932" y="14287"/>
                    </a:lnTo>
                    <a:lnTo>
                      <a:pt x="2671" y="14571"/>
                    </a:lnTo>
                    <a:lnTo>
                      <a:pt x="2729" y="15307"/>
                    </a:lnTo>
                    <a:lnTo>
                      <a:pt x="2903" y="16781"/>
                    </a:lnTo>
                    <a:lnTo>
                      <a:pt x="2497" y="17122"/>
                    </a:lnTo>
                    <a:lnTo>
                      <a:pt x="2148" y="16612"/>
                    </a:lnTo>
                    <a:lnTo>
                      <a:pt x="1771" y="16272"/>
                    </a:lnTo>
                    <a:lnTo>
                      <a:pt x="1277" y="16101"/>
                    </a:lnTo>
                    <a:lnTo>
                      <a:pt x="929" y="16441"/>
                    </a:lnTo>
                    <a:lnTo>
                      <a:pt x="755" y="17746"/>
                    </a:lnTo>
                    <a:lnTo>
                      <a:pt x="813" y="17859"/>
                    </a:lnTo>
                    <a:lnTo>
                      <a:pt x="900" y="17973"/>
                    </a:lnTo>
                    <a:lnTo>
                      <a:pt x="1045" y="18198"/>
                    </a:lnTo>
                    <a:lnTo>
                      <a:pt x="1161" y="18879"/>
                    </a:lnTo>
                    <a:lnTo>
                      <a:pt x="871" y="20693"/>
                    </a:lnTo>
                    <a:lnTo>
                      <a:pt x="697" y="20920"/>
                    </a:lnTo>
                    <a:lnTo>
                      <a:pt x="551" y="20750"/>
                    </a:lnTo>
                    <a:lnTo>
                      <a:pt x="174" y="21091"/>
                    </a:lnTo>
                    <a:cubicBezTo>
                      <a:pt x="174" y="21091"/>
                      <a:pt x="0" y="21600"/>
                      <a:pt x="0" y="21600"/>
                    </a:cubicBezTo>
                    <a:close/>
                  </a:path>
                </a:pathLst>
              </a:custGeom>
              <a:solidFill>
                <a:srgbClr val="DCDEE0"/>
              </a:solidFill>
              <a:ln w="12700" cap="flat">
                <a:noFill/>
                <a:miter lim="400000"/>
              </a:ln>
              <a:effectLst/>
            </p:spPr>
            <p:txBody>
              <a:bodyPr wrap="square" lIns="0" tIns="0" rIns="0" bIns="0" numCol="1" anchor="ctr">
                <a:noAutofit/>
              </a:bodyP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p>
            </p:txBody>
          </p:sp>
          <p:sp>
            <p:nvSpPr>
              <p:cNvPr id="11873" name="Shape 11873"/>
              <p:cNvSpPr/>
              <p:nvPr/>
            </p:nvSpPr>
            <p:spPr>
              <a:xfrm>
                <a:off x="12620828" y="3007714"/>
                <a:ext cx="1801807" cy="1161729"/>
              </a:xfrm>
              <a:custGeom>
                <a:cxnLst>
                  <a:cxn ang="0">
                    <a:pos x="wd2" y="hd2"/>
                  </a:cxn>
                  <a:cxn ang="5400000">
                    <a:pos x="wd2" y="hd2"/>
                  </a:cxn>
                  <a:cxn ang="10800000">
                    <a:pos x="wd2" y="hd2"/>
                  </a:cxn>
                  <a:cxn ang="16200000">
                    <a:pos x="wd2" y="hd2"/>
                  </a:cxn>
                </a:cxnLst>
                <a:rect l="0" t="0" r="r" b="b"/>
                <a:pathLst>
                  <a:path w="21600" h="21600" extrusionOk="0">
                    <a:moveTo>
                      <a:pt x="5382" y="20529"/>
                    </a:moveTo>
                    <a:lnTo>
                      <a:pt x="15127" y="17596"/>
                    </a:lnTo>
                    <a:lnTo>
                      <a:pt x="18218" y="16750"/>
                    </a:lnTo>
                    <a:lnTo>
                      <a:pt x="18255" y="16694"/>
                    </a:lnTo>
                    <a:lnTo>
                      <a:pt x="18364" y="16581"/>
                    </a:lnTo>
                    <a:lnTo>
                      <a:pt x="18400" y="16130"/>
                    </a:lnTo>
                    <a:lnTo>
                      <a:pt x="18727" y="15622"/>
                    </a:lnTo>
                    <a:lnTo>
                      <a:pt x="19127" y="15566"/>
                    </a:lnTo>
                    <a:lnTo>
                      <a:pt x="19418" y="15678"/>
                    </a:lnTo>
                    <a:lnTo>
                      <a:pt x="20327" y="14720"/>
                    </a:lnTo>
                    <a:lnTo>
                      <a:pt x="20436" y="13930"/>
                    </a:lnTo>
                    <a:lnTo>
                      <a:pt x="21018" y="13028"/>
                    </a:lnTo>
                    <a:lnTo>
                      <a:pt x="21563" y="12520"/>
                    </a:lnTo>
                    <a:lnTo>
                      <a:pt x="21600" y="12351"/>
                    </a:lnTo>
                    <a:lnTo>
                      <a:pt x="21091" y="11788"/>
                    </a:lnTo>
                    <a:lnTo>
                      <a:pt x="20909" y="11448"/>
                    </a:lnTo>
                    <a:lnTo>
                      <a:pt x="20618" y="11280"/>
                    </a:lnTo>
                    <a:lnTo>
                      <a:pt x="20509" y="11054"/>
                    </a:lnTo>
                    <a:lnTo>
                      <a:pt x="20146" y="10884"/>
                    </a:lnTo>
                    <a:lnTo>
                      <a:pt x="19964" y="10038"/>
                    </a:lnTo>
                    <a:lnTo>
                      <a:pt x="19527" y="9926"/>
                    </a:lnTo>
                    <a:lnTo>
                      <a:pt x="19454" y="9814"/>
                    </a:lnTo>
                    <a:lnTo>
                      <a:pt x="19418" y="8516"/>
                    </a:lnTo>
                    <a:lnTo>
                      <a:pt x="19636" y="8290"/>
                    </a:lnTo>
                    <a:lnTo>
                      <a:pt x="19600" y="7558"/>
                    </a:lnTo>
                    <a:lnTo>
                      <a:pt x="19309" y="7106"/>
                    </a:lnTo>
                    <a:lnTo>
                      <a:pt x="19309" y="6880"/>
                    </a:lnTo>
                    <a:lnTo>
                      <a:pt x="19382" y="6654"/>
                    </a:lnTo>
                    <a:lnTo>
                      <a:pt x="19818" y="6034"/>
                    </a:lnTo>
                    <a:lnTo>
                      <a:pt x="19927" y="4962"/>
                    </a:lnTo>
                    <a:lnTo>
                      <a:pt x="19927" y="4624"/>
                    </a:lnTo>
                    <a:lnTo>
                      <a:pt x="20182" y="4004"/>
                    </a:lnTo>
                    <a:lnTo>
                      <a:pt x="20364" y="3892"/>
                    </a:lnTo>
                    <a:lnTo>
                      <a:pt x="20073" y="3496"/>
                    </a:lnTo>
                    <a:lnTo>
                      <a:pt x="19200" y="3384"/>
                    </a:lnTo>
                    <a:lnTo>
                      <a:pt x="19164" y="3214"/>
                    </a:lnTo>
                    <a:lnTo>
                      <a:pt x="19018" y="2988"/>
                    </a:lnTo>
                    <a:lnTo>
                      <a:pt x="18909" y="2482"/>
                    </a:lnTo>
                    <a:lnTo>
                      <a:pt x="18436" y="1128"/>
                    </a:lnTo>
                    <a:lnTo>
                      <a:pt x="18218" y="1015"/>
                    </a:lnTo>
                    <a:lnTo>
                      <a:pt x="18073" y="790"/>
                    </a:lnTo>
                    <a:lnTo>
                      <a:pt x="17964" y="846"/>
                    </a:lnTo>
                    <a:lnTo>
                      <a:pt x="17854" y="676"/>
                    </a:lnTo>
                    <a:lnTo>
                      <a:pt x="17745" y="282"/>
                    </a:lnTo>
                    <a:lnTo>
                      <a:pt x="17491" y="0"/>
                    </a:lnTo>
                    <a:lnTo>
                      <a:pt x="2582" y="4624"/>
                    </a:lnTo>
                    <a:lnTo>
                      <a:pt x="2327" y="2764"/>
                    </a:lnTo>
                    <a:lnTo>
                      <a:pt x="1527" y="3948"/>
                    </a:lnTo>
                    <a:lnTo>
                      <a:pt x="1382" y="4060"/>
                    </a:lnTo>
                    <a:lnTo>
                      <a:pt x="1273" y="3834"/>
                    </a:lnTo>
                    <a:lnTo>
                      <a:pt x="1127" y="3834"/>
                    </a:lnTo>
                    <a:lnTo>
                      <a:pt x="945" y="4568"/>
                    </a:lnTo>
                    <a:lnTo>
                      <a:pt x="291" y="5470"/>
                    </a:lnTo>
                    <a:lnTo>
                      <a:pt x="0" y="5752"/>
                    </a:lnTo>
                    <a:lnTo>
                      <a:pt x="1091" y="15227"/>
                    </a:lnTo>
                    <a:lnTo>
                      <a:pt x="1782" y="21600"/>
                    </a:lnTo>
                    <a:cubicBezTo>
                      <a:pt x="1782" y="21600"/>
                      <a:pt x="5382" y="20529"/>
                      <a:pt x="5382" y="20529"/>
                    </a:cubicBezTo>
                    <a:close/>
                  </a:path>
                </a:pathLst>
              </a:custGeom>
              <a:solidFill>
                <a:srgbClr val="DCDEE0"/>
              </a:solidFill>
              <a:ln w="12700" cap="flat">
                <a:noFill/>
                <a:miter lim="400000"/>
              </a:ln>
              <a:effectLst/>
            </p:spPr>
            <p:txBody>
              <a:bodyPr wrap="square" lIns="0" tIns="0" rIns="0" bIns="0" numCol="1" anchor="ctr">
                <a:noAutofit/>
              </a:bodyP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p>
            </p:txBody>
          </p:sp>
          <p:sp>
            <p:nvSpPr>
              <p:cNvPr id="11874" name="Shape 11874"/>
              <p:cNvSpPr/>
              <p:nvPr/>
            </p:nvSpPr>
            <p:spPr>
              <a:xfrm>
                <a:off x="10827768" y="2001286"/>
                <a:ext cx="1195135" cy="1637988"/>
              </a:xfrm>
              <a:custGeom>
                <a:cxnLst>
                  <a:cxn ang="0">
                    <a:pos x="wd2" y="hd2"/>
                  </a:cxn>
                  <a:cxn ang="5400000">
                    <a:pos x="wd2" y="hd2"/>
                  </a:cxn>
                  <a:cxn ang="10800000">
                    <a:pos x="wd2" y="hd2"/>
                  </a:cxn>
                  <a:cxn ang="16200000">
                    <a:pos x="wd2" y="hd2"/>
                  </a:cxn>
                </a:cxnLst>
                <a:rect l="0" t="0" r="r" b="b"/>
                <a:pathLst>
                  <a:path w="21600" h="21600" extrusionOk="0">
                    <a:moveTo>
                      <a:pt x="0" y="21600"/>
                    </a:moveTo>
                    <a:lnTo>
                      <a:pt x="10745" y="20600"/>
                    </a:lnTo>
                    <a:lnTo>
                      <a:pt x="10800" y="20840"/>
                    </a:lnTo>
                    <a:lnTo>
                      <a:pt x="17598" y="20200"/>
                    </a:lnTo>
                    <a:lnTo>
                      <a:pt x="17707" y="19960"/>
                    </a:lnTo>
                    <a:lnTo>
                      <a:pt x="18530" y="18760"/>
                    </a:lnTo>
                    <a:lnTo>
                      <a:pt x="18859" y="18440"/>
                    </a:lnTo>
                    <a:lnTo>
                      <a:pt x="18804" y="17640"/>
                    </a:lnTo>
                    <a:lnTo>
                      <a:pt x="19078" y="17000"/>
                    </a:lnTo>
                    <a:lnTo>
                      <a:pt x="19955" y="16480"/>
                    </a:lnTo>
                    <a:lnTo>
                      <a:pt x="19955" y="15800"/>
                    </a:lnTo>
                    <a:lnTo>
                      <a:pt x="20120" y="15680"/>
                    </a:lnTo>
                    <a:lnTo>
                      <a:pt x="20120" y="15319"/>
                    </a:lnTo>
                    <a:lnTo>
                      <a:pt x="20613" y="15000"/>
                    </a:lnTo>
                    <a:lnTo>
                      <a:pt x="20832" y="15360"/>
                    </a:lnTo>
                    <a:lnTo>
                      <a:pt x="20997" y="15400"/>
                    </a:lnTo>
                    <a:lnTo>
                      <a:pt x="21326" y="15240"/>
                    </a:lnTo>
                    <a:lnTo>
                      <a:pt x="21490" y="15080"/>
                    </a:lnTo>
                    <a:lnTo>
                      <a:pt x="21600" y="14719"/>
                    </a:lnTo>
                    <a:lnTo>
                      <a:pt x="21436" y="14040"/>
                    </a:lnTo>
                    <a:lnTo>
                      <a:pt x="21545" y="13160"/>
                    </a:lnTo>
                    <a:lnTo>
                      <a:pt x="21216" y="12600"/>
                    </a:lnTo>
                    <a:lnTo>
                      <a:pt x="20997" y="11360"/>
                    </a:lnTo>
                    <a:lnTo>
                      <a:pt x="19462" y="8440"/>
                    </a:lnTo>
                    <a:lnTo>
                      <a:pt x="17927" y="8080"/>
                    </a:lnTo>
                    <a:lnTo>
                      <a:pt x="17324" y="8360"/>
                    </a:lnTo>
                    <a:lnTo>
                      <a:pt x="16611" y="8880"/>
                    </a:lnTo>
                    <a:lnTo>
                      <a:pt x="14802" y="10840"/>
                    </a:lnTo>
                    <a:lnTo>
                      <a:pt x="14638" y="10840"/>
                    </a:lnTo>
                    <a:lnTo>
                      <a:pt x="14473" y="10760"/>
                    </a:lnTo>
                    <a:lnTo>
                      <a:pt x="13761" y="10560"/>
                    </a:lnTo>
                    <a:lnTo>
                      <a:pt x="13541" y="10400"/>
                    </a:lnTo>
                    <a:lnTo>
                      <a:pt x="13267" y="9960"/>
                    </a:lnTo>
                    <a:lnTo>
                      <a:pt x="13487" y="9160"/>
                    </a:lnTo>
                    <a:lnTo>
                      <a:pt x="13815" y="8800"/>
                    </a:lnTo>
                    <a:lnTo>
                      <a:pt x="14692" y="8400"/>
                    </a:lnTo>
                    <a:lnTo>
                      <a:pt x="14912" y="8040"/>
                    </a:lnTo>
                    <a:lnTo>
                      <a:pt x="14966" y="7760"/>
                    </a:lnTo>
                    <a:lnTo>
                      <a:pt x="15076" y="7400"/>
                    </a:lnTo>
                    <a:lnTo>
                      <a:pt x="15515" y="7240"/>
                    </a:lnTo>
                    <a:lnTo>
                      <a:pt x="15898" y="6600"/>
                    </a:lnTo>
                    <a:lnTo>
                      <a:pt x="15898" y="5320"/>
                    </a:lnTo>
                    <a:lnTo>
                      <a:pt x="15624" y="4680"/>
                    </a:lnTo>
                    <a:lnTo>
                      <a:pt x="15350" y="4320"/>
                    </a:lnTo>
                    <a:lnTo>
                      <a:pt x="14802" y="3840"/>
                    </a:lnTo>
                    <a:lnTo>
                      <a:pt x="14638" y="3600"/>
                    </a:lnTo>
                    <a:lnTo>
                      <a:pt x="14747" y="3280"/>
                    </a:lnTo>
                    <a:lnTo>
                      <a:pt x="15350" y="3120"/>
                    </a:lnTo>
                    <a:lnTo>
                      <a:pt x="15460" y="3000"/>
                    </a:lnTo>
                    <a:lnTo>
                      <a:pt x="14747" y="2080"/>
                    </a:lnTo>
                    <a:lnTo>
                      <a:pt x="14144" y="1840"/>
                    </a:lnTo>
                    <a:lnTo>
                      <a:pt x="12335" y="1320"/>
                    </a:lnTo>
                    <a:lnTo>
                      <a:pt x="11019" y="1160"/>
                    </a:lnTo>
                    <a:lnTo>
                      <a:pt x="10581" y="760"/>
                    </a:lnTo>
                    <a:lnTo>
                      <a:pt x="9539" y="600"/>
                    </a:lnTo>
                    <a:lnTo>
                      <a:pt x="8552" y="360"/>
                    </a:lnTo>
                    <a:lnTo>
                      <a:pt x="7839" y="0"/>
                    </a:lnTo>
                    <a:lnTo>
                      <a:pt x="7401" y="280"/>
                    </a:lnTo>
                    <a:lnTo>
                      <a:pt x="6853" y="440"/>
                    </a:lnTo>
                    <a:lnTo>
                      <a:pt x="6304" y="1160"/>
                    </a:lnTo>
                    <a:lnTo>
                      <a:pt x="6304" y="1720"/>
                    </a:lnTo>
                    <a:lnTo>
                      <a:pt x="6414" y="1960"/>
                    </a:lnTo>
                    <a:lnTo>
                      <a:pt x="6634" y="1960"/>
                    </a:lnTo>
                    <a:lnTo>
                      <a:pt x="6743" y="2200"/>
                    </a:lnTo>
                    <a:lnTo>
                      <a:pt x="6086" y="2440"/>
                    </a:lnTo>
                    <a:lnTo>
                      <a:pt x="5756" y="2600"/>
                    </a:lnTo>
                    <a:lnTo>
                      <a:pt x="5372" y="2960"/>
                    </a:lnTo>
                    <a:lnTo>
                      <a:pt x="4989" y="3480"/>
                    </a:lnTo>
                    <a:lnTo>
                      <a:pt x="5098" y="4040"/>
                    </a:lnTo>
                    <a:lnTo>
                      <a:pt x="5208" y="4560"/>
                    </a:lnTo>
                    <a:lnTo>
                      <a:pt x="4770" y="5160"/>
                    </a:lnTo>
                    <a:lnTo>
                      <a:pt x="4167" y="5400"/>
                    </a:lnTo>
                    <a:lnTo>
                      <a:pt x="4057" y="4960"/>
                    </a:lnTo>
                    <a:lnTo>
                      <a:pt x="4331" y="4440"/>
                    </a:lnTo>
                    <a:lnTo>
                      <a:pt x="4057" y="3880"/>
                    </a:lnTo>
                    <a:lnTo>
                      <a:pt x="4167" y="3680"/>
                    </a:lnTo>
                    <a:lnTo>
                      <a:pt x="4112" y="3520"/>
                    </a:lnTo>
                    <a:lnTo>
                      <a:pt x="3837" y="3640"/>
                    </a:lnTo>
                    <a:lnTo>
                      <a:pt x="3509" y="4040"/>
                    </a:lnTo>
                    <a:lnTo>
                      <a:pt x="3399" y="4520"/>
                    </a:lnTo>
                    <a:lnTo>
                      <a:pt x="3180" y="4800"/>
                    </a:lnTo>
                    <a:lnTo>
                      <a:pt x="2796" y="4800"/>
                    </a:lnTo>
                    <a:lnTo>
                      <a:pt x="2138" y="5200"/>
                    </a:lnTo>
                    <a:lnTo>
                      <a:pt x="1919" y="5560"/>
                    </a:lnTo>
                    <a:lnTo>
                      <a:pt x="1809" y="5840"/>
                    </a:lnTo>
                    <a:lnTo>
                      <a:pt x="1261" y="6320"/>
                    </a:lnTo>
                    <a:lnTo>
                      <a:pt x="1206" y="7120"/>
                    </a:lnTo>
                    <a:lnTo>
                      <a:pt x="1152" y="8040"/>
                    </a:lnTo>
                    <a:lnTo>
                      <a:pt x="1042" y="8560"/>
                    </a:lnTo>
                    <a:lnTo>
                      <a:pt x="603" y="9240"/>
                    </a:lnTo>
                    <a:lnTo>
                      <a:pt x="219" y="9640"/>
                    </a:lnTo>
                    <a:lnTo>
                      <a:pt x="329" y="10080"/>
                    </a:lnTo>
                    <a:lnTo>
                      <a:pt x="822" y="11200"/>
                    </a:lnTo>
                    <a:lnTo>
                      <a:pt x="548" y="11880"/>
                    </a:lnTo>
                    <a:lnTo>
                      <a:pt x="932" y="12480"/>
                    </a:lnTo>
                    <a:lnTo>
                      <a:pt x="1919" y="14000"/>
                    </a:lnTo>
                    <a:lnTo>
                      <a:pt x="2631" y="15240"/>
                    </a:lnTo>
                    <a:lnTo>
                      <a:pt x="2631" y="16280"/>
                    </a:lnTo>
                    <a:lnTo>
                      <a:pt x="2961" y="16520"/>
                    </a:lnTo>
                    <a:lnTo>
                      <a:pt x="2961" y="16680"/>
                    </a:lnTo>
                    <a:lnTo>
                      <a:pt x="2741" y="16840"/>
                    </a:lnTo>
                    <a:lnTo>
                      <a:pt x="2577" y="17919"/>
                    </a:lnTo>
                    <a:lnTo>
                      <a:pt x="2303" y="18680"/>
                    </a:lnTo>
                    <a:lnTo>
                      <a:pt x="1919" y="19440"/>
                    </a:lnTo>
                    <a:lnTo>
                      <a:pt x="1042" y="20919"/>
                    </a:lnTo>
                    <a:lnTo>
                      <a:pt x="274" y="21400"/>
                    </a:lnTo>
                    <a:cubicBezTo>
                      <a:pt x="274" y="21400"/>
                      <a:pt x="0" y="21600"/>
                      <a:pt x="0" y="21600"/>
                    </a:cubicBezTo>
                    <a:close/>
                  </a:path>
                </a:pathLst>
              </a:custGeom>
              <a:solidFill>
                <a:srgbClr val="DCDEE0"/>
              </a:solidFill>
              <a:ln w="12700" cap="flat">
                <a:noFill/>
                <a:miter lim="400000"/>
              </a:ln>
              <a:effectLst/>
            </p:spPr>
            <p:txBody>
              <a:bodyPr wrap="square" lIns="0" tIns="0" rIns="0" bIns="0" numCol="1" anchor="ctr">
                <a:noAutofit/>
              </a:bodyP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p>
            </p:txBody>
          </p:sp>
          <p:sp>
            <p:nvSpPr>
              <p:cNvPr id="11875" name="Shape 11875"/>
              <p:cNvSpPr/>
              <p:nvPr/>
            </p:nvSpPr>
            <p:spPr>
              <a:xfrm>
                <a:off x="9705660" y="1434447"/>
                <a:ext cx="1871564" cy="922143"/>
              </a:xfrm>
              <a:custGeom>
                <a:cxnLst>
                  <a:cxn ang="0">
                    <a:pos x="wd2" y="hd2"/>
                  </a:cxn>
                  <a:cxn ang="5400000">
                    <a:pos x="wd2" y="hd2"/>
                  </a:cxn>
                  <a:cxn ang="10800000">
                    <a:pos x="wd2" y="hd2"/>
                  </a:cxn>
                  <a:cxn ang="16200000">
                    <a:pos x="wd2" y="hd2"/>
                  </a:cxn>
                </a:cxnLst>
                <a:rect l="0" t="0" r="r" b="b"/>
                <a:pathLst>
                  <a:path w="21600" h="21600" extrusionOk="0">
                    <a:moveTo>
                      <a:pt x="0" y="9166"/>
                    </a:moveTo>
                    <a:lnTo>
                      <a:pt x="630" y="8740"/>
                    </a:lnTo>
                    <a:lnTo>
                      <a:pt x="945" y="8313"/>
                    </a:lnTo>
                    <a:lnTo>
                      <a:pt x="1610" y="7531"/>
                    </a:lnTo>
                    <a:lnTo>
                      <a:pt x="1750" y="6892"/>
                    </a:lnTo>
                    <a:lnTo>
                      <a:pt x="2030" y="6821"/>
                    </a:lnTo>
                    <a:lnTo>
                      <a:pt x="3221" y="5898"/>
                    </a:lnTo>
                    <a:lnTo>
                      <a:pt x="4061" y="4974"/>
                    </a:lnTo>
                    <a:lnTo>
                      <a:pt x="5041" y="2913"/>
                    </a:lnTo>
                    <a:lnTo>
                      <a:pt x="5391" y="2771"/>
                    </a:lnTo>
                    <a:lnTo>
                      <a:pt x="6196" y="924"/>
                    </a:lnTo>
                    <a:lnTo>
                      <a:pt x="6756" y="355"/>
                    </a:lnTo>
                    <a:lnTo>
                      <a:pt x="7667" y="0"/>
                    </a:lnTo>
                    <a:lnTo>
                      <a:pt x="7912" y="142"/>
                    </a:lnTo>
                    <a:lnTo>
                      <a:pt x="7947" y="355"/>
                    </a:lnTo>
                    <a:lnTo>
                      <a:pt x="7457" y="1066"/>
                    </a:lnTo>
                    <a:lnTo>
                      <a:pt x="7316" y="1137"/>
                    </a:lnTo>
                    <a:lnTo>
                      <a:pt x="7107" y="1990"/>
                    </a:lnTo>
                    <a:lnTo>
                      <a:pt x="6441" y="3482"/>
                    </a:lnTo>
                    <a:lnTo>
                      <a:pt x="6126" y="4050"/>
                    </a:lnTo>
                    <a:lnTo>
                      <a:pt x="5951" y="4547"/>
                    </a:lnTo>
                    <a:lnTo>
                      <a:pt x="5811" y="5826"/>
                    </a:lnTo>
                    <a:lnTo>
                      <a:pt x="5951" y="6679"/>
                    </a:lnTo>
                    <a:lnTo>
                      <a:pt x="6056" y="6181"/>
                    </a:lnTo>
                    <a:lnTo>
                      <a:pt x="6616" y="5258"/>
                    </a:lnTo>
                    <a:lnTo>
                      <a:pt x="7002" y="5329"/>
                    </a:lnTo>
                    <a:lnTo>
                      <a:pt x="7247" y="5187"/>
                    </a:lnTo>
                    <a:lnTo>
                      <a:pt x="8472" y="6253"/>
                    </a:lnTo>
                    <a:lnTo>
                      <a:pt x="9452" y="8385"/>
                    </a:lnTo>
                    <a:lnTo>
                      <a:pt x="10222" y="8171"/>
                    </a:lnTo>
                    <a:lnTo>
                      <a:pt x="10607" y="8313"/>
                    </a:lnTo>
                    <a:lnTo>
                      <a:pt x="10887" y="8597"/>
                    </a:lnTo>
                    <a:lnTo>
                      <a:pt x="11133" y="8597"/>
                    </a:lnTo>
                    <a:lnTo>
                      <a:pt x="11237" y="8526"/>
                    </a:lnTo>
                    <a:lnTo>
                      <a:pt x="11517" y="8740"/>
                    </a:lnTo>
                    <a:lnTo>
                      <a:pt x="11517" y="9024"/>
                    </a:lnTo>
                    <a:lnTo>
                      <a:pt x="11693" y="8740"/>
                    </a:lnTo>
                    <a:lnTo>
                      <a:pt x="11833" y="8171"/>
                    </a:lnTo>
                    <a:lnTo>
                      <a:pt x="12708" y="6892"/>
                    </a:lnTo>
                    <a:lnTo>
                      <a:pt x="15508" y="5471"/>
                    </a:lnTo>
                    <a:lnTo>
                      <a:pt x="16243" y="4618"/>
                    </a:lnTo>
                    <a:lnTo>
                      <a:pt x="16594" y="4405"/>
                    </a:lnTo>
                    <a:lnTo>
                      <a:pt x="16734" y="4760"/>
                    </a:lnTo>
                    <a:lnTo>
                      <a:pt x="16524" y="5542"/>
                    </a:lnTo>
                    <a:lnTo>
                      <a:pt x="16524" y="6039"/>
                    </a:lnTo>
                    <a:lnTo>
                      <a:pt x="16874" y="7390"/>
                    </a:lnTo>
                    <a:lnTo>
                      <a:pt x="17084" y="7531"/>
                    </a:lnTo>
                    <a:lnTo>
                      <a:pt x="17224" y="7319"/>
                    </a:lnTo>
                    <a:lnTo>
                      <a:pt x="17679" y="7390"/>
                    </a:lnTo>
                    <a:lnTo>
                      <a:pt x="17889" y="7176"/>
                    </a:lnTo>
                    <a:lnTo>
                      <a:pt x="18764" y="6964"/>
                    </a:lnTo>
                    <a:lnTo>
                      <a:pt x="19149" y="7460"/>
                    </a:lnTo>
                    <a:lnTo>
                      <a:pt x="19534" y="8881"/>
                    </a:lnTo>
                    <a:lnTo>
                      <a:pt x="19814" y="9450"/>
                    </a:lnTo>
                    <a:lnTo>
                      <a:pt x="20480" y="10089"/>
                    </a:lnTo>
                    <a:lnTo>
                      <a:pt x="21215" y="9734"/>
                    </a:lnTo>
                    <a:lnTo>
                      <a:pt x="21390" y="9734"/>
                    </a:lnTo>
                    <a:lnTo>
                      <a:pt x="21565" y="10089"/>
                    </a:lnTo>
                    <a:lnTo>
                      <a:pt x="21600" y="10587"/>
                    </a:lnTo>
                    <a:lnTo>
                      <a:pt x="21320" y="11155"/>
                    </a:lnTo>
                    <a:lnTo>
                      <a:pt x="20865" y="11227"/>
                    </a:lnTo>
                    <a:lnTo>
                      <a:pt x="20620" y="11155"/>
                    </a:lnTo>
                    <a:lnTo>
                      <a:pt x="20550" y="10871"/>
                    </a:lnTo>
                    <a:lnTo>
                      <a:pt x="20410" y="10871"/>
                    </a:lnTo>
                    <a:lnTo>
                      <a:pt x="19955" y="11368"/>
                    </a:lnTo>
                    <a:lnTo>
                      <a:pt x="19639" y="11155"/>
                    </a:lnTo>
                    <a:lnTo>
                      <a:pt x="19359" y="11084"/>
                    </a:lnTo>
                    <a:lnTo>
                      <a:pt x="18589" y="11439"/>
                    </a:lnTo>
                    <a:lnTo>
                      <a:pt x="18134" y="11155"/>
                    </a:lnTo>
                    <a:lnTo>
                      <a:pt x="17959" y="11439"/>
                    </a:lnTo>
                    <a:lnTo>
                      <a:pt x="18064" y="12293"/>
                    </a:lnTo>
                    <a:lnTo>
                      <a:pt x="17959" y="12576"/>
                    </a:lnTo>
                    <a:lnTo>
                      <a:pt x="17749" y="12434"/>
                    </a:lnTo>
                    <a:lnTo>
                      <a:pt x="17294" y="11582"/>
                    </a:lnTo>
                    <a:lnTo>
                      <a:pt x="16138" y="11297"/>
                    </a:lnTo>
                    <a:lnTo>
                      <a:pt x="15893" y="11439"/>
                    </a:lnTo>
                    <a:lnTo>
                      <a:pt x="15613" y="11155"/>
                    </a:lnTo>
                    <a:lnTo>
                      <a:pt x="14808" y="12363"/>
                    </a:lnTo>
                    <a:lnTo>
                      <a:pt x="14633" y="12363"/>
                    </a:lnTo>
                    <a:lnTo>
                      <a:pt x="14318" y="12719"/>
                    </a:lnTo>
                    <a:lnTo>
                      <a:pt x="14213" y="13003"/>
                    </a:lnTo>
                    <a:lnTo>
                      <a:pt x="14038" y="13145"/>
                    </a:lnTo>
                    <a:lnTo>
                      <a:pt x="13583" y="12932"/>
                    </a:lnTo>
                    <a:lnTo>
                      <a:pt x="13093" y="13145"/>
                    </a:lnTo>
                    <a:lnTo>
                      <a:pt x="13058" y="13926"/>
                    </a:lnTo>
                    <a:lnTo>
                      <a:pt x="12953" y="14353"/>
                    </a:lnTo>
                    <a:lnTo>
                      <a:pt x="11973" y="16129"/>
                    </a:lnTo>
                    <a:lnTo>
                      <a:pt x="11798" y="15987"/>
                    </a:lnTo>
                    <a:lnTo>
                      <a:pt x="11693" y="15702"/>
                    </a:lnTo>
                    <a:lnTo>
                      <a:pt x="12113" y="14566"/>
                    </a:lnTo>
                    <a:lnTo>
                      <a:pt x="12113" y="13997"/>
                    </a:lnTo>
                    <a:lnTo>
                      <a:pt x="11553" y="14069"/>
                    </a:lnTo>
                    <a:lnTo>
                      <a:pt x="11342" y="15135"/>
                    </a:lnTo>
                    <a:lnTo>
                      <a:pt x="11133" y="15561"/>
                    </a:lnTo>
                    <a:lnTo>
                      <a:pt x="10923" y="15063"/>
                    </a:lnTo>
                    <a:lnTo>
                      <a:pt x="10852" y="14069"/>
                    </a:lnTo>
                    <a:lnTo>
                      <a:pt x="10748" y="14210"/>
                    </a:lnTo>
                    <a:lnTo>
                      <a:pt x="10642" y="15490"/>
                    </a:lnTo>
                    <a:lnTo>
                      <a:pt x="10292" y="16768"/>
                    </a:lnTo>
                    <a:lnTo>
                      <a:pt x="10082" y="18047"/>
                    </a:lnTo>
                    <a:lnTo>
                      <a:pt x="9872" y="18829"/>
                    </a:lnTo>
                    <a:lnTo>
                      <a:pt x="9417" y="20250"/>
                    </a:lnTo>
                    <a:lnTo>
                      <a:pt x="9417" y="21245"/>
                    </a:lnTo>
                    <a:lnTo>
                      <a:pt x="9347" y="21600"/>
                    </a:lnTo>
                    <a:lnTo>
                      <a:pt x="8857" y="21031"/>
                    </a:lnTo>
                    <a:lnTo>
                      <a:pt x="8717" y="19965"/>
                    </a:lnTo>
                    <a:lnTo>
                      <a:pt x="8892" y="19610"/>
                    </a:lnTo>
                    <a:lnTo>
                      <a:pt x="8962" y="19113"/>
                    </a:lnTo>
                    <a:lnTo>
                      <a:pt x="8892" y="18971"/>
                    </a:lnTo>
                    <a:lnTo>
                      <a:pt x="8332" y="19184"/>
                    </a:lnTo>
                    <a:lnTo>
                      <a:pt x="8227" y="19113"/>
                    </a:lnTo>
                    <a:lnTo>
                      <a:pt x="8402" y="16839"/>
                    </a:lnTo>
                    <a:lnTo>
                      <a:pt x="8332" y="15987"/>
                    </a:lnTo>
                    <a:lnTo>
                      <a:pt x="7772" y="15418"/>
                    </a:lnTo>
                    <a:lnTo>
                      <a:pt x="7282" y="15135"/>
                    </a:lnTo>
                    <a:lnTo>
                      <a:pt x="7316" y="14850"/>
                    </a:lnTo>
                    <a:lnTo>
                      <a:pt x="7387" y="14636"/>
                    </a:lnTo>
                    <a:lnTo>
                      <a:pt x="7211" y="14281"/>
                    </a:lnTo>
                    <a:lnTo>
                      <a:pt x="6756" y="13997"/>
                    </a:lnTo>
                    <a:lnTo>
                      <a:pt x="6021" y="13714"/>
                    </a:lnTo>
                    <a:lnTo>
                      <a:pt x="5811" y="13714"/>
                    </a:lnTo>
                    <a:lnTo>
                      <a:pt x="5671" y="13997"/>
                    </a:lnTo>
                    <a:lnTo>
                      <a:pt x="5531" y="13714"/>
                    </a:lnTo>
                    <a:lnTo>
                      <a:pt x="5111" y="13714"/>
                    </a:lnTo>
                    <a:lnTo>
                      <a:pt x="4481" y="12648"/>
                    </a:lnTo>
                    <a:lnTo>
                      <a:pt x="4131" y="12648"/>
                    </a:lnTo>
                    <a:lnTo>
                      <a:pt x="1190" y="11439"/>
                    </a:lnTo>
                    <a:lnTo>
                      <a:pt x="980" y="11227"/>
                    </a:lnTo>
                    <a:lnTo>
                      <a:pt x="840" y="10161"/>
                    </a:lnTo>
                    <a:lnTo>
                      <a:pt x="630" y="9806"/>
                    </a:lnTo>
                    <a:lnTo>
                      <a:pt x="175" y="9663"/>
                    </a:lnTo>
                    <a:cubicBezTo>
                      <a:pt x="175" y="9663"/>
                      <a:pt x="0" y="9166"/>
                      <a:pt x="0" y="9166"/>
                    </a:cubicBezTo>
                    <a:close/>
                  </a:path>
                </a:pathLst>
              </a:custGeom>
              <a:solidFill>
                <a:srgbClr val="DCDEE0"/>
              </a:solidFill>
              <a:ln w="12700" cap="flat">
                <a:noFill/>
                <a:miter lim="400000"/>
              </a:ln>
              <a:effectLst/>
            </p:spPr>
            <p:txBody>
              <a:bodyPr wrap="square" lIns="0" tIns="0" rIns="0" bIns="0" numCol="1" anchor="ctr">
                <a:noAutofit/>
              </a:bodyP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p>
            </p:txBody>
          </p:sp>
          <p:sp>
            <p:nvSpPr>
              <p:cNvPr id="11876" name="Shape 11876"/>
              <p:cNvSpPr/>
              <p:nvPr/>
            </p:nvSpPr>
            <p:spPr>
              <a:xfrm>
                <a:off x="12250648" y="3829050"/>
                <a:ext cx="1383185" cy="1368012"/>
              </a:xfrm>
              <a:custGeom>
                <a:cxnLst>
                  <a:cxn ang="0">
                    <a:pos x="wd2" y="hd2"/>
                  </a:cxn>
                  <a:cxn ang="5400000">
                    <a:pos x="wd2" y="hd2"/>
                  </a:cxn>
                  <a:cxn ang="10800000">
                    <a:pos x="wd2" y="hd2"/>
                  </a:cxn>
                  <a:cxn ang="16200000">
                    <a:pos x="wd2" y="hd2"/>
                  </a:cxn>
                </a:cxnLst>
                <a:rect l="0" t="0" r="r" b="b"/>
                <a:pathLst>
                  <a:path w="21600" h="21600" extrusionOk="0">
                    <a:moveTo>
                      <a:pt x="7342" y="48"/>
                    </a:moveTo>
                    <a:lnTo>
                      <a:pt x="7200" y="0"/>
                    </a:lnTo>
                    <a:lnTo>
                      <a:pt x="6868" y="287"/>
                    </a:lnTo>
                    <a:lnTo>
                      <a:pt x="7105" y="909"/>
                    </a:lnTo>
                    <a:lnTo>
                      <a:pt x="6442" y="1485"/>
                    </a:lnTo>
                    <a:lnTo>
                      <a:pt x="7342" y="1916"/>
                    </a:lnTo>
                    <a:lnTo>
                      <a:pt x="7010" y="4119"/>
                    </a:lnTo>
                    <a:lnTo>
                      <a:pt x="6821" y="4645"/>
                    </a:lnTo>
                    <a:lnTo>
                      <a:pt x="6821" y="5172"/>
                    </a:lnTo>
                    <a:lnTo>
                      <a:pt x="6916" y="5459"/>
                    </a:lnTo>
                    <a:lnTo>
                      <a:pt x="6963" y="6178"/>
                    </a:lnTo>
                    <a:lnTo>
                      <a:pt x="6442" y="6656"/>
                    </a:lnTo>
                    <a:lnTo>
                      <a:pt x="6205" y="6753"/>
                    </a:lnTo>
                    <a:lnTo>
                      <a:pt x="5305" y="7806"/>
                    </a:lnTo>
                    <a:lnTo>
                      <a:pt x="5305" y="8046"/>
                    </a:lnTo>
                    <a:lnTo>
                      <a:pt x="4737" y="8190"/>
                    </a:lnTo>
                    <a:lnTo>
                      <a:pt x="4358" y="8093"/>
                    </a:lnTo>
                    <a:lnTo>
                      <a:pt x="3979" y="8525"/>
                    </a:lnTo>
                    <a:lnTo>
                      <a:pt x="3931" y="8764"/>
                    </a:lnTo>
                    <a:lnTo>
                      <a:pt x="3505" y="9148"/>
                    </a:lnTo>
                    <a:lnTo>
                      <a:pt x="3032" y="10201"/>
                    </a:lnTo>
                    <a:lnTo>
                      <a:pt x="3221" y="10967"/>
                    </a:lnTo>
                    <a:lnTo>
                      <a:pt x="2652" y="11590"/>
                    </a:lnTo>
                    <a:lnTo>
                      <a:pt x="2274" y="10872"/>
                    </a:lnTo>
                    <a:lnTo>
                      <a:pt x="1895" y="10872"/>
                    </a:lnTo>
                    <a:lnTo>
                      <a:pt x="1421" y="12308"/>
                    </a:lnTo>
                    <a:lnTo>
                      <a:pt x="1516" y="13027"/>
                    </a:lnTo>
                    <a:lnTo>
                      <a:pt x="1421" y="13650"/>
                    </a:lnTo>
                    <a:lnTo>
                      <a:pt x="1089" y="13937"/>
                    </a:lnTo>
                    <a:lnTo>
                      <a:pt x="616" y="14751"/>
                    </a:lnTo>
                    <a:lnTo>
                      <a:pt x="0" y="14798"/>
                    </a:lnTo>
                    <a:lnTo>
                      <a:pt x="142" y="15566"/>
                    </a:lnTo>
                    <a:lnTo>
                      <a:pt x="142" y="16140"/>
                    </a:lnTo>
                    <a:lnTo>
                      <a:pt x="95" y="16524"/>
                    </a:lnTo>
                    <a:lnTo>
                      <a:pt x="190" y="16906"/>
                    </a:lnTo>
                    <a:lnTo>
                      <a:pt x="1184" y="18151"/>
                    </a:lnTo>
                    <a:lnTo>
                      <a:pt x="1800" y="19109"/>
                    </a:lnTo>
                    <a:lnTo>
                      <a:pt x="1942" y="19205"/>
                    </a:lnTo>
                    <a:lnTo>
                      <a:pt x="2179" y="19158"/>
                    </a:lnTo>
                    <a:lnTo>
                      <a:pt x="2652" y="19397"/>
                    </a:lnTo>
                    <a:lnTo>
                      <a:pt x="2795" y="19588"/>
                    </a:lnTo>
                    <a:lnTo>
                      <a:pt x="2937" y="19588"/>
                    </a:lnTo>
                    <a:lnTo>
                      <a:pt x="3269" y="19828"/>
                    </a:lnTo>
                    <a:lnTo>
                      <a:pt x="3600" y="19828"/>
                    </a:lnTo>
                    <a:lnTo>
                      <a:pt x="3789" y="19971"/>
                    </a:lnTo>
                    <a:lnTo>
                      <a:pt x="3600" y="20450"/>
                    </a:lnTo>
                    <a:lnTo>
                      <a:pt x="4358" y="21169"/>
                    </a:lnTo>
                    <a:lnTo>
                      <a:pt x="5400" y="21552"/>
                    </a:lnTo>
                    <a:lnTo>
                      <a:pt x="5874" y="21600"/>
                    </a:lnTo>
                    <a:lnTo>
                      <a:pt x="6442" y="21121"/>
                    </a:lnTo>
                    <a:lnTo>
                      <a:pt x="6490" y="20785"/>
                    </a:lnTo>
                    <a:lnTo>
                      <a:pt x="6868" y="20595"/>
                    </a:lnTo>
                    <a:lnTo>
                      <a:pt x="7247" y="20929"/>
                    </a:lnTo>
                    <a:lnTo>
                      <a:pt x="7484" y="21073"/>
                    </a:lnTo>
                    <a:lnTo>
                      <a:pt x="7863" y="20977"/>
                    </a:lnTo>
                    <a:lnTo>
                      <a:pt x="9047" y="20498"/>
                    </a:lnTo>
                    <a:lnTo>
                      <a:pt x="9237" y="19732"/>
                    </a:lnTo>
                    <a:lnTo>
                      <a:pt x="9379" y="19732"/>
                    </a:lnTo>
                    <a:lnTo>
                      <a:pt x="9663" y="19971"/>
                    </a:lnTo>
                    <a:lnTo>
                      <a:pt x="10611" y="19109"/>
                    </a:lnTo>
                    <a:lnTo>
                      <a:pt x="10942" y="19301"/>
                    </a:lnTo>
                    <a:lnTo>
                      <a:pt x="11747" y="18247"/>
                    </a:lnTo>
                    <a:lnTo>
                      <a:pt x="11558" y="17816"/>
                    </a:lnTo>
                    <a:lnTo>
                      <a:pt x="11605" y="17098"/>
                    </a:lnTo>
                    <a:lnTo>
                      <a:pt x="12411" y="15566"/>
                    </a:lnTo>
                    <a:lnTo>
                      <a:pt x="13453" y="11590"/>
                    </a:lnTo>
                    <a:lnTo>
                      <a:pt x="13642" y="11542"/>
                    </a:lnTo>
                    <a:lnTo>
                      <a:pt x="14211" y="11925"/>
                    </a:lnTo>
                    <a:lnTo>
                      <a:pt x="14305" y="12164"/>
                    </a:lnTo>
                    <a:lnTo>
                      <a:pt x="14589" y="12500"/>
                    </a:lnTo>
                    <a:lnTo>
                      <a:pt x="15205" y="12356"/>
                    </a:lnTo>
                    <a:lnTo>
                      <a:pt x="15632" y="11638"/>
                    </a:lnTo>
                    <a:lnTo>
                      <a:pt x="16011" y="10153"/>
                    </a:lnTo>
                    <a:lnTo>
                      <a:pt x="16342" y="9579"/>
                    </a:lnTo>
                    <a:lnTo>
                      <a:pt x="16911" y="9818"/>
                    </a:lnTo>
                    <a:lnTo>
                      <a:pt x="17290" y="8956"/>
                    </a:lnTo>
                    <a:lnTo>
                      <a:pt x="17668" y="8812"/>
                    </a:lnTo>
                    <a:lnTo>
                      <a:pt x="18000" y="8333"/>
                    </a:lnTo>
                    <a:lnTo>
                      <a:pt x="18284" y="7519"/>
                    </a:lnTo>
                    <a:lnTo>
                      <a:pt x="18521" y="7327"/>
                    </a:lnTo>
                    <a:lnTo>
                      <a:pt x="18569" y="7135"/>
                    </a:lnTo>
                    <a:lnTo>
                      <a:pt x="18379" y="6945"/>
                    </a:lnTo>
                    <a:lnTo>
                      <a:pt x="18474" y="5747"/>
                    </a:lnTo>
                    <a:lnTo>
                      <a:pt x="18569" y="5556"/>
                    </a:lnTo>
                    <a:lnTo>
                      <a:pt x="18758" y="5411"/>
                    </a:lnTo>
                    <a:lnTo>
                      <a:pt x="20937" y="6801"/>
                    </a:lnTo>
                    <a:lnTo>
                      <a:pt x="21269" y="6896"/>
                    </a:lnTo>
                    <a:lnTo>
                      <a:pt x="21363" y="6801"/>
                    </a:lnTo>
                    <a:lnTo>
                      <a:pt x="21600" y="5603"/>
                    </a:lnTo>
                    <a:lnTo>
                      <a:pt x="21079" y="4501"/>
                    </a:lnTo>
                    <a:lnTo>
                      <a:pt x="20842" y="4454"/>
                    </a:lnTo>
                    <a:lnTo>
                      <a:pt x="20653" y="3927"/>
                    </a:lnTo>
                    <a:lnTo>
                      <a:pt x="20274" y="4071"/>
                    </a:lnTo>
                    <a:lnTo>
                      <a:pt x="19895" y="4071"/>
                    </a:lnTo>
                    <a:lnTo>
                      <a:pt x="19563" y="3879"/>
                    </a:lnTo>
                    <a:lnTo>
                      <a:pt x="18047" y="4406"/>
                    </a:lnTo>
                    <a:lnTo>
                      <a:pt x="17905" y="4837"/>
                    </a:lnTo>
                    <a:lnTo>
                      <a:pt x="17290" y="5029"/>
                    </a:lnTo>
                    <a:lnTo>
                      <a:pt x="16721" y="4885"/>
                    </a:lnTo>
                    <a:lnTo>
                      <a:pt x="16484" y="4598"/>
                    </a:lnTo>
                    <a:lnTo>
                      <a:pt x="16200" y="5220"/>
                    </a:lnTo>
                    <a:lnTo>
                      <a:pt x="15869" y="5364"/>
                    </a:lnTo>
                    <a:lnTo>
                      <a:pt x="15537" y="5938"/>
                    </a:lnTo>
                    <a:lnTo>
                      <a:pt x="15111" y="6035"/>
                    </a:lnTo>
                    <a:lnTo>
                      <a:pt x="14163" y="7135"/>
                    </a:lnTo>
                    <a:lnTo>
                      <a:pt x="13879" y="7280"/>
                    </a:lnTo>
                    <a:lnTo>
                      <a:pt x="13642" y="7711"/>
                    </a:lnTo>
                    <a:lnTo>
                      <a:pt x="12932" y="4550"/>
                    </a:lnTo>
                    <a:lnTo>
                      <a:pt x="8242" y="5459"/>
                    </a:lnTo>
                    <a:cubicBezTo>
                      <a:pt x="8242" y="5459"/>
                      <a:pt x="7342" y="48"/>
                      <a:pt x="7342" y="48"/>
                    </a:cubicBezTo>
                    <a:close/>
                  </a:path>
                </a:pathLst>
              </a:custGeom>
              <a:solidFill>
                <a:srgbClr val="DCDEE0"/>
              </a:solidFill>
              <a:ln w="12700" cap="flat">
                <a:noFill/>
                <a:miter lim="400000"/>
              </a:ln>
              <a:effectLst/>
            </p:spPr>
            <p:txBody>
              <a:bodyPr wrap="square" lIns="0" tIns="0" rIns="0" bIns="0" numCol="1" anchor="ctr">
                <a:noAutofit/>
              </a:bodyP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p>
            </p:txBody>
          </p:sp>
          <p:sp>
            <p:nvSpPr>
              <p:cNvPr id="11877" name="Shape 11877"/>
              <p:cNvSpPr/>
              <p:nvPr/>
            </p:nvSpPr>
            <p:spPr>
              <a:xfrm>
                <a:off x="11429310" y="3320052"/>
                <a:ext cx="1289159" cy="1443850"/>
              </a:xfrm>
              <a:custGeom>
                <a:cxnLst>
                  <a:cxn ang="0">
                    <a:pos x="wd2" y="hd2"/>
                  </a:cxn>
                  <a:cxn ang="5400000">
                    <a:pos x="wd2" y="hd2"/>
                  </a:cxn>
                  <a:cxn ang="10800000">
                    <a:pos x="wd2" y="hd2"/>
                  </a:cxn>
                  <a:cxn ang="16200000">
                    <a:pos x="wd2" y="hd2"/>
                  </a:cxn>
                </a:cxnLst>
                <a:rect l="0" t="0" r="r" b="b"/>
                <a:pathLst>
                  <a:path w="21600" h="21600" extrusionOk="0">
                    <a:moveTo>
                      <a:pt x="0" y="3812"/>
                    </a:moveTo>
                    <a:lnTo>
                      <a:pt x="1931" y="18877"/>
                    </a:lnTo>
                    <a:lnTo>
                      <a:pt x="2338" y="18877"/>
                    </a:lnTo>
                    <a:lnTo>
                      <a:pt x="2846" y="19104"/>
                    </a:lnTo>
                    <a:lnTo>
                      <a:pt x="3151" y="19104"/>
                    </a:lnTo>
                    <a:lnTo>
                      <a:pt x="3710" y="18832"/>
                    </a:lnTo>
                    <a:lnTo>
                      <a:pt x="4727" y="19513"/>
                    </a:lnTo>
                    <a:lnTo>
                      <a:pt x="5082" y="20330"/>
                    </a:lnTo>
                    <a:lnTo>
                      <a:pt x="5845" y="20602"/>
                    </a:lnTo>
                    <a:lnTo>
                      <a:pt x="6912" y="20512"/>
                    </a:lnTo>
                    <a:lnTo>
                      <a:pt x="7979" y="21192"/>
                    </a:lnTo>
                    <a:lnTo>
                      <a:pt x="8386" y="20692"/>
                    </a:lnTo>
                    <a:lnTo>
                      <a:pt x="8742" y="20647"/>
                    </a:lnTo>
                    <a:lnTo>
                      <a:pt x="9656" y="20965"/>
                    </a:lnTo>
                    <a:lnTo>
                      <a:pt x="10419" y="20874"/>
                    </a:lnTo>
                    <a:lnTo>
                      <a:pt x="10521" y="20739"/>
                    </a:lnTo>
                    <a:lnTo>
                      <a:pt x="10877" y="20557"/>
                    </a:lnTo>
                    <a:lnTo>
                      <a:pt x="11029" y="20330"/>
                    </a:lnTo>
                    <a:lnTo>
                      <a:pt x="11639" y="19921"/>
                    </a:lnTo>
                    <a:lnTo>
                      <a:pt x="11893" y="20285"/>
                    </a:lnTo>
                    <a:lnTo>
                      <a:pt x="12401" y="20919"/>
                    </a:lnTo>
                    <a:lnTo>
                      <a:pt x="12960" y="21056"/>
                    </a:lnTo>
                    <a:lnTo>
                      <a:pt x="13519" y="21419"/>
                    </a:lnTo>
                    <a:lnTo>
                      <a:pt x="13722" y="21600"/>
                    </a:lnTo>
                    <a:lnTo>
                      <a:pt x="14383" y="21555"/>
                    </a:lnTo>
                    <a:lnTo>
                      <a:pt x="14891" y="20784"/>
                    </a:lnTo>
                    <a:lnTo>
                      <a:pt x="15247" y="20512"/>
                    </a:lnTo>
                    <a:lnTo>
                      <a:pt x="15349" y="19921"/>
                    </a:lnTo>
                    <a:lnTo>
                      <a:pt x="15247" y="19241"/>
                    </a:lnTo>
                    <a:lnTo>
                      <a:pt x="15755" y="17879"/>
                    </a:lnTo>
                    <a:lnTo>
                      <a:pt x="16162" y="17879"/>
                    </a:lnTo>
                    <a:lnTo>
                      <a:pt x="16568" y="18560"/>
                    </a:lnTo>
                    <a:lnTo>
                      <a:pt x="17178" y="17970"/>
                    </a:lnTo>
                    <a:lnTo>
                      <a:pt x="16975" y="17244"/>
                    </a:lnTo>
                    <a:lnTo>
                      <a:pt x="17483" y="16246"/>
                    </a:lnTo>
                    <a:lnTo>
                      <a:pt x="17941" y="15883"/>
                    </a:lnTo>
                    <a:lnTo>
                      <a:pt x="17992" y="15656"/>
                    </a:lnTo>
                    <a:lnTo>
                      <a:pt x="18398" y="15247"/>
                    </a:lnTo>
                    <a:lnTo>
                      <a:pt x="18805" y="15338"/>
                    </a:lnTo>
                    <a:lnTo>
                      <a:pt x="19415" y="15202"/>
                    </a:lnTo>
                    <a:lnTo>
                      <a:pt x="19415" y="14975"/>
                    </a:lnTo>
                    <a:lnTo>
                      <a:pt x="20380" y="13977"/>
                    </a:lnTo>
                    <a:lnTo>
                      <a:pt x="20634" y="13886"/>
                    </a:lnTo>
                    <a:lnTo>
                      <a:pt x="21194" y="13432"/>
                    </a:lnTo>
                    <a:lnTo>
                      <a:pt x="21143" y="12751"/>
                    </a:lnTo>
                    <a:lnTo>
                      <a:pt x="21041" y="12479"/>
                    </a:lnTo>
                    <a:lnTo>
                      <a:pt x="21041" y="11980"/>
                    </a:lnTo>
                    <a:lnTo>
                      <a:pt x="21244" y="11481"/>
                    </a:lnTo>
                    <a:lnTo>
                      <a:pt x="21600" y="9394"/>
                    </a:lnTo>
                    <a:lnTo>
                      <a:pt x="20634" y="8985"/>
                    </a:lnTo>
                    <a:lnTo>
                      <a:pt x="21346" y="8440"/>
                    </a:lnTo>
                    <a:lnTo>
                      <a:pt x="21092" y="7851"/>
                    </a:lnTo>
                    <a:lnTo>
                      <a:pt x="21448" y="7579"/>
                    </a:lnTo>
                    <a:lnTo>
                      <a:pt x="21600" y="7624"/>
                    </a:lnTo>
                    <a:lnTo>
                      <a:pt x="20075" y="0"/>
                    </a:lnTo>
                    <a:lnTo>
                      <a:pt x="17636" y="1089"/>
                    </a:lnTo>
                    <a:lnTo>
                      <a:pt x="16568" y="1680"/>
                    </a:lnTo>
                    <a:lnTo>
                      <a:pt x="16162" y="1997"/>
                    </a:lnTo>
                    <a:lnTo>
                      <a:pt x="14739" y="3358"/>
                    </a:lnTo>
                    <a:lnTo>
                      <a:pt x="14332" y="3585"/>
                    </a:lnTo>
                    <a:lnTo>
                      <a:pt x="13926" y="3540"/>
                    </a:lnTo>
                    <a:lnTo>
                      <a:pt x="13112" y="3540"/>
                    </a:lnTo>
                    <a:lnTo>
                      <a:pt x="12655" y="3630"/>
                    </a:lnTo>
                    <a:lnTo>
                      <a:pt x="11486" y="4538"/>
                    </a:lnTo>
                    <a:lnTo>
                      <a:pt x="11029" y="4447"/>
                    </a:lnTo>
                    <a:lnTo>
                      <a:pt x="10114" y="4175"/>
                    </a:lnTo>
                    <a:lnTo>
                      <a:pt x="9860" y="4311"/>
                    </a:lnTo>
                    <a:lnTo>
                      <a:pt x="9504" y="4221"/>
                    </a:lnTo>
                    <a:lnTo>
                      <a:pt x="9758" y="3857"/>
                    </a:lnTo>
                    <a:lnTo>
                      <a:pt x="9555" y="3812"/>
                    </a:lnTo>
                    <a:lnTo>
                      <a:pt x="8843" y="3722"/>
                    </a:lnTo>
                    <a:lnTo>
                      <a:pt x="7319" y="3268"/>
                    </a:lnTo>
                    <a:lnTo>
                      <a:pt x="7014" y="3177"/>
                    </a:lnTo>
                    <a:lnTo>
                      <a:pt x="6302" y="3313"/>
                    </a:lnTo>
                    <a:lnTo>
                      <a:pt x="6302" y="3086"/>
                    </a:lnTo>
                    <a:cubicBezTo>
                      <a:pt x="6302" y="3086"/>
                      <a:pt x="0" y="3812"/>
                      <a:pt x="0" y="3812"/>
                    </a:cubicBezTo>
                    <a:close/>
                  </a:path>
                </a:pathLst>
              </a:custGeom>
              <a:solidFill>
                <a:srgbClr val="DCDEE0"/>
              </a:solidFill>
              <a:ln w="12700" cap="flat">
                <a:noFill/>
                <a:miter lim="400000"/>
              </a:ln>
              <a:effectLst/>
            </p:spPr>
            <p:txBody>
              <a:bodyPr wrap="square" lIns="0" tIns="0" rIns="0" bIns="0" numCol="1" anchor="ctr">
                <a:noAutofit/>
              </a:bodyP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p>
            </p:txBody>
          </p:sp>
          <p:sp>
            <p:nvSpPr>
              <p:cNvPr id="11878" name="Shape 11878"/>
              <p:cNvSpPr/>
              <p:nvPr/>
            </p:nvSpPr>
            <p:spPr>
              <a:xfrm>
                <a:off x="10619542" y="3562984"/>
                <a:ext cx="931236" cy="1641015"/>
              </a:xfrm>
              <a:custGeom>
                <a:cxnLst>
                  <a:cxn ang="0">
                    <a:pos x="wd2" y="hd2"/>
                  </a:cxn>
                  <a:cxn ang="5400000">
                    <a:pos x="wd2" y="hd2"/>
                  </a:cxn>
                  <a:cxn ang="10800000">
                    <a:pos x="wd2" y="hd2"/>
                  </a:cxn>
                  <a:cxn ang="16200000">
                    <a:pos x="wd2" y="hd2"/>
                  </a:cxn>
                </a:cxnLst>
                <a:rect l="0" t="0" r="r" b="b"/>
                <a:pathLst>
                  <a:path w="21600" h="21600" extrusionOk="0">
                    <a:moveTo>
                      <a:pt x="704" y="1317"/>
                    </a:moveTo>
                    <a:lnTo>
                      <a:pt x="2463" y="13415"/>
                    </a:lnTo>
                    <a:lnTo>
                      <a:pt x="2182" y="13615"/>
                    </a:lnTo>
                    <a:lnTo>
                      <a:pt x="2322" y="14054"/>
                    </a:lnTo>
                    <a:lnTo>
                      <a:pt x="2041" y="14692"/>
                    </a:lnTo>
                    <a:lnTo>
                      <a:pt x="2885" y="15611"/>
                    </a:lnTo>
                    <a:lnTo>
                      <a:pt x="3166" y="16729"/>
                    </a:lnTo>
                    <a:lnTo>
                      <a:pt x="2182" y="17727"/>
                    </a:lnTo>
                    <a:lnTo>
                      <a:pt x="2111" y="18046"/>
                    </a:lnTo>
                    <a:lnTo>
                      <a:pt x="1478" y="18845"/>
                    </a:lnTo>
                    <a:lnTo>
                      <a:pt x="352" y="19444"/>
                    </a:lnTo>
                    <a:lnTo>
                      <a:pt x="352" y="20203"/>
                    </a:lnTo>
                    <a:lnTo>
                      <a:pt x="0" y="21161"/>
                    </a:lnTo>
                    <a:lnTo>
                      <a:pt x="0" y="21361"/>
                    </a:lnTo>
                    <a:lnTo>
                      <a:pt x="71" y="21560"/>
                    </a:lnTo>
                    <a:lnTo>
                      <a:pt x="634" y="21600"/>
                    </a:lnTo>
                    <a:lnTo>
                      <a:pt x="1196" y="21480"/>
                    </a:lnTo>
                    <a:lnTo>
                      <a:pt x="1126" y="21321"/>
                    </a:lnTo>
                    <a:lnTo>
                      <a:pt x="1337" y="20961"/>
                    </a:lnTo>
                    <a:lnTo>
                      <a:pt x="2674" y="21001"/>
                    </a:lnTo>
                    <a:lnTo>
                      <a:pt x="4362" y="20642"/>
                    </a:lnTo>
                    <a:lnTo>
                      <a:pt x="6473" y="21201"/>
                    </a:lnTo>
                    <a:lnTo>
                      <a:pt x="6684" y="21321"/>
                    </a:lnTo>
                    <a:lnTo>
                      <a:pt x="7107" y="21240"/>
                    </a:lnTo>
                    <a:lnTo>
                      <a:pt x="7529" y="20442"/>
                    </a:lnTo>
                    <a:lnTo>
                      <a:pt x="8725" y="20203"/>
                    </a:lnTo>
                    <a:lnTo>
                      <a:pt x="9217" y="20562"/>
                    </a:lnTo>
                    <a:lnTo>
                      <a:pt x="9921" y="20841"/>
                    </a:lnTo>
                    <a:lnTo>
                      <a:pt x="10484" y="20562"/>
                    </a:lnTo>
                    <a:lnTo>
                      <a:pt x="11046" y="19524"/>
                    </a:lnTo>
                    <a:lnTo>
                      <a:pt x="11468" y="19204"/>
                    </a:lnTo>
                    <a:lnTo>
                      <a:pt x="11961" y="19244"/>
                    </a:lnTo>
                    <a:lnTo>
                      <a:pt x="12735" y="19764"/>
                    </a:lnTo>
                    <a:lnTo>
                      <a:pt x="14494" y="19724"/>
                    </a:lnTo>
                    <a:lnTo>
                      <a:pt x="14986" y="18805"/>
                    </a:lnTo>
                    <a:lnTo>
                      <a:pt x="17801" y="16729"/>
                    </a:lnTo>
                    <a:lnTo>
                      <a:pt x="17801" y="15970"/>
                    </a:lnTo>
                    <a:lnTo>
                      <a:pt x="18364" y="15731"/>
                    </a:lnTo>
                    <a:lnTo>
                      <a:pt x="19560" y="15890"/>
                    </a:lnTo>
                    <a:lnTo>
                      <a:pt x="20545" y="15451"/>
                    </a:lnTo>
                    <a:lnTo>
                      <a:pt x="21318" y="15332"/>
                    </a:lnTo>
                    <a:lnTo>
                      <a:pt x="21600" y="15012"/>
                    </a:lnTo>
                    <a:lnTo>
                      <a:pt x="21178" y="14134"/>
                    </a:lnTo>
                    <a:lnTo>
                      <a:pt x="21178" y="13854"/>
                    </a:lnTo>
                    <a:lnTo>
                      <a:pt x="21459" y="13495"/>
                    </a:lnTo>
                    <a:lnTo>
                      <a:pt x="18786" y="239"/>
                    </a:lnTo>
                    <a:lnTo>
                      <a:pt x="18716" y="0"/>
                    </a:lnTo>
                    <a:lnTo>
                      <a:pt x="4925" y="998"/>
                    </a:lnTo>
                    <a:lnTo>
                      <a:pt x="4503" y="1198"/>
                    </a:lnTo>
                    <a:lnTo>
                      <a:pt x="3448" y="1437"/>
                    </a:lnTo>
                    <a:lnTo>
                      <a:pt x="2885" y="1597"/>
                    </a:lnTo>
                    <a:lnTo>
                      <a:pt x="1618" y="1716"/>
                    </a:lnTo>
                    <a:cubicBezTo>
                      <a:pt x="1618" y="1716"/>
                      <a:pt x="704" y="1317"/>
                      <a:pt x="704" y="1317"/>
                    </a:cubicBezTo>
                    <a:close/>
                  </a:path>
                </a:pathLst>
              </a:custGeom>
              <a:solidFill>
                <a:srgbClr val="DCDEE0"/>
              </a:solidFill>
              <a:ln w="12700" cap="flat">
                <a:noFill/>
                <a:miter lim="400000"/>
              </a:ln>
              <a:effectLst/>
            </p:spPr>
            <p:txBody>
              <a:bodyPr wrap="square" lIns="0" tIns="0" rIns="0" bIns="0" numCol="1" anchor="ctr">
                <a:noAutofit/>
              </a:bodyP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p>
            </p:txBody>
          </p:sp>
          <p:sp>
            <p:nvSpPr>
              <p:cNvPr id="11879" name="Shape 11879"/>
              <p:cNvSpPr/>
              <p:nvPr/>
            </p:nvSpPr>
            <p:spPr>
              <a:xfrm>
                <a:off x="9532138" y="3366325"/>
                <a:ext cx="1225444" cy="2177951"/>
              </a:xfrm>
              <a:custGeom>
                <a:cxnLst>
                  <a:cxn ang="0">
                    <a:pos x="wd2" y="hd2"/>
                  </a:cxn>
                  <a:cxn ang="5400000">
                    <a:pos x="wd2" y="hd2"/>
                  </a:cxn>
                  <a:cxn ang="10800000">
                    <a:pos x="wd2" y="hd2"/>
                  </a:cxn>
                  <a:cxn ang="16200000">
                    <a:pos x="wd2" y="hd2"/>
                  </a:cxn>
                </a:cxnLst>
                <a:rect l="0" t="0" r="r" b="b"/>
                <a:pathLst>
                  <a:path w="21600" h="21600" extrusionOk="0">
                    <a:moveTo>
                      <a:pt x="17750" y="0"/>
                    </a:moveTo>
                    <a:lnTo>
                      <a:pt x="3636" y="542"/>
                    </a:lnTo>
                    <a:lnTo>
                      <a:pt x="3849" y="752"/>
                    </a:lnTo>
                    <a:lnTo>
                      <a:pt x="4865" y="1143"/>
                    </a:lnTo>
                    <a:lnTo>
                      <a:pt x="4972" y="1504"/>
                    </a:lnTo>
                    <a:lnTo>
                      <a:pt x="5988" y="1835"/>
                    </a:lnTo>
                    <a:lnTo>
                      <a:pt x="6309" y="2497"/>
                    </a:lnTo>
                    <a:lnTo>
                      <a:pt x="6255" y="2828"/>
                    </a:lnTo>
                    <a:lnTo>
                      <a:pt x="5934" y="3219"/>
                    </a:lnTo>
                    <a:lnTo>
                      <a:pt x="5560" y="3430"/>
                    </a:lnTo>
                    <a:lnTo>
                      <a:pt x="5560" y="3760"/>
                    </a:lnTo>
                    <a:lnTo>
                      <a:pt x="4651" y="4302"/>
                    </a:lnTo>
                    <a:lnTo>
                      <a:pt x="3849" y="4453"/>
                    </a:lnTo>
                    <a:lnTo>
                      <a:pt x="3582" y="4603"/>
                    </a:lnTo>
                    <a:lnTo>
                      <a:pt x="2566" y="4633"/>
                    </a:lnTo>
                    <a:lnTo>
                      <a:pt x="2032" y="4813"/>
                    </a:lnTo>
                    <a:lnTo>
                      <a:pt x="1710" y="5205"/>
                    </a:lnTo>
                    <a:lnTo>
                      <a:pt x="1764" y="5536"/>
                    </a:lnTo>
                    <a:lnTo>
                      <a:pt x="2406" y="5896"/>
                    </a:lnTo>
                    <a:lnTo>
                      <a:pt x="2566" y="6137"/>
                    </a:lnTo>
                    <a:lnTo>
                      <a:pt x="2406" y="6709"/>
                    </a:lnTo>
                    <a:lnTo>
                      <a:pt x="1657" y="7641"/>
                    </a:lnTo>
                    <a:lnTo>
                      <a:pt x="855" y="7942"/>
                    </a:lnTo>
                    <a:lnTo>
                      <a:pt x="588" y="8243"/>
                    </a:lnTo>
                    <a:lnTo>
                      <a:pt x="641" y="8544"/>
                    </a:lnTo>
                    <a:lnTo>
                      <a:pt x="267" y="8875"/>
                    </a:lnTo>
                    <a:lnTo>
                      <a:pt x="267" y="9025"/>
                    </a:lnTo>
                    <a:lnTo>
                      <a:pt x="0" y="9446"/>
                    </a:lnTo>
                    <a:lnTo>
                      <a:pt x="107" y="10168"/>
                    </a:lnTo>
                    <a:lnTo>
                      <a:pt x="481" y="10800"/>
                    </a:lnTo>
                    <a:lnTo>
                      <a:pt x="588" y="11071"/>
                    </a:lnTo>
                    <a:lnTo>
                      <a:pt x="2139" y="12093"/>
                    </a:lnTo>
                    <a:lnTo>
                      <a:pt x="3689" y="12785"/>
                    </a:lnTo>
                    <a:lnTo>
                      <a:pt x="4116" y="13026"/>
                    </a:lnTo>
                    <a:lnTo>
                      <a:pt x="5025" y="14410"/>
                    </a:lnTo>
                    <a:lnTo>
                      <a:pt x="5293" y="14530"/>
                    </a:lnTo>
                    <a:lnTo>
                      <a:pt x="5774" y="14260"/>
                    </a:lnTo>
                    <a:lnTo>
                      <a:pt x="6202" y="14139"/>
                    </a:lnTo>
                    <a:lnTo>
                      <a:pt x="7485" y="14500"/>
                    </a:lnTo>
                    <a:lnTo>
                      <a:pt x="7699" y="14741"/>
                    </a:lnTo>
                    <a:lnTo>
                      <a:pt x="7432" y="15222"/>
                    </a:lnTo>
                    <a:lnTo>
                      <a:pt x="7539" y="15764"/>
                    </a:lnTo>
                    <a:lnTo>
                      <a:pt x="6576" y="16395"/>
                    </a:lnTo>
                    <a:lnTo>
                      <a:pt x="6416" y="16636"/>
                    </a:lnTo>
                    <a:lnTo>
                      <a:pt x="6737" y="17088"/>
                    </a:lnTo>
                    <a:lnTo>
                      <a:pt x="7646" y="17569"/>
                    </a:lnTo>
                    <a:lnTo>
                      <a:pt x="9143" y="18110"/>
                    </a:lnTo>
                    <a:lnTo>
                      <a:pt x="9891" y="18260"/>
                    </a:lnTo>
                    <a:lnTo>
                      <a:pt x="11441" y="19012"/>
                    </a:lnTo>
                    <a:lnTo>
                      <a:pt x="11709" y="19675"/>
                    </a:lnTo>
                    <a:lnTo>
                      <a:pt x="12190" y="20005"/>
                    </a:lnTo>
                    <a:lnTo>
                      <a:pt x="12190" y="20156"/>
                    </a:lnTo>
                    <a:lnTo>
                      <a:pt x="11763" y="20397"/>
                    </a:lnTo>
                    <a:lnTo>
                      <a:pt x="11763" y="20547"/>
                    </a:lnTo>
                    <a:lnTo>
                      <a:pt x="12832" y="21600"/>
                    </a:lnTo>
                    <a:lnTo>
                      <a:pt x="13045" y="21539"/>
                    </a:lnTo>
                    <a:lnTo>
                      <a:pt x="13099" y="21389"/>
                    </a:lnTo>
                    <a:lnTo>
                      <a:pt x="13473" y="21389"/>
                    </a:lnTo>
                    <a:lnTo>
                      <a:pt x="13580" y="21480"/>
                    </a:lnTo>
                    <a:lnTo>
                      <a:pt x="13901" y="20787"/>
                    </a:lnTo>
                    <a:lnTo>
                      <a:pt x="14542" y="20607"/>
                    </a:lnTo>
                    <a:lnTo>
                      <a:pt x="15451" y="20698"/>
                    </a:lnTo>
                    <a:lnTo>
                      <a:pt x="16146" y="20878"/>
                    </a:lnTo>
                    <a:lnTo>
                      <a:pt x="16788" y="21149"/>
                    </a:lnTo>
                    <a:lnTo>
                      <a:pt x="17537" y="20968"/>
                    </a:lnTo>
                    <a:lnTo>
                      <a:pt x="17216" y="20186"/>
                    </a:lnTo>
                    <a:lnTo>
                      <a:pt x="17109" y="19795"/>
                    </a:lnTo>
                    <a:lnTo>
                      <a:pt x="17590" y="19645"/>
                    </a:lnTo>
                    <a:lnTo>
                      <a:pt x="19248" y="19374"/>
                    </a:lnTo>
                    <a:lnTo>
                      <a:pt x="19354" y="19313"/>
                    </a:lnTo>
                    <a:lnTo>
                      <a:pt x="18820" y="18922"/>
                    </a:lnTo>
                    <a:lnTo>
                      <a:pt x="18820" y="18802"/>
                    </a:lnTo>
                    <a:lnTo>
                      <a:pt x="19034" y="18712"/>
                    </a:lnTo>
                    <a:lnTo>
                      <a:pt x="19141" y="18411"/>
                    </a:lnTo>
                    <a:lnTo>
                      <a:pt x="19354" y="18230"/>
                    </a:lnTo>
                    <a:lnTo>
                      <a:pt x="19248" y="18170"/>
                    </a:lnTo>
                    <a:lnTo>
                      <a:pt x="19194" y="18020"/>
                    </a:lnTo>
                    <a:lnTo>
                      <a:pt x="19194" y="17870"/>
                    </a:lnTo>
                    <a:lnTo>
                      <a:pt x="19461" y="17147"/>
                    </a:lnTo>
                    <a:lnTo>
                      <a:pt x="19461" y="16576"/>
                    </a:lnTo>
                    <a:lnTo>
                      <a:pt x="20317" y="16125"/>
                    </a:lnTo>
                    <a:lnTo>
                      <a:pt x="20798" y="15523"/>
                    </a:lnTo>
                    <a:lnTo>
                      <a:pt x="20852" y="15283"/>
                    </a:lnTo>
                    <a:lnTo>
                      <a:pt x="21600" y="14530"/>
                    </a:lnTo>
                    <a:lnTo>
                      <a:pt x="21387" y="13688"/>
                    </a:lnTo>
                    <a:lnTo>
                      <a:pt x="20745" y="12996"/>
                    </a:lnTo>
                    <a:lnTo>
                      <a:pt x="20958" y="12515"/>
                    </a:lnTo>
                    <a:lnTo>
                      <a:pt x="20852" y="12184"/>
                    </a:lnTo>
                    <a:lnTo>
                      <a:pt x="21065" y="12033"/>
                    </a:lnTo>
                    <a:lnTo>
                      <a:pt x="19729" y="2918"/>
                    </a:lnTo>
                    <a:lnTo>
                      <a:pt x="19461" y="2828"/>
                    </a:lnTo>
                    <a:lnTo>
                      <a:pt x="19248" y="2587"/>
                    </a:lnTo>
                    <a:lnTo>
                      <a:pt x="18927" y="1745"/>
                    </a:lnTo>
                    <a:lnTo>
                      <a:pt x="18713" y="1504"/>
                    </a:lnTo>
                    <a:lnTo>
                      <a:pt x="18232" y="1263"/>
                    </a:lnTo>
                    <a:lnTo>
                      <a:pt x="17750" y="692"/>
                    </a:lnTo>
                    <a:cubicBezTo>
                      <a:pt x="17750" y="692"/>
                      <a:pt x="17750" y="0"/>
                      <a:pt x="17750" y="0"/>
                    </a:cubicBezTo>
                    <a:close/>
                  </a:path>
                </a:pathLst>
              </a:custGeom>
              <a:solidFill>
                <a:srgbClr val="DCDEE0"/>
              </a:solidFill>
              <a:ln w="12700" cap="flat">
                <a:noFill/>
                <a:miter lim="400000"/>
              </a:ln>
              <a:effectLst/>
            </p:spPr>
            <p:txBody>
              <a:bodyPr wrap="square" lIns="0" tIns="0" rIns="0" bIns="0" numCol="1" anchor="ctr">
                <a:noAutofit/>
              </a:bodyP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p>
            </p:txBody>
          </p:sp>
          <p:sp>
            <p:nvSpPr>
              <p:cNvPr id="11880" name="Shape 11880"/>
              <p:cNvSpPr/>
              <p:nvPr/>
            </p:nvSpPr>
            <p:spPr>
              <a:xfrm>
                <a:off x="11799491" y="5147817"/>
                <a:ext cx="2705736" cy="1170857"/>
              </a:xfrm>
              <a:custGeom>
                <a:cxnLst>
                  <a:cxn ang="0">
                    <a:pos x="wd2" y="hd2"/>
                  </a:cxn>
                  <a:cxn ang="5400000">
                    <a:pos x="wd2" y="hd2"/>
                  </a:cxn>
                  <a:cxn ang="10800000">
                    <a:pos x="wd2" y="hd2"/>
                  </a:cxn>
                  <a:cxn ang="16200000">
                    <a:pos x="wd2" y="hd2"/>
                  </a:cxn>
                </a:cxnLst>
                <a:rect l="0" t="0" r="r" b="b"/>
                <a:pathLst>
                  <a:path w="21600" h="21600" extrusionOk="0">
                    <a:moveTo>
                      <a:pt x="0" y="19082"/>
                    </a:moveTo>
                    <a:lnTo>
                      <a:pt x="73" y="17403"/>
                    </a:lnTo>
                    <a:lnTo>
                      <a:pt x="291" y="17403"/>
                    </a:lnTo>
                    <a:lnTo>
                      <a:pt x="387" y="17347"/>
                    </a:lnTo>
                    <a:lnTo>
                      <a:pt x="581" y="16899"/>
                    </a:lnTo>
                    <a:lnTo>
                      <a:pt x="605" y="16451"/>
                    </a:lnTo>
                    <a:lnTo>
                      <a:pt x="581" y="16171"/>
                    </a:lnTo>
                    <a:lnTo>
                      <a:pt x="678" y="15780"/>
                    </a:lnTo>
                    <a:lnTo>
                      <a:pt x="848" y="15220"/>
                    </a:lnTo>
                    <a:lnTo>
                      <a:pt x="1356" y="14717"/>
                    </a:lnTo>
                    <a:lnTo>
                      <a:pt x="1937" y="14381"/>
                    </a:lnTo>
                    <a:lnTo>
                      <a:pt x="2518" y="13206"/>
                    </a:lnTo>
                    <a:lnTo>
                      <a:pt x="2760" y="12982"/>
                    </a:lnTo>
                    <a:lnTo>
                      <a:pt x="3100" y="12199"/>
                    </a:lnTo>
                    <a:lnTo>
                      <a:pt x="3196" y="11527"/>
                    </a:lnTo>
                    <a:lnTo>
                      <a:pt x="3245" y="11472"/>
                    </a:lnTo>
                    <a:lnTo>
                      <a:pt x="3390" y="11527"/>
                    </a:lnTo>
                    <a:lnTo>
                      <a:pt x="3487" y="11192"/>
                    </a:lnTo>
                    <a:lnTo>
                      <a:pt x="3535" y="11024"/>
                    </a:lnTo>
                    <a:lnTo>
                      <a:pt x="3729" y="10575"/>
                    </a:lnTo>
                    <a:lnTo>
                      <a:pt x="3802" y="10632"/>
                    </a:lnTo>
                    <a:lnTo>
                      <a:pt x="3971" y="10855"/>
                    </a:lnTo>
                    <a:lnTo>
                      <a:pt x="4165" y="10632"/>
                    </a:lnTo>
                    <a:lnTo>
                      <a:pt x="4189" y="10408"/>
                    </a:lnTo>
                    <a:lnTo>
                      <a:pt x="4504" y="9849"/>
                    </a:lnTo>
                    <a:lnTo>
                      <a:pt x="4722" y="9624"/>
                    </a:lnTo>
                    <a:lnTo>
                      <a:pt x="5109" y="9569"/>
                    </a:lnTo>
                    <a:lnTo>
                      <a:pt x="5521" y="7946"/>
                    </a:lnTo>
                    <a:lnTo>
                      <a:pt x="5860" y="7498"/>
                    </a:lnTo>
                    <a:lnTo>
                      <a:pt x="5884" y="7051"/>
                    </a:lnTo>
                    <a:lnTo>
                      <a:pt x="5933" y="6603"/>
                    </a:lnTo>
                    <a:lnTo>
                      <a:pt x="5908" y="6043"/>
                    </a:lnTo>
                    <a:lnTo>
                      <a:pt x="5957" y="5596"/>
                    </a:lnTo>
                    <a:lnTo>
                      <a:pt x="5957" y="5428"/>
                    </a:lnTo>
                    <a:lnTo>
                      <a:pt x="6635" y="5148"/>
                    </a:lnTo>
                    <a:lnTo>
                      <a:pt x="6587" y="5428"/>
                    </a:lnTo>
                    <a:lnTo>
                      <a:pt x="7265" y="5259"/>
                    </a:lnTo>
                    <a:lnTo>
                      <a:pt x="7531" y="5092"/>
                    </a:lnTo>
                    <a:lnTo>
                      <a:pt x="7652" y="5204"/>
                    </a:lnTo>
                    <a:lnTo>
                      <a:pt x="14142" y="2741"/>
                    </a:lnTo>
                    <a:lnTo>
                      <a:pt x="20316" y="0"/>
                    </a:lnTo>
                    <a:lnTo>
                      <a:pt x="20413" y="280"/>
                    </a:lnTo>
                    <a:lnTo>
                      <a:pt x="20462" y="503"/>
                    </a:lnTo>
                    <a:lnTo>
                      <a:pt x="20631" y="727"/>
                    </a:lnTo>
                    <a:lnTo>
                      <a:pt x="20752" y="839"/>
                    </a:lnTo>
                    <a:lnTo>
                      <a:pt x="20849" y="1175"/>
                    </a:lnTo>
                    <a:lnTo>
                      <a:pt x="20946" y="1399"/>
                    </a:lnTo>
                    <a:lnTo>
                      <a:pt x="21067" y="2070"/>
                    </a:lnTo>
                    <a:lnTo>
                      <a:pt x="21019" y="2294"/>
                    </a:lnTo>
                    <a:lnTo>
                      <a:pt x="21043" y="2350"/>
                    </a:lnTo>
                    <a:lnTo>
                      <a:pt x="20946" y="2350"/>
                    </a:lnTo>
                    <a:lnTo>
                      <a:pt x="20922" y="2126"/>
                    </a:lnTo>
                    <a:lnTo>
                      <a:pt x="20728" y="2239"/>
                    </a:lnTo>
                    <a:lnTo>
                      <a:pt x="20607" y="2239"/>
                    </a:lnTo>
                    <a:lnTo>
                      <a:pt x="20486" y="2126"/>
                    </a:lnTo>
                    <a:lnTo>
                      <a:pt x="20389" y="2182"/>
                    </a:lnTo>
                    <a:lnTo>
                      <a:pt x="20462" y="2461"/>
                    </a:lnTo>
                    <a:lnTo>
                      <a:pt x="20437" y="2630"/>
                    </a:lnTo>
                    <a:lnTo>
                      <a:pt x="19856" y="3245"/>
                    </a:lnTo>
                    <a:lnTo>
                      <a:pt x="19735" y="3525"/>
                    </a:lnTo>
                    <a:lnTo>
                      <a:pt x="19517" y="4029"/>
                    </a:lnTo>
                    <a:lnTo>
                      <a:pt x="19154" y="4140"/>
                    </a:lnTo>
                    <a:lnTo>
                      <a:pt x="19082" y="4700"/>
                    </a:lnTo>
                    <a:lnTo>
                      <a:pt x="19082" y="4868"/>
                    </a:lnTo>
                    <a:lnTo>
                      <a:pt x="19154" y="4924"/>
                    </a:lnTo>
                    <a:lnTo>
                      <a:pt x="19275" y="4868"/>
                    </a:lnTo>
                    <a:lnTo>
                      <a:pt x="19663" y="4420"/>
                    </a:lnTo>
                    <a:lnTo>
                      <a:pt x="20050" y="4197"/>
                    </a:lnTo>
                    <a:lnTo>
                      <a:pt x="20268" y="3860"/>
                    </a:lnTo>
                    <a:lnTo>
                      <a:pt x="20631" y="3917"/>
                    </a:lnTo>
                    <a:lnTo>
                      <a:pt x="20680" y="4029"/>
                    </a:lnTo>
                    <a:lnTo>
                      <a:pt x="20631" y="4532"/>
                    </a:lnTo>
                    <a:lnTo>
                      <a:pt x="20680" y="4756"/>
                    </a:lnTo>
                    <a:lnTo>
                      <a:pt x="20777" y="4924"/>
                    </a:lnTo>
                    <a:lnTo>
                      <a:pt x="20922" y="4812"/>
                    </a:lnTo>
                    <a:lnTo>
                      <a:pt x="20970" y="4532"/>
                    </a:lnTo>
                    <a:lnTo>
                      <a:pt x="21188" y="3917"/>
                    </a:lnTo>
                    <a:lnTo>
                      <a:pt x="21382" y="3917"/>
                    </a:lnTo>
                    <a:lnTo>
                      <a:pt x="21503" y="4588"/>
                    </a:lnTo>
                    <a:lnTo>
                      <a:pt x="21551" y="5707"/>
                    </a:lnTo>
                    <a:lnTo>
                      <a:pt x="21600" y="6043"/>
                    </a:lnTo>
                    <a:lnTo>
                      <a:pt x="21600" y="6267"/>
                    </a:lnTo>
                    <a:lnTo>
                      <a:pt x="21285" y="6827"/>
                    </a:lnTo>
                    <a:lnTo>
                      <a:pt x="21212" y="7275"/>
                    </a:lnTo>
                    <a:lnTo>
                      <a:pt x="21164" y="7555"/>
                    </a:lnTo>
                    <a:lnTo>
                      <a:pt x="20922" y="8002"/>
                    </a:lnTo>
                    <a:lnTo>
                      <a:pt x="20752" y="8170"/>
                    </a:lnTo>
                    <a:lnTo>
                      <a:pt x="20559" y="8450"/>
                    </a:lnTo>
                    <a:lnTo>
                      <a:pt x="20147" y="8394"/>
                    </a:lnTo>
                    <a:lnTo>
                      <a:pt x="20002" y="8281"/>
                    </a:lnTo>
                    <a:lnTo>
                      <a:pt x="19953" y="8394"/>
                    </a:lnTo>
                    <a:lnTo>
                      <a:pt x="19905" y="8394"/>
                    </a:lnTo>
                    <a:lnTo>
                      <a:pt x="19832" y="7946"/>
                    </a:lnTo>
                    <a:lnTo>
                      <a:pt x="19832" y="7722"/>
                    </a:lnTo>
                    <a:lnTo>
                      <a:pt x="19760" y="7555"/>
                    </a:lnTo>
                    <a:lnTo>
                      <a:pt x="19663" y="7498"/>
                    </a:lnTo>
                    <a:lnTo>
                      <a:pt x="19590" y="7666"/>
                    </a:lnTo>
                    <a:lnTo>
                      <a:pt x="19663" y="8505"/>
                    </a:lnTo>
                    <a:lnTo>
                      <a:pt x="19590" y="8785"/>
                    </a:lnTo>
                    <a:lnTo>
                      <a:pt x="19542" y="8674"/>
                    </a:lnTo>
                    <a:lnTo>
                      <a:pt x="19663" y="9065"/>
                    </a:lnTo>
                    <a:lnTo>
                      <a:pt x="19832" y="9121"/>
                    </a:lnTo>
                    <a:lnTo>
                      <a:pt x="20002" y="9569"/>
                    </a:lnTo>
                    <a:lnTo>
                      <a:pt x="19881" y="10073"/>
                    </a:lnTo>
                    <a:lnTo>
                      <a:pt x="19953" y="10352"/>
                    </a:lnTo>
                    <a:lnTo>
                      <a:pt x="19493" y="11695"/>
                    </a:lnTo>
                    <a:lnTo>
                      <a:pt x="19348" y="11751"/>
                    </a:lnTo>
                    <a:lnTo>
                      <a:pt x="19082" y="11527"/>
                    </a:lnTo>
                    <a:lnTo>
                      <a:pt x="18888" y="11527"/>
                    </a:lnTo>
                    <a:lnTo>
                      <a:pt x="18863" y="11751"/>
                    </a:lnTo>
                    <a:lnTo>
                      <a:pt x="19033" y="12031"/>
                    </a:lnTo>
                    <a:lnTo>
                      <a:pt x="19542" y="11974"/>
                    </a:lnTo>
                    <a:lnTo>
                      <a:pt x="19856" y="11751"/>
                    </a:lnTo>
                    <a:lnTo>
                      <a:pt x="20316" y="11248"/>
                    </a:lnTo>
                    <a:lnTo>
                      <a:pt x="20365" y="10855"/>
                    </a:lnTo>
                    <a:lnTo>
                      <a:pt x="20486" y="10968"/>
                    </a:lnTo>
                    <a:lnTo>
                      <a:pt x="20655" y="11303"/>
                    </a:lnTo>
                    <a:lnTo>
                      <a:pt x="20486" y="12199"/>
                    </a:lnTo>
                    <a:lnTo>
                      <a:pt x="20123" y="13150"/>
                    </a:lnTo>
                    <a:lnTo>
                      <a:pt x="19687" y="13318"/>
                    </a:lnTo>
                    <a:lnTo>
                      <a:pt x="19517" y="13542"/>
                    </a:lnTo>
                    <a:lnTo>
                      <a:pt x="19009" y="13710"/>
                    </a:lnTo>
                    <a:lnTo>
                      <a:pt x="18597" y="15332"/>
                    </a:lnTo>
                    <a:lnTo>
                      <a:pt x="18403" y="15389"/>
                    </a:lnTo>
                    <a:lnTo>
                      <a:pt x="18403" y="15612"/>
                    </a:lnTo>
                    <a:lnTo>
                      <a:pt x="18428" y="15669"/>
                    </a:lnTo>
                    <a:lnTo>
                      <a:pt x="17943" y="16395"/>
                    </a:lnTo>
                    <a:lnTo>
                      <a:pt x="17677" y="17179"/>
                    </a:lnTo>
                    <a:lnTo>
                      <a:pt x="17411" y="18578"/>
                    </a:lnTo>
                    <a:lnTo>
                      <a:pt x="17265" y="20257"/>
                    </a:lnTo>
                    <a:lnTo>
                      <a:pt x="17144" y="20705"/>
                    </a:lnTo>
                    <a:lnTo>
                      <a:pt x="16902" y="20928"/>
                    </a:lnTo>
                    <a:lnTo>
                      <a:pt x="15885" y="21376"/>
                    </a:lnTo>
                    <a:lnTo>
                      <a:pt x="15788" y="21600"/>
                    </a:lnTo>
                    <a:lnTo>
                      <a:pt x="12471" y="16284"/>
                    </a:lnTo>
                    <a:lnTo>
                      <a:pt x="9662" y="17123"/>
                    </a:lnTo>
                    <a:lnTo>
                      <a:pt x="9589" y="16228"/>
                    </a:lnTo>
                    <a:lnTo>
                      <a:pt x="9105" y="15332"/>
                    </a:lnTo>
                    <a:lnTo>
                      <a:pt x="8863" y="15612"/>
                    </a:lnTo>
                    <a:lnTo>
                      <a:pt x="8766" y="15332"/>
                    </a:lnTo>
                    <a:lnTo>
                      <a:pt x="8814" y="15109"/>
                    </a:lnTo>
                    <a:lnTo>
                      <a:pt x="8790" y="14885"/>
                    </a:lnTo>
                    <a:lnTo>
                      <a:pt x="5521" y="15780"/>
                    </a:lnTo>
                    <a:lnTo>
                      <a:pt x="5424" y="15780"/>
                    </a:lnTo>
                    <a:lnTo>
                      <a:pt x="5351" y="16004"/>
                    </a:lnTo>
                    <a:lnTo>
                      <a:pt x="4698" y="16675"/>
                    </a:lnTo>
                    <a:lnTo>
                      <a:pt x="4674" y="17011"/>
                    </a:lnTo>
                    <a:lnTo>
                      <a:pt x="4455" y="17011"/>
                    </a:lnTo>
                    <a:lnTo>
                      <a:pt x="3729" y="17850"/>
                    </a:lnTo>
                    <a:cubicBezTo>
                      <a:pt x="3729" y="17850"/>
                      <a:pt x="0" y="19082"/>
                      <a:pt x="0" y="19082"/>
                    </a:cubicBezTo>
                    <a:close/>
                  </a:path>
                </a:pathLst>
              </a:custGeom>
              <a:solidFill>
                <a:srgbClr val="DCDEE0"/>
              </a:solidFill>
              <a:ln w="12700" cap="flat">
                <a:noFill/>
                <a:miter lim="400000"/>
              </a:ln>
              <a:effectLst/>
            </p:spPr>
            <p:txBody>
              <a:bodyPr wrap="square" lIns="0" tIns="0" rIns="0" bIns="0" numCol="1" anchor="ctr">
                <a:noAutofit/>
              </a:bodyP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p>
            </p:txBody>
          </p:sp>
          <p:sp>
            <p:nvSpPr>
              <p:cNvPr id="11881" name="Shape 11881"/>
              <p:cNvSpPr/>
              <p:nvPr/>
            </p:nvSpPr>
            <p:spPr>
              <a:xfrm>
                <a:off x="10018000" y="5448589"/>
                <a:ext cx="2526745" cy="885710"/>
              </a:xfrm>
              <a:custGeom>
                <a:cxnLst>
                  <a:cxn ang="0">
                    <a:pos x="wd2" y="hd2"/>
                  </a:cxn>
                  <a:cxn ang="5400000">
                    <a:pos x="wd2" y="hd2"/>
                  </a:cxn>
                  <a:cxn ang="10800000">
                    <a:pos x="wd2" y="hd2"/>
                  </a:cxn>
                  <a:cxn ang="16200000">
                    <a:pos x="wd2" y="hd2"/>
                  </a:cxn>
                </a:cxnLst>
                <a:rect l="0" t="0" r="r" b="b"/>
                <a:pathLst>
                  <a:path w="21600" h="21600" extrusionOk="0">
                    <a:moveTo>
                      <a:pt x="21600" y="0"/>
                    </a:moveTo>
                    <a:lnTo>
                      <a:pt x="17218" y="1554"/>
                    </a:lnTo>
                    <a:lnTo>
                      <a:pt x="16984" y="1997"/>
                    </a:lnTo>
                    <a:lnTo>
                      <a:pt x="6094" y="4882"/>
                    </a:lnTo>
                    <a:lnTo>
                      <a:pt x="5912" y="4512"/>
                    </a:lnTo>
                    <a:lnTo>
                      <a:pt x="5471" y="4660"/>
                    </a:lnTo>
                    <a:lnTo>
                      <a:pt x="5575" y="5178"/>
                    </a:lnTo>
                    <a:lnTo>
                      <a:pt x="5575" y="6065"/>
                    </a:lnTo>
                    <a:lnTo>
                      <a:pt x="1737" y="6952"/>
                    </a:lnTo>
                    <a:lnTo>
                      <a:pt x="1530" y="8285"/>
                    </a:lnTo>
                    <a:lnTo>
                      <a:pt x="1400" y="9912"/>
                    </a:lnTo>
                    <a:lnTo>
                      <a:pt x="1452" y="10430"/>
                    </a:lnTo>
                    <a:lnTo>
                      <a:pt x="1322" y="11836"/>
                    </a:lnTo>
                    <a:lnTo>
                      <a:pt x="1219" y="12279"/>
                    </a:lnTo>
                    <a:lnTo>
                      <a:pt x="1271" y="12723"/>
                    </a:lnTo>
                    <a:lnTo>
                      <a:pt x="1167" y="13537"/>
                    </a:lnTo>
                    <a:lnTo>
                      <a:pt x="830" y="14572"/>
                    </a:lnTo>
                    <a:lnTo>
                      <a:pt x="700" y="16495"/>
                    </a:lnTo>
                    <a:lnTo>
                      <a:pt x="363" y="17754"/>
                    </a:lnTo>
                    <a:lnTo>
                      <a:pt x="415" y="19084"/>
                    </a:lnTo>
                    <a:lnTo>
                      <a:pt x="389" y="20713"/>
                    </a:lnTo>
                    <a:lnTo>
                      <a:pt x="285" y="20860"/>
                    </a:lnTo>
                    <a:lnTo>
                      <a:pt x="0" y="21600"/>
                    </a:lnTo>
                    <a:lnTo>
                      <a:pt x="5575" y="20490"/>
                    </a:lnTo>
                    <a:lnTo>
                      <a:pt x="12524" y="18715"/>
                    </a:lnTo>
                    <a:lnTo>
                      <a:pt x="15221" y="17828"/>
                    </a:lnTo>
                    <a:lnTo>
                      <a:pt x="15299" y="15608"/>
                    </a:lnTo>
                    <a:lnTo>
                      <a:pt x="15532" y="15608"/>
                    </a:lnTo>
                    <a:lnTo>
                      <a:pt x="15636" y="15535"/>
                    </a:lnTo>
                    <a:lnTo>
                      <a:pt x="15843" y="14942"/>
                    </a:lnTo>
                    <a:lnTo>
                      <a:pt x="15869" y="14350"/>
                    </a:lnTo>
                    <a:lnTo>
                      <a:pt x="15843" y="13980"/>
                    </a:lnTo>
                    <a:lnTo>
                      <a:pt x="15947" y="13463"/>
                    </a:lnTo>
                    <a:lnTo>
                      <a:pt x="16129" y="12723"/>
                    </a:lnTo>
                    <a:lnTo>
                      <a:pt x="16673" y="12057"/>
                    </a:lnTo>
                    <a:lnTo>
                      <a:pt x="17296" y="11613"/>
                    </a:lnTo>
                    <a:lnTo>
                      <a:pt x="17918" y="10060"/>
                    </a:lnTo>
                    <a:lnTo>
                      <a:pt x="18177" y="9764"/>
                    </a:lnTo>
                    <a:lnTo>
                      <a:pt x="18540" y="8728"/>
                    </a:lnTo>
                    <a:lnTo>
                      <a:pt x="18644" y="7841"/>
                    </a:lnTo>
                    <a:lnTo>
                      <a:pt x="18696" y="7767"/>
                    </a:lnTo>
                    <a:lnTo>
                      <a:pt x="18851" y="7841"/>
                    </a:lnTo>
                    <a:lnTo>
                      <a:pt x="18955" y="7398"/>
                    </a:lnTo>
                    <a:lnTo>
                      <a:pt x="19007" y="7175"/>
                    </a:lnTo>
                    <a:lnTo>
                      <a:pt x="19214" y="6583"/>
                    </a:lnTo>
                    <a:lnTo>
                      <a:pt x="19292" y="6658"/>
                    </a:lnTo>
                    <a:lnTo>
                      <a:pt x="19474" y="6952"/>
                    </a:lnTo>
                    <a:lnTo>
                      <a:pt x="19681" y="6658"/>
                    </a:lnTo>
                    <a:lnTo>
                      <a:pt x="19707" y="6361"/>
                    </a:lnTo>
                    <a:lnTo>
                      <a:pt x="20044" y="5622"/>
                    </a:lnTo>
                    <a:lnTo>
                      <a:pt x="20278" y="5325"/>
                    </a:lnTo>
                    <a:lnTo>
                      <a:pt x="20692" y="5252"/>
                    </a:lnTo>
                    <a:lnTo>
                      <a:pt x="21133" y="3106"/>
                    </a:lnTo>
                    <a:lnTo>
                      <a:pt x="21496" y="2514"/>
                    </a:lnTo>
                    <a:lnTo>
                      <a:pt x="21522" y="1923"/>
                    </a:lnTo>
                    <a:lnTo>
                      <a:pt x="21574" y="1331"/>
                    </a:lnTo>
                    <a:lnTo>
                      <a:pt x="21548" y="591"/>
                    </a:lnTo>
                    <a:cubicBezTo>
                      <a:pt x="21548" y="591"/>
                      <a:pt x="21600" y="0"/>
                      <a:pt x="21600" y="0"/>
                    </a:cubicBezTo>
                    <a:close/>
                  </a:path>
                </a:pathLst>
              </a:custGeom>
              <a:solidFill>
                <a:srgbClr val="DCDEE0"/>
              </a:solidFill>
              <a:ln w="12700" cap="flat">
                <a:noFill/>
                <a:miter lim="400000"/>
              </a:ln>
              <a:effectLst/>
            </p:spPr>
            <p:txBody>
              <a:bodyPr wrap="square" lIns="0" tIns="0" rIns="0" bIns="0" numCol="1" anchor="ctr">
                <a:noAutofit/>
              </a:bodyP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p>
            </p:txBody>
          </p:sp>
          <p:sp>
            <p:nvSpPr>
              <p:cNvPr id="11882" name="Shape 11882"/>
              <p:cNvSpPr/>
              <p:nvPr/>
            </p:nvSpPr>
            <p:spPr>
              <a:xfrm>
                <a:off x="12192807" y="5957586"/>
                <a:ext cx="1577324" cy="1189036"/>
              </a:xfrm>
              <a:custGeom>
                <a:cxnLst>
                  <a:cxn ang="0">
                    <a:pos x="wd2" y="hd2"/>
                  </a:cxn>
                  <a:cxn ang="5400000">
                    <a:pos x="wd2" y="hd2"/>
                  </a:cxn>
                  <a:cxn ang="10800000">
                    <a:pos x="wd2" y="hd2"/>
                  </a:cxn>
                  <a:cxn ang="16200000">
                    <a:pos x="wd2" y="hd2"/>
                  </a:cxn>
                </a:cxnLst>
                <a:rect l="0" t="0" r="r" b="b"/>
                <a:pathLst>
                  <a:path w="21600" h="21600" extrusionOk="0">
                    <a:moveTo>
                      <a:pt x="12960" y="21600"/>
                    </a:moveTo>
                    <a:lnTo>
                      <a:pt x="12752" y="21600"/>
                    </a:lnTo>
                    <a:lnTo>
                      <a:pt x="12129" y="21545"/>
                    </a:lnTo>
                    <a:lnTo>
                      <a:pt x="11963" y="21379"/>
                    </a:lnTo>
                    <a:lnTo>
                      <a:pt x="11797" y="21049"/>
                    </a:lnTo>
                    <a:lnTo>
                      <a:pt x="11548" y="19617"/>
                    </a:lnTo>
                    <a:lnTo>
                      <a:pt x="11008" y="18624"/>
                    </a:lnTo>
                    <a:lnTo>
                      <a:pt x="10343" y="18294"/>
                    </a:lnTo>
                    <a:lnTo>
                      <a:pt x="10011" y="16806"/>
                    </a:lnTo>
                    <a:lnTo>
                      <a:pt x="9595" y="16145"/>
                    </a:lnTo>
                    <a:lnTo>
                      <a:pt x="9387" y="15374"/>
                    </a:lnTo>
                    <a:lnTo>
                      <a:pt x="9014" y="15153"/>
                    </a:lnTo>
                    <a:lnTo>
                      <a:pt x="8266" y="14767"/>
                    </a:lnTo>
                    <a:lnTo>
                      <a:pt x="7809" y="13997"/>
                    </a:lnTo>
                    <a:lnTo>
                      <a:pt x="7311" y="13555"/>
                    </a:lnTo>
                    <a:lnTo>
                      <a:pt x="7269" y="13170"/>
                    </a:lnTo>
                    <a:lnTo>
                      <a:pt x="7020" y="12453"/>
                    </a:lnTo>
                    <a:lnTo>
                      <a:pt x="6854" y="12232"/>
                    </a:lnTo>
                    <a:lnTo>
                      <a:pt x="6148" y="11902"/>
                    </a:lnTo>
                    <a:lnTo>
                      <a:pt x="4777" y="10194"/>
                    </a:lnTo>
                    <a:lnTo>
                      <a:pt x="4154" y="9919"/>
                    </a:lnTo>
                    <a:lnTo>
                      <a:pt x="3987" y="9368"/>
                    </a:lnTo>
                    <a:lnTo>
                      <a:pt x="3406" y="8706"/>
                    </a:lnTo>
                    <a:lnTo>
                      <a:pt x="2990" y="7604"/>
                    </a:lnTo>
                    <a:lnTo>
                      <a:pt x="2575" y="7053"/>
                    </a:lnTo>
                    <a:lnTo>
                      <a:pt x="2409" y="6612"/>
                    </a:lnTo>
                    <a:lnTo>
                      <a:pt x="1537" y="6392"/>
                    </a:lnTo>
                    <a:lnTo>
                      <a:pt x="374" y="5620"/>
                    </a:lnTo>
                    <a:lnTo>
                      <a:pt x="0" y="5180"/>
                    </a:lnTo>
                    <a:lnTo>
                      <a:pt x="415" y="4022"/>
                    </a:lnTo>
                    <a:lnTo>
                      <a:pt x="706" y="3692"/>
                    </a:lnTo>
                    <a:lnTo>
                      <a:pt x="914" y="3306"/>
                    </a:lnTo>
                    <a:lnTo>
                      <a:pt x="955" y="3031"/>
                    </a:lnTo>
                    <a:lnTo>
                      <a:pt x="914" y="2920"/>
                    </a:lnTo>
                    <a:lnTo>
                      <a:pt x="2160" y="2093"/>
                    </a:lnTo>
                    <a:lnTo>
                      <a:pt x="2534" y="2093"/>
                    </a:lnTo>
                    <a:lnTo>
                      <a:pt x="2575" y="1763"/>
                    </a:lnTo>
                    <a:lnTo>
                      <a:pt x="3697" y="1102"/>
                    </a:lnTo>
                    <a:lnTo>
                      <a:pt x="3821" y="881"/>
                    </a:lnTo>
                    <a:lnTo>
                      <a:pt x="3987" y="881"/>
                    </a:lnTo>
                    <a:lnTo>
                      <a:pt x="9595" y="0"/>
                    </a:lnTo>
                    <a:lnTo>
                      <a:pt x="9637" y="221"/>
                    </a:lnTo>
                    <a:lnTo>
                      <a:pt x="9554" y="440"/>
                    </a:lnTo>
                    <a:lnTo>
                      <a:pt x="9720" y="716"/>
                    </a:lnTo>
                    <a:lnTo>
                      <a:pt x="10135" y="440"/>
                    </a:lnTo>
                    <a:lnTo>
                      <a:pt x="10966" y="1323"/>
                    </a:lnTo>
                    <a:lnTo>
                      <a:pt x="11090" y="2204"/>
                    </a:lnTo>
                    <a:lnTo>
                      <a:pt x="15909" y="1378"/>
                    </a:lnTo>
                    <a:lnTo>
                      <a:pt x="21600" y="6612"/>
                    </a:lnTo>
                    <a:lnTo>
                      <a:pt x="21392" y="6777"/>
                    </a:lnTo>
                    <a:lnTo>
                      <a:pt x="20935" y="7163"/>
                    </a:lnTo>
                    <a:lnTo>
                      <a:pt x="20562" y="7879"/>
                    </a:lnTo>
                    <a:lnTo>
                      <a:pt x="20021" y="8762"/>
                    </a:lnTo>
                    <a:lnTo>
                      <a:pt x="19648" y="9864"/>
                    </a:lnTo>
                    <a:lnTo>
                      <a:pt x="19440" y="10634"/>
                    </a:lnTo>
                    <a:lnTo>
                      <a:pt x="19440" y="12068"/>
                    </a:lnTo>
                    <a:lnTo>
                      <a:pt x="19274" y="12287"/>
                    </a:lnTo>
                    <a:lnTo>
                      <a:pt x="19149" y="12619"/>
                    </a:lnTo>
                    <a:lnTo>
                      <a:pt x="18775" y="12674"/>
                    </a:lnTo>
                    <a:lnTo>
                      <a:pt x="18567" y="13004"/>
                    </a:lnTo>
                    <a:lnTo>
                      <a:pt x="18277" y="13446"/>
                    </a:lnTo>
                    <a:lnTo>
                      <a:pt x="17986" y="14051"/>
                    </a:lnTo>
                    <a:lnTo>
                      <a:pt x="17778" y="14548"/>
                    </a:lnTo>
                    <a:lnTo>
                      <a:pt x="17072" y="15208"/>
                    </a:lnTo>
                    <a:lnTo>
                      <a:pt x="16657" y="16035"/>
                    </a:lnTo>
                    <a:lnTo>
                      <a:pt x="16283" y="16476"/>
                    </a:lnTo>
                    <a:lnTo>
                      <a:pt x="15785" y="16971"/>
                    </a:lnTo>
                    <a:lnTo>
                      <a:pt x="15452" y="17412"/>
                    </a:lnTo>
                    <a:lnTo>
                      <a:pt x="15203" y="17688"/>
                    </a:lnTo>
                    <a:lnTo>
                      <a:pt x="14788" y="17963"/>
                    </a:lnTo>
                    <a:lnTo>
                      <a:pt x="14538" y="18073"/>
                    </a:lnTo>
                    <a:lnTo>
                      <a:pt x="14413" y="18294"/>
                    </a:lnTo>
                    <a:lnTo>
                      <a:pt x="14455" y="18515"/>
                    </a:lnTo>
                    <a:lnTo>
                      <a:pt x="14372" y="18624"/>
                    </a:lnTo>
                    <a:lnTo>
                      <a:pt x="14164" y="19175"/>
                    </a:lnTo>
                    <a:lnTo>
                      <a:pt x="13832" y="19617"/>
                    </a:lnTo>
                    <a:lnTo>
                      <a:pt x="13500" y="19617"/>
                    </a:lnTo>
                    <a:lnTo>
                      <a:pt x="13417" y="19726"/>
                    </a:lnTo>
                    <a:lnTo>
                      <a:pt x="13375" y="19837"/>
                    </a:lnTo>
                    <a:lnTo>
                      <a:pt x="13458" y="20002"/>
                    </a:lnTo>
                    <a:lnTo>
                      <a:pt x="13624" y="20058"/>
                    </a:lnTo>
                    <a:lnTo>
                      <a:pt x="13708" y="20168"/>
                    </a:lnTo>
                    <a:lnTo>
                      <a:pt x="13666" y="20443"/>
                    </a:lnTo>
                    <a:lnTo>
                      <a:pt x="13458" y="20609"/>
                    </a:lnTo>
                    <a:lnTo>
                      <a:pt x="13085" y="21104"/>
                    </a:lnTo>
                    <a:lnTo>
                      <a:pt x="12960" y="21490"/>
                    </a:lnTo>
                    <a:cubicBezTo>
                      <a:pt x="12960" y="21490"/>
                      <a:pt x="12960" y="21600"/>
                      <a:pt x="12960" y="21600"/>
                    </a:cubicBezTo>
                    <a:close/>
                  </a:path>
                </a:pathLst>
              </a:custGeom>
              <a:solidFill>
                <a:srgbClr val="DCDEE0"/>
              </a:solidFill>
              <a:ln w="12700" cap="flat">
                <a:noFill/>
                <a:miter lim="400000"/>
              </a:ln>
              <a:effectLst/>
            </p:spPr>
            <p:txBody>
              <a:bodyPr wrap="square" lIns="0" tIns="0" rIns="0" bIns="0" numCol="1" anchor="ctr">
                <a:noAutofit/>
              </a:bodyP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p>
            </p:txBody>
          </p:sp>
          <p:sp>
            <p:nvSpPr>
              <p:cNvPr id="11883" name="Shape 11883"/>
              <p:cNvSpPr/>
              <p:nvPr/>
            </p:nvSpPr>
            <p:spPr>
              <a:xfrm>
                <a:off x="10665815" y="6223653"/>
                <a:ext cx="1186005" cy="1886760"/>
              </a:xfrm>
              <a:custGeom>
                <a:cxnLst>
                  <a:cxn ang="0">
                    <a:pos x="wd2" y="hd2"/>
                  </a:cxn>
                  <a:cxn ang="5400000">
                    <a:pos x="wd2" y="hd2"/>
                  </a:cxn>
                  <a:cxn ang="10800000">
                    <a:pos x="wd2" y="hd2"/>
                  </a:cxn>
                  <a:cxn ang="16200000">
                    <a:pos x="wd2" y="hd2"/>
                  </a:cxn>
                </a:cxnLst>
                <a:rect l="0" t="0" r="r" b="b"/>
                <a:pathLst>
                  <a:path w="21600" h="21600" extrusionOk="0">
                    <a:moveTo>
                      <a:pt x="0" y="834"/>
                    </a:moveTo>
                    <a:lnTo>
                      <a:pt x="552" y="1215"/>
                    </a:lnTo>
                    <a:lnTo>
                      <a:pt x="110" y="14272"/>
                    </a:lnTo>
                    <a:lnTo>
                      <a:pt x="221" y="14898"/>
                    </a:lnTo>
                    <a:lnTo>
                      <a:pt x="1492" y="21496"/>
                    </a:lnTo>
                    <a:lnTo>
                      <a:pt x="1768" y="21356"/>
                    </a:lnTo>
                    <a:lnTo>
                      <a:pt x="2099" y="21217"/>
                    </a:lnTo>
                    <a:lnTo>
                      <a:pt x="3038" y="21426"/>
                    </a:lnTo>
                    <a:lnTo>
                      <a:pt x="3259" y="21148"/>
                    </a:lnTo>
                    <a:lnTo>
                      <a:pt x="3425" y="20211"/>
                    </a:lnTo>
                    <a:lnTo>
                      <a:pt x="3812" y="19551"/>
                    </a:lnTo>
                    <a:lnTo>
                      <a:pt x="4419" y="20211"/>
                    </a:lnTo>
                    <a:lnTo>
                      <a:pt x="4364" y="20454"/>
                    </a:lnTo>
                    <a:lnTo>
                      <a:pt x="4641" y="20975"/>
                    </a:lnTo>
                    <a:lnTo>
                      <a:pt x="5303" y="21565"/>
                    </a:lnTo>
                    <a:lnTo>
                      <a:pt x="5911" y="21600"/>
                    </a:lnTo>
                    <a:lnTo>
                      <a:pt x="6408" y="21565"/>
                    </a:lnTo>
                    <a:lnTo>
                      <a:pt x="7127" y="21079"/>
                    </a:lnTo>
                    <a:lnTo>
                      <a:pt x="7292" y="21044"/>
                    </a:lnTo>
                    <a:lnTo>
                      <a:pt x="7623" y="20870"/>
                    </a:lnTo>
                    <a:lnTo>
                      <a:pt x="7623" y="20766"/>
                    </a:lnTo>
                    <a:lnTo>
                      <a:pt x="7513" y="20662"/>
                    </a:lnTo>
                    <a:lnTo>
                      <a:pt x="7182" y="20558"/>
                    </a:lnTo>
                    <a:lnTo>
                      <a:pt x="7182" y="20454"/>
                    </a:lnTo>
                    <a:lnTo>
                      <a:pt x="7458" y="20037"/>
                    </a:lnTo>
                    <a:lnTo>
                      <a:pt x="7347" y="19898"/>
                    </a:lnTo>
                    <a:lnTo>
                      <a:pt x="6905" y="19655"/>
                    </a:lnTo>
                    <a:lnTo>
                      <a:pt x="6740" y="19655"/>
                    </a:lnTo>
                    <a:lnTo>
                      <a:pt x="6408" y="19481"/>
                    </a:lnTo>
                    <a:lnTo>
                      <a:pt x="5966" y="19065"/>
                    </a:lnTo>
                    <a:lnTo>
                      <a:pt x="5911" y="18752"/>
                    </a:lnTo>
                    <a:lnTo>
                      <a:pt x="6077" y="18648"/>
                    </a:lnTo>
                    <a:lnTo>
                      <a:pt x="6022" y="18544"/>
                    </a:lnTo>
                    <a:lnTo>
                      <a:pt x="6022" y="18370"/>
                    </a:lnTo>
                    <a:lnTo>
                      <a:pt x="21600" y="17398"/>
                    </a:lnTo>
                    <a:lnTo>
                      <a:pt x="21490" y="17120"/>
                    </a:lnTo>
                    <a:lnTo>
                      <a:pt x="20771" y="16426"/>
                    </a:lnTo>
                    <a:lnTo>
                      <a:pt x="20882" y="15279"/>
                    </a:lnTo>
                    <a:lnTo>
                      <a:pt x="20164" y="14308"/>
                    </a:lnTo>
                    <a:lnTo>
                      <a:pt x="20109" y="13509"/>
                    </a:lnTo>
                    <a:lnTo>
                      <a:pt x="20440" y="12988"/>
                    </a:lnTo>
                    <a:lnTo>
                      <a:pt x="20440" y="12398"/>
                    </a:lnTo>
                    <a:lnTo>
                      <a:pt x="20993" y="11911"/>
                    </a:lnTo>
                    <a:lnTo>
                      <a:pt x="21048" y="11772"/>
                    </a:lnTo>
                    <a:lnTo>
                      <a:pt x="20551" y="11390"/>
                    </a:lnTo>
                    <a:lnTo>
                      <a:pt x="20771" y="11009"/>
                    </a:lnTo>
                    <a:lnTo>
                      <a:pt x="20385" y="10731"/>
                    </a:lnTo>
                    <a:lnTo>
                      <a:pt x="19888" y="10522"/>
                    </a:lnTo>
                    <a:lnTo>
                      <a:pt x="19667" y="10244"/>
                    </a:lnTo>
                    <a:lnTo>
                      <a:pt x="19335" y="9584"/>
                    </a:lnTo>
                    <a:lnTo>
                      <a:pt x="18949" y="9341"/>
                    </a:lnTo>
                    <a:lnTo>
                      <a:pt x="14805" y="0"/>
                    </a:lnTo>
                    <a:cubicBezTo>
                      <a:pt x="14805" y="0"/>
                      <a:pt x="0" y="834"/>
                      <a:pt x="0" y="834"/>
                    </a:cubicBezTo>
                    <a:close/>
                  </a:path>
                </a:pathLst>
              </a:custGeom>
              <a:solidFill>
                <a:srgbClr val="DCDEE0"/>
              </a:solidFill>
              <a:ln w="12700" cap="flat">
                <a:noFill/>
                <a:miter lim="400000"/>
              </a:ln>
              <a:effectLst/>
            </p:spPr>
            <p:txBody>
              <a:bodyPr wrap="square" lIns="0" tIns="0" rIns="0" bIns="0" numCol="1" anchor="ctr">
                <a:noAutofit/>
              </a:bodyP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p>
            </p:txBody>
          </p:sp>
          <p:sp>
            <p:nvSpPr>
              <p:cNvPr id="11884" name="Shape 11884"/>
              <p:cNvSpPr/>
              <p:nvPr/>
            </p:nvSpPr>
            <p:spPr>
              <a:xfrm>
                <a:off x="9670956" y="6293062"/>
                <a:ext cx="1082909" cy="1892805"/>
              </a:xfrm>
              <a:custGeom>
                <a:cxnLst>
                  <a:cxn ang="0">
                    <a:pos x="wd2" y="hd2"/>
                  </a:cxn>
                  <a:cxn ang="5400000">
                    <a:pos x="wd2" y="hd2"/>
                  </a:cxn>
                  <a:cxn ang="10800000">
                    <a:pos x="wd2" y="hd2"/>
                  </a:cxn>
                  <a:cxn ang="16200000">
                    <a:pos x="wd2" y="hd2"/>
                  </a:cxn>
                </a:cxnLst>
                <a:rect l="0" t="0" r="r" b="b"/>
                <a:pathLst>
                  <a:path w="21600" h="21600" extrusionOk="0">
                    <a:moveTo>
                      <a:pt x="19966" y="0"/>
                    </a:moveTo>
                    <a:lnTo>
                      <a:pt x="6958" y="519"/>
                    </a:lnTo>
                    <a:lnTo>
                      <a:pt x="6898" y="761"/>
                    </a:lnTo>
                    <a:lnTo>
                      <a:pt x="5688" y="1385"/>
                    </a:lnTo>
                    <a:lnTo>
                      <a:pt x="5264" y="2042"/>
                    </a:lnTo>
                    <a:lnTo>
                      <a:pt x="5385" y="2769"/>
                    </a:lnTo>
                    <a:lnTo>
                      <a:pt x="5203" y="3150"/>
                    </a:lnTo>
                    <a:lnTo>
                      <a:pt x="4054" y="3566"/>
                    </a:lnTo>
                    <a:lnTo>
                      <a:pt x="3268" y="4188"/>
                    </a:lnTo>
                    <a:lnTo>
                      <a:pt x="2965" y="4396"/>
                    </a:lnTo>
                    <a:lnTo>
                      <a:pt x="2965" y="4985"/>
                    </a:lnTo>
                    <a:lnTo>
                      <a:pt x="2420" y="5365"/>
                    </a:lnTo>
                    <a:lnTo>
                      <a:pt x="2420" y="5816"/>
                    </a:lnTo>
                    <a:lnTo>
                      <a:pt x="2058" y="6404"/>
                    </a:lnTo>
                    <a:lnTo>
                      <a:pt x="1392" y="6992"/>
                    </a:lnTo>
                    <a:lnTo>
                      <a:pt x="1694" y="7650"/>
                    </a:lnTo>
                    <a:lnTo>
                      <a:pt x="2239" y="8031"/>
                    </a:lnTo>
                    <a:lnTo>
                      <a:pt x="2299" y="8481"/>
                    </a:lnTo>
                    <a:lnTo>
                      <a:pt x="2541" y="8619"/>
                    </a:lnTo>
                    <a:lnTo>
                      <a:pt x="2541" y="8792"/>
                    </a:lnTo>
                    <a:lnTo>
                      <a:pt x="2178" y="8931"/>
                    </a:lnTo>
                    <a:lnTo>
                      <a:pt x="2058" y="9312"/>
                    </a:lnTo>
                    <a:lnTo>
                      <a:pt x="2058" y="9934"/>
                    </a:lnTo>
                    <a:lnTo>
                      <a:pt x="2844" y="10835"/>
                    </a:lnTo>
                    <a:lnTo>
                      <a:pt x="2965" y="11665"/>
                    </a:lnTo>
                    <a:lnTo>
                      <a:pt x="3388" y="12115"/>
                    </a:lnTo>
                    <a:lnTo>
                      <a:pt x="3751" y="12357"/>
                    </a:lnTo>
                    <a:lnTo>
                      <a:pt x="3812" y="12773"/>
                    </a:lnTo>
                    <a:lnTo>
                      <a:pt x="2965" y="13050"/>
                    </a:lnTo>
                    <a:lnTo>
                      <a:pt x="2783" y="13188"/>
                    </a:lnTo>
                    <a:lnTo>
                      <a:pt x="2360" y="14123"/>
                    </a:lnTo>
                    <a:lnTo>
                      <a:pt x="1150" y="15196"/>
                    </a:lnTo>
                    <a:lnTo>
                      <a:pt x="121" y="17066"/>
                    </a:lnTo>
                    <a:lnTo>
                      <a:pt x="0" y="18450"/>
                    </a:lnTo>
                    <a:lnTo>
                      <a:pt x="12101" y="18139"/>
                    </a:lnTo>
                    <a:lnTo>
                      <a:pt x="12403" y="18346"/>
                    </a:lnTo>
                    <a:lnTo>
                      <a:pt x="12040" y="19038"/>
                    </a:lnTo>
                    <a:lnTo>
                      <a:pt x="12040" y="20008"/>
                    </a:lnTo>
                    <a:lnTo>
                      <a:pt x="13371" y="20735"/>
                    </a:lnTo>
                    <a:lnTo>
                      <a:pt x="13674" y="21566"/>
                    </a:lnTo>
                    <a:lnTo>
                      <a:pt x="14521" y="21600"/>
                    </a:lnTo>
                    <a:lnTo>
                      <a:pt x="15791" y="20977"/>
                    </a:lnTo>
                    <a:lnTo>
                      <a:pt x="18756" y="20457"/>
                    </a:lnTo>
                    <a:lnTo>
                      <a:pt x="19482" y="20596"/>
                    </a:lnTo>
                    <a:lnTo>
                      <a:pt x="20511" y="20389"/>
                    </a:lnTo>
                    <a:lnTo>
                      <a:pt x="20692" y="20562"/>
                    </a:lnTo>
                    <a:lnTo>
                      <a:pt x="21358" y="20665"/>
                    </a:lnTo>
                    <a:lnTo>
                      <a:pt x="21600" y="20596"/>
                    </a:lnTo>
                    <a:lnTo>
                      <a:pt x="20209" y="14019"/>
                    </a:lnTo>
                    <a:lnTo>
                      <a:pt x="20087" y="13396"/>
                    </a:lnTo>
                    <a:lnTo>
                      <a:pt x="20571" y="381"/>
                    </a:lnTo>
                    <a:cubicBezTo>
                      <a:pt x="20571" y="381"/>
                      <a:pt x="19966" y="0"/>
                      <a:pt x="19966" y="0"/>
                    </a:cubicBezTo>
                    <a:close/>
                  </a:path>
                </a:pathLst>
              </a:custGeom>
              <a:solidFill>
                <a:srgbClr val="DCDEE0"/>
              </a:solidFill>
              <a:ln w="12700" cap="flat">
                <a:noFill/>
                <a:miter lim="400000"/>
              </a:ln>
              <a:effectLst/>
            </p:spPr>
            <p:txBody>
              <a:bodyPr wrap="square" lIns="0" tIns="0" rIns="0" bIns="0" numCol="1" anchor="ctr">
                <a:noAutofit/>
              </a:bodyP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p>
            </p:txBody>
          </p:sp>
          <p:sp>
            <p:nvSpPr>
              <p:cNvPr id="11885" name="Shape 11885"/>
              <p:cNvSpPr/>
              <p:nvPr/>
            </p:nvSpPr>
            <p:spPr>
              <a:xfrm>
                <a:off x="8641392" y="5749360"/>
                <a:ext cx="1534846" cy="1407485"/>
              </a:xfrm>
              <a:custGeom>
                <a:cxnLst>
                  <a:cxn ang="0">
                    <a:pos x="wd2" y="hd2"/>
                  </a:cxn>
                  <a:cxn ang="5400000">
                    <a:pos x="wd2" y="hd2"/>
                  </a:cxn>
                  <a:cxn ang="10800000">
                    <a:pos x="wd2" y="hd2"/>
                  </a:cxn>
                  <a:cxn ang="16200000">
                    <a:pos x="wd2" y="hd2"/>
                  </a:cxn>
                </a:cxnLst>
                <a:rect l="0" t="0" r="r" b="b"/>
                <a:pathLst>
                  <a:path w="21600" h="21600" extrusionOk="0">
                    <a:moveTo>
                      <a:pt x="0" y="931"/>
                    </a:moveTo>
                    <a:lnTo>
                      <a:pt x="19381" y="0"/>
                    </a:lnTo>
                    <a:lnTo>
                      <a:pt x="19295" y="233"/>
                    </a:lnTo>
                    <a:lnTo>
                      <a:pt x="19722" y="559"/>
                    </a:lnTo>
                    <a:lnTo>
                      <a:pt x="19893" y="1071"/>
                    </a:lnTo>
                    <a:lnTo>
                      <a:pt x="19807" y="1537"/>
                    </a:lnTo>
                    <a:lnTo>
                      <a:pt x="19210" y="2049"/>
                    </a:lnTo>
                    <a:lnTo>
                      <a:pt x="18697" y="2700"/>
                    </a:lnTo>
                    <a:lnTo>
                      <a:pt x="18655" y="3120"/>
                    </a:lnTo>
                    <a:lnTo>
                      <a:pt x="21600" y="2887"/>
                    </a:lnTo>
                    <a:lnTo>
                      <a:pt x="21430" y="3166"/>
                    </a:lnTo>
                    <a:lnTo>
                      <a:pt x="21515" y="3445"/>
                    </a:lnTo>
                    <a:lnTo>
                      <a:pt x="21344" y="3957"/>
                    </a:lnTo>
                    <a:lnTo>
                      <a:pt x="20789" y="4609"/>
                    </a:lnTo>
                    <a:lnTo>
                      <a:pt x="20576" y="5819"/>
                    </a:lnTo>
                    <a:lnTo>
                      <a:pt x="20021" y="6611"/>
                    </a:lnTo>
                    <a:lnTo>
                      <a:pt x="20106" y="7448"/>
                    </a:lnTo>
                    <a:lnTo>
                      <a:pt x="20063" y="8473"/>
                    </a:lnTo>
                    <a:lnTo>
                      <a:pt x="19893" y="8566"/>
                    </a:lnTo>
                    <a:lnTo>
                      <a:pt x="19423" y="9031"/>
                    </a:lnTo>
                    <a:lnTo>
                      <a:pt x="19381" y="9357"/>
                    </a:lnTo>
                    <a:lnTo>
                      <a:pt x="18527" y="10195"/>
                    </a:lnTo>
                    <a:lnTo>
                      <a:pt x="18228" y="11080"/>
                    </a:lnTo>
                    <a:lnTo>
                      <a:pt x="18313" y="12057"/>
                    </a:lnTo>
                    <a:lnTo>
                      <a:pt x="18185" y="12569"/>
                    </a:lnTo>
                    <a:lnTo>
                      <a:pt x="17374" y="13128"/>
                    </a:lnTo>
                    <a:lnTo>
                      <a:pt x="16819" y="13965"/>
                    </a:lnTo>
                    <a:lnTo>
                      <a:pt x="16606" y="14244"/>
                    </a:lnTo>
                    <a:lnTo>
                      <a:pt x="16606" y="15036"/>
                    </a:lnTo>
                    <a:lnTo>
                      <a:pt x="16222" y="15548"/>
                    </a:lnTo>
                    <a:lnTo>
                      <a:pt x="16222" y="16154"/>
                    </a:lnTo>
                    <a:lnTo>
                      <a:pt x="15966" y="16945"/>
                    </a:lnTo>
                    <a:lnTo>
                      <a:pt x="15496" y="17736"/>
                    </a:lnTo>
                    <a:lnTo>
                      <a:pt x="15709" y="18620"/>
                    </a:lnTo>
                    <a:lnTo>
                      <a:pt x="16094" y="19133"/>
                    </a:lnTo>
                    <a:lnTo>
                      <a:pt x="16136" y="19738"/>
                    </a:lnTo>
                    <a:lnTo>
                      <a:pt x="16307" y="19924"/>
                    </a:lnTo>
                    <a:lnTo>
                      <a:pt x="16307" y="20157"/>
                    </a:lnTo>
                    <a:lnTo>
                      <a:pt x="16051" y="20343"/>
                    </a:lnTo>
                    <a:lnTo>
                      <a:pt x="15966" y="20855"/>
                    </a:lnTo>
                    <a:lnTo>
                      <a:pt x="15966" y="21181"/>
                    </a:lnTo>
                    <a:lnTo>
                      <a:pt x="2817" y="21600"/>
                    </a:lnTo>
                    <a:lnTo>
                      <a:pt x="2817" y="18434"/>
                    </a:lnTo>
                    <a:lnTo>
                      <a:pt x="2135" y="18249"/>
                    </a:lnTo>
                    <a:lnTo>
                      <a:pt x="1537" y="18528"/>
                    </a:lnTo>
                    <a:lnTo>
                      <a:pt x="1323" y="18481"/>
                    </a:lnTo>
                    <a:lnTo>
                      <a:pt x="640" y="17922"/>
                    </a:lnTo>
                    <a:lnTo>
                      <a:pt x="768" y="7448"/>
                    </a:lnTo>
                    <a:cubicBezTo>
                      <a:pt x="768" y="7448"/>
                      <a:pt x="0" y="931"/>
                      <a:pt x="0" y="931"/>
                    </a:cubicBezTo>
                    <a:close/>
                  </a:path>
                </a:pathLst>
              </a:custGeom>
              <a:solidFill>
                <a:srgbClr val="DCDEE0"/>
              </a:solidFill>
              <a:ln w="12700" cap="flat">
                <a:noFill/>
                <a:miter lim="400000"/>
              </a:ln>
              <a:effectLst/>
            </p:spPr>
            <p:txBody>
              <a:bodyPr wrap="square" lIns="0" tIns="0" rIns="0" bIns="0" numCol="1" anchor="ctr">
                <a:noAutofit/>
              </a:bodyP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p>
            </p:txBody>
          </p:sp>
          <p:sp>
            <p:nvSpPr>
              <p:cNvPr id="11886" name="Shape 11886"/>
              <p:cNvSpPr/>
              <p:nvPr/>
            </p:nvSpPr>
            <p:spPr>
              <a:xfrm>
                <a:off x="8838049" y="7125968"/>
                <a:ext cx="1747208" cy="1519686"/>
              </a:xfrm>
              <a:custGeom>
                <a:cxnLst>
                  <a:cxn ang="0">
                    <a:pos x="wd2" y="hd2"/>
                  </a:cxn>
                  <a:cxn ang="5400000">
                    <a:pos x="wd2" y="hd2"/>
                  </a:cxn>
                  <a:cxn ang="10800000">
                    <a:pos x="wd2" y="hd2"/>
                  </a:cxn>
                  <a:cxn ang="16200000">
                    <a:pos x="wd2" y="hd2"/>
                  </a:cxn>
                </a:cxnLst>
                <a:rect l="0" t="0" r="r" b="b"/>
                <a:pathLst>
                  <a:path w="21600" h="21600" extrusionOk="0">
                    <a:moveTo>
                      <a:pt x="0" y="388"/>
                    </a:moveTo>
                    <a:lnTo>
                      <a:pt x="11550" y="0"/>
                    </a:lnTo>
                    <a:lnTo>
                      <a:pt x="11550" y="474"/>
                    </a:lnTo>
                    <a:lnTo>
                      <a:pt x="12038" y="1596"/>
                    </a:lnTo>
                    <a:lnTo>
                      <a:pt x="12113" y="2630"/>
                    </a:lnTo>
                    <a:lnTo>
                      <a:pt x="12375" y="3191"/>
                    </a:lnTo>
                    <a:lnTo>
                      <a:pt x="12600" y="3492"/>
                    </a:lnTo>
                    <a:lnTo>
                      <a:pt x="12637" y="4010"/>
                    </a:lnTo>
                    <a:lnTo>
                      <a:pt x="12113" y="4354"/>
                    </a:lnTo>
                    <a:lnTo>
                      <a:pt x="12000" y="4527"/>
                    </a:lnTo>
                    <a:lnTo>
                      <a:pt x="11738" y="5692"/>
                    </a:lnTo>
                    <a:lnTo>
                      <a:pt x="10988" y="7028"/>
                    </a:lnTo>
                    <a:lnTo>
                      <a:pt x="10350" y="9356"/>
                    </a:lnTo>
                    <a:lnTo>
                      <a:pt x="10275" y="11081"/>
                    </a:lnTo>
                    <a:lnTo>
                      <a:pt x="17775" y="10693"/>
                    </a:lnTo>
                    <a:lnTo>
                      <a:pt x="17962" y="10951"/>
                    </a:lnTo>
                    <a:lnTo>
                      <a:pt x="17738" y="11813"/>
                    </a:lnTo>
                    <a:lnTo>
                      <a:pt x="17738" y="13021"/>
                    </a:lnTo>
                    <a:lnTo>
                      <a:pt x="18562" y="13926"/>
                    </a:lnTo>
                    <a:lnTo>
                      <a:pt x="18750" y="14961"/>
                    </a:lnTo>
                    <a:lnTo>
                      <a:pt x="17663" y="14702"/>
                    </a:lnTo>
                    <a:lnTo>
                      <a:pt x="16687" y="14185"/>
                    </a:lnTo>
                    <a:lnTo>
                      <a:pt x="16425" y="14142"/>
                    </a:lnTo>
                    <a:lnTo>
                      <a:pt x="16162" y="14314"/>
                    </a:lnTo>
                    <a:lnTo>
                      <a:pt x="15450" y="15047"/>
                    </a:lnTo>
                    <a:lnTo>
                      <a:pt x="15412" y="15435"/>
                    </a:lnTo>
                    <a:lnTo>
                      <a:pt x="15712" y="15866"/>
                    </a:lnTo>
                    <a:lnTo>
                      <a:pt x="16087" y="15995"/>
                    </a:lnTo>
                    <a:lnTo>
                      <a:pt x="16913" y="15909"/>
                    </a:lnTo>
                    <a:lnTo>
                      <a:pt x="17363" y="15564"/>
                    </a:lnTo>
                    <a:lnTo>
                      <a:pt x="17663" y="15392"/>
                    </a:lnTo>
                    <a:lnTo>
                      <a:pt x="18150" y="15392"/>
                    </a:lnTo>
                    <a:lnTo>
                      <a:pt x="18375" y="15348"/>
                    </a:lnTo>
                    <a:lnTo>
                      <a:pt x="18413" y="15564"/>
                    </a:lnTo>
                    <a:lnTo>
                      <a:pt x="18300" y="15780"/>
                    </a:lnTo>
                    <a:lnTo>
                      <a:pt x="18000" y="16082"/>
                    </a:lnTo>
                    <a:lnTo>
                      <a:pt x="18075" y="16426"/>
                    </a:lnTo>
                    <a:lnTo>
                      <a:pt x="18375" y="16599"/>
                    </a:lnTo>
                    <a:lnTo>
                      <a:pt x="18600" y="16686"/>
                    </a:lnTo>
                    <a:lnTo>
                      <a:pt x="18788" y="16470"/>
                    </a:lnTo>
                    <a:lnTo>
                      <a:pt x="19125" y="15780"/>
                    </a:lnTo>
                    <a:lnTo>
                      <a:pt x="19950" y="15392"/>
                    </a:lnTo>
                    <a:lnTo>
                      <a:pt x="20250" y="15220"/>
                    </a:lnTo>
                    <a:lnTo>
                      <a:pt x="20437" y="15220"/>
                    </a:lnTo>
                    <a:lnTo>
                      <a:pt x="20625" y="15521"/>
                    </a:lnTo>
                    <a:lnTo>
                      <a:pt x="20512" y="15909"/>
                    </a:lnTo>
                    <a:lnTo>
                      <a:pt x="20625" y="16125"/>
                    </a:lnTo>
                    <a:lnTo>
                      <a:pt x="20587" y="16426"/>
                    </a:lnTo>
                    <a:lnTo>
                      <a:pt x="20212" y="16728"/>
                    </a:lnTo>
                    <a:lnTo>
                      <a:pt x="19613" y="17634"/>
                    </a:lnTo>
                    <a:lnTo>
                      <a:pt x="18975" y="18151"/>
                    </a:lnTo>
                    <a:lnTo>
                      <a:pt x="18937" y="18669"/>
                    </a:lnTo>
                    <a:lnTo>
                      <a:pt x="19163" y="19057"/>
                    </a:lnTo>
                    <a:lnTo>
                      <a:pt x="19988" y="19617"/>
                    </a:lnTo>
                    <a:lnTo>
                      <a:pt x="21412" y="20264"/>
                    </a:lnTo>
                    <a:lnTo>
                      <a:pt x="21600" y="20566"/>
                    </a:lnTo>
                    <a:lnTo>
                      <a:pt x="21450" y="20953"/>
                    </a:lnTo>
                    <a:lnTo>
                      <a:pt x="21150" y="21040"/>
                    </a:lnTo>
                    <a:lnTo>
                      <a:pt x="20062" y="21600"/>
                    </a:lnTo>
                    <a:lnTo>
                      <a:pt x="19950" y="20566"/>
                    </a:lnTo>
                    <a:lnTo>
                      <a:pt x="19312" y="20221"/>
                    </a:lnTo>
                    <a:lnTo>
                      <a:pt x="18075" y="19660"/>
                    </a:lnTo>
                    <a:lnTo>
                      <a:pt x="17925" y="19186"/>
                    </a:lnTo>
                    <a:lnTo>
                      <a:pt x="17700" y="19013"/>
                    </a:lnTo>
                    <a:lnTo>
                      <a:pt x="17363" y="19229"/>
                    </a:lnTo>
                    <a:lnTo>
                      <a:pt x="17175" y="20221"/>
                    </a:lnTo>
                    <a:lnTo>
                      <a:pt x="17288" y="20350"/>
                    </a:lnTo>
                    <a:lnTo>
                      <a:pt x="17325" y="20566"/>
                    </a:lnTo>
                    <a:lnTo>
                      <a:pt x="16687" y="21083"/>
                    </a:lnTo>
                    <a:lnTo>
                      <a:pt x="16425" y="20997"/>
                    </a:lnTo>
                    <a:lnTo>
                      <a:pt x="16087" y="20436"/>
                    </a:lnTo>
                    <a:lnTo>
                      <a:pt x="15900" y="20393"/>
                    </a:lnTo>
                    <a:lnTo>
                      <a:pt x="15488" y="20566"/>
                    </a:lnTo>
                    <a:lnTo>
                      <a:pt x="15300" y="20350"/>
                    </a:lnTo>
                    <a:lnTo>
                      <a:pt x="15113" y="20393"/>
                    </a:lnTo>
                    <a:lnTo>
                      <a:pt x="14550" y="21083"/>
                    </a:lnTo>
                    <a:lnTo>
                      <a:pt x="13913" y="21126"/>
                    </a:lnTo>
                    <a:lnTo>
                      <a:pt x="13687" y="20953"/>
                    </a:lnTo>
                    <a:lnTo>
                      <a:pt x="13012" y="20781"/>
                    </a:lnTo>
                    <a:lnTo>
                      <a:pt x="12000" y="19358"/>
                    </a:lnTo>
                    <a:lnTo>
                      <a:pt x="11437" y="19229"/>
                    </a:lnTo>
                    <a:lnTo>
                      <a:pt x="10875" y="18927"/>
                    </a:lnTo>
                    <a:lnTo>
                      <a:pt x="10650" y="18496"/>
                    </a:lnTo>
                    <a:lnTo>
                      <a:pt x="10500" y="18496"/>
                    </a:lnTo>
                    <a:lnTo>
                      <a:pt x="10463" y="18410"/>
                    </a:lnTo>
                    <a:lnTo>
                      <a:pt x="10387" y="18323"/>
                    </a:lnTo>
                    <a:lnTo>
                      <a:pt x="10463" y="18065"/>
                    </a:lnTo>
                    <a:lnTo>
                      <a:pt x="10200" y="17979"/>
                    </a:lnTo>
                    <a:lnTo>
                      <a:pt x="10050" y="18065"/>
                    </a:lnTo>
                    <a:lnTo>
                      <a:pt x="9600" y="17979"/>
                    </a:lnTo>
                    <a:lnTo>
                      <a:pt x="9488" y="17892"/>
                    </a:lnTo>
                    <a:lnTo>
                      <a:pt x="9413" y="17548"/>
                    </a:lnTo>
                    <a:lnTo>
                      <a:pt x="9150" y="17548"/>
                    </a:lnTo>
                    <a:lnTo>
                      <a:pt x="8363" y="18366"/>
                    </a:lnTo>
                    <a:lnTo>
                      <a:pt x="8738" y="18841"/>
                    </a:lnTo>
                    <a:lnTo>
                      <a:pt x="8588" y="19013"/>
                    </a:lnTo>
                    <a:lnTo>
                      <a:pt x="7350" y="19057"/>
                    </a:lnTo>
                    <a:lnTo>
                      <a:pt x="5213" y="18626"/>
                    </a:lnTo>
                    <a:lnTo>
                      <a:pt x="3975" y="18065"/>
                    </a:lnTo>
                    <a:lnTo>
                      <a:pt x="1163" y="18539"/>
                    </a:lnTo>
                    <a:lnTo>
                      <a:pt x="975" y="18323"/>
                    </a:lnTo>
                    <a:lnTo>
                      <a:pt x="900" y="17979"/>
                    </a:lnTo>
                    <a:lnTo>
                      <a:pt x="1013" y="17807"/>
                    </a:lnTo>
                    <a:lnTo>
                      <a:pt x="1125" y="17461"/>
                    </a:lnTo>
                    <a:lnTo>
                      <a:pt x="1425" y="17117"/>
                    </a:lnTo>
                    <a:lnTo>
                      <a:pt x="1800" y="15909"/>
                    </a:lnTo>
                    <a:lnTo>
                      <a:pt x="1500" y="15392"/>
                    </a:lnTo>
                    <a:lnTo>
                      <a:pt x="1500" y="15004"/>
                    </a:lnTo>
                    <a:lnTo>
                      <a:pt x="1575" y="14745"/>
                    </a:lnTo>
                    <a:lnTo>
                      <a:pt x="1538" y="14400"/>
                    </a:lnTo>
                    <a:lnTo>
                      <a:pt x="1650" y="13711"/>
                    </a:lnTo>
                    <a:lnTo>
                      <a:pt x="1950" y="13452"/>
                    </a:lnTo>
                    <a:lnTo>
                      <a:pt x="2138" y="12934"/>
                    </a:lnTo>
                    <a:lnTo>
                      <a:pt x="2288" y="11943"/>
                    </a:lnTo>
                    <a:lnTo>
                      <a:pt x="2288" y="11339"/>
                    </a:lnTo>
                    <a:lnTo>
                      <a:pt x="2138" y="10477"/>
                    </a:lnTo>
                    <a:lnTo>
                      <a:pt x="1838" y="9873"/>
                    </a:lnTo>
                    <a:lnTo>
                      <a:pt x="1687" y="9701"/>
                    </a:lnTo>
                    <a:lnTo>
                      <a:pt x="1763" y="9399"/>
                    </a:lnTo>
                    <a:lnTo>
                      <a:pt x="1613" y="9184"/>
                    </a:lnTo>
                    <a:lnTo>
                      <a:pt x="1388" y="8666"/>
                    </a:lnTo>
                    <a:lnTo>
                      <a:pt x="1125" y="8407"/>
                    </a:lnTo>
                    <a:lnTo>
                      <a:pt x="1050" y="8235"/>
                    </a:lnTo>
                    <a:lnTo>
                      <a:pt x="1200" y="7632"/>
                    </a:lnTo>
                    <a:lnTo>
                      <a:pt x="863" y="6855"/>
                    </a:lnTo>
                    <a:lnTo>
                      <a:pt x="300" y="6251"/>
                    </a:lnTo>
                    <a:lnTo>
                      <a:pt x="113" y="5907"/>
                    </a:lnTo>
                    <a:cubicBezTo>
                      <a:pt x="113" y="5907"/>
                      <a:pt x="0" y="388"/>
                      <a:pt x="0" y="388"/>
                    </a:cubicBezTo>
                    <a:close/>
                  </a:path>
                </a:pathLst>
              </a:custGeom>
              <a:solidFill>
                <a:srgbClr val="DCDEE0"/>
              </a:solidFill>
              <a:ln w="12700" cap="flat">
                <a:noFill/>
                <a:miter lim="400000"/>
              </a:ln>
              <a:effectLst/>
            </p:spPr>
            <p:txBody>
              <a:bodyPr wrap="square" lIns="0" tIns="0" rIns="0" bIns="0" numCol="1" anchor="ctr">
                <a:noAutofit/>
              </a:bodyP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p>
            </p:txBody>
          </p:sp>
          <p:sp>
            <p:nvSpPr>
              <p:cNvPr id="11887" name="Shape 11887"/>
              <p:cNvSpPr/>
              <p:nvPr/>
            </p:nvSpPr>
            <p:spPr>
              <a:xfrm>
                <a:off x="8282779" y="4176093"/>
                <a:ext cx="2059638" cy="1780603"/>
              </a:xfrm>
              <a:custGeom>
                <a:cxnLst>
                  <a:cxn ang="0">
                    <a:pos x="wd2" y="hd2"/>
                  </a:cxn>
                  <a:cxn ang="5400000">
                    <a:pos x="wd2" y="hd2"/>
                  </a:cxn>
                  <a:cxn ang="10800000">
                    <a:pos x="wd2" y="hd2"/>
                  </a:cxn>
                  <a:cxn ang="16200000">
                    <a:pos x="wd2" y="hd2"/>
                  </a:cxn>
                </a:cxnLst>
                <a:rect l="0" t="0" r="r" b="b"/>
                <a:pathLst>
                  <a:path w="21600" h="21600" extrusionOk="0">
                    <a:moveTo>
                      <a:pt x="3722" y="19870"/>
                    </a:moveTo>
                    <a:lnTo>
                      <a:pt x="18164" y="19134"/>
                    </a:lnTo>
                    <a:lnTo>
                      <a:pt x="18101" y="19318"/>
                    </a:lnTo>
                    <a:lnTo>
                      <a:pt x="18419" y="19576"/>
                    </a:lnTo>
                    <a:lnTo>
                      <a:pt x="18546" y="19981"/>
                    </a:lnTo>
                    <a:lnTo>
                      <a:pt x="18483" y="20349"/>
                    </a:lnTo>
                    <a:lnTo>
                      <a:pt x="18037" y="20753"/>
                    </a:lnTo>
                    <a:lnTo>
                      <a:pt x="17655" y="21269"/>
                    </a:lnTo>
                    <a:lnTo>
                      <a:pt x="17624" y="21600"/>
                    </a:lnTo>
                    <a:lnTo>
                      <a:pt x="19818" y="21416"/>
                    </a:lnTo>
                    <a:lnTo>
                      <a:pt x="19977" y="20717"/>
                    </a:lnTo>
                    <a:lnTo>
                      <a:pt x="19914" y="20459"/>
                    </a:lnTo>
                    <a:lnTo>
                      <a:pt x="20073" y="19649"/>
                    </a:lnTo>
                    <a:lnTo>
                      <a:pt x="20328" y="18987"/>
                    </a:lnTo>
                    <a:lnTo>
                      <a:pt x="20518" y="18656"/>
                    </a:lnTo>
                    <a:lnTo>
                      <a:pt x="20932" y="18435"/>
                    </a:lnTo>
                    <a:lnTo>
                      <a:pt x="21091" y="18545"/>
                    </a:lnTo>
                    <a:lnTo>
                      <a:pt x="21282" y="18398"/>
                    </a:lnTo>
                    <a:lnTo>
                      <a:pt x="21600" y="17221"/>
                    </a:lnTo>
                    <a:lnTo>
                      <a:pt x="21473" y="16779"/>
                    </a:lnTo>
                    <a:lnTo>
                      <a:pt x="21314" y="16632"/>
                    </a:lnTo>
                    <a:lnTo>
                      <a:pt x="21218" y="16558"/>
                    </a:lnTo>
                    <a:lnTo>
                      <a:pt x="21155" y="16485"/>
                    </a:lnTo>
                    <a:lnTo>
                      <a:pt x="21091" y="16374"/>
                    </a:lnTo>
                    <a:lnTo>
                      <a:pt x="20868" y="16374"/>
                    </a:lnTo>
                    <a:lnTo>
                      <a:pt x="20836" y="16558"/>
                    </a:lnTo>
                    <a:lnTo>
                      <a:pt x="20709" y="16632"/>
                    </a:lnTo>
                    <a:lnTo>
                      <a:pt x="20073" y="15344"/>
                    </a:lnTo>
                    <a:lnTo>
                      <a:pt x="20073" y="15161"/>
                    </a:lnTo>
                    <a:lnTo>
                      <a:pt x="20328" y="14866"/>
                    </a:lnTo>
                    <a:lnTo>
                      <a:pt x="20328" y="14682"/>
                    </a:lnTo>
                    <a:lnTo>
                      <a:pt x="20041" y="14277"/>
                    </a:lnTo>
                    <a:lnTo>
                      <a:pt x="19882" y="13467"/>
                    </a:lnTo>
                    <a:lnTo>
                      <a:pt x="18960" y="12547"/>
                    </a:lnTo>
                    <a:lnTo>
                      <a:pt x="18514" y="12363"/>
                    </a:lnTo>
                    <a:lnTo>
                      <a:pt x="17624" y="11702"/>
                    </a:lnTo>
                    <a:lnTo>
                      <a:pt x="17083" y="11113"/>
                    </a:lnTo>
                    <a:lnTo>
                      <a:pt x="16892" y="10561"/>
                    </a:lnTo>
                    <a:lnTo>
                      <a:pt x="16987" y="10266"/>
                    </a:lnTo>
                    <a:lnTo>
                      <a:pt x="17560" y="9494"/>
                    </a:lnTo>
                    <a:lnTo>
                      <a:pt x="17496" y="8831"/>
                    </a:lnTo>
                    <a:lnTo>
                      <a:pt x="17655" y="8243"/>
                    </a:lnTo>
                    <a:lnTo>
                      <a:pt x="17528" y="7948"/>
                    </a:lnTo>
                    <a:lnTo>
                      <a:pt x="16765" y="7507"/>
                    </a:lnTo>
                    <a:lnTo>
                      <a:pt x="16510" y="7654"/>
                    </a:lnTo>
                    <a:lnTo>
                      <a:pt x="16224" y="7985"/>
                    </a:lnTo>
                    <a:lnTo>
                      <a:pt x="16065" y="7838"/>
                    </a:lnTo>
                    <a:lnTo>
                      <a:pt x="15524" y="6145"/>
                    </a:lnTo>
                    <a:lnTo>
                      <a:pt x="15270" y="5851"/>
                    </a:lnTo>
                    <a:lnTo>
                      <a:pt x="14347" y="5004"/>
                    </a:lnTo>
                    <a:lnTo>
                      <a:pt x="13425" y="3754"/>
                    </a:lnTo>
                    <a:lnTo>
                      <a:pt x="13361" y="3422"/>
                    </a:lnTo>
                    <a:lnTo>
                      <a:pt x="13138" y="2650"/>
                    </a:lnTo>
                    <a:lnTo>
                      <a:pt x="13075" y="1767"/>
                    </a:lnTo>
                    <a:lnTo>
                      <a:pt x="13234" y="1251"/>
                    </a:lnTo>
                    <a:lnTo>
                      <a:pt x="13234" y="1067"/>
                    </a:lnTo>
                    <a:lnTo>
                      <a:pt x="12311" y="0"/>
                    </a:lnTo>
                    <a:lnTo>
                      <a:pt x="0" y="442"/>
                    </a:lnTo>
                    <a:lnTo>
                      <a:pt x="223" y="847"/>
                    </a:lnTo>
                    <a:lnTo>
                      <a:pt x="541" y="1215"/>
                    </a:lnTo>
                    <a:lnTo>
                      <a:pt x="636" y="1840"/>
                    </a:lnTo>
                    <a:lnTo>
                      <a:pt x="1082" y="2466"/>
                    </a:lnTo>
                    <a:lnTo>
                      <a:pt x="1273" y="2612"/>
                    </a:lnTo>
                    <a:lnTo>
                      <a:pt x="1177" y="3091"/>
                    </a:lnTo>
                    <a:lnTo>
                      <a:pt x="1241" y="3239"/>
                    </a:lnTo>
                    <a:lnTo>
                      <a:pt x="2577" y="4416"/>
                    </a:lnTo>
                    <a:lnTo>
                      <a:pt x="2163" y="5004"/>
                    </a:lnTo>
                    <a:lnTo>
                      <a:pt x="2068" y="5593"/>
                    </a:lnTo>
                    <a:lnTo>
                      <a:pt x="2290" y="5888"/>
                    </a:lnTo>
                    <a:lnTo>
                      <a:pt x="2640" y="6071"/>
                    </a:lnTo>
                    <a:lnTo>
                      <a:pt x="2831" y="6881"/>
                    </a:lnTo>
                    <a:lnTo>
                      <a:pt x="3150" y="7139"/>
                    </a:lnTo>
                    <a:lnTo>
                      <a:pt x="3468" y="7212"/>
                    </a:lnTo>
                    <a:lnTo>
                      <a:pt x="3595" y="7323"/>
                    </a:lnTo>
                    <a:lnTo>
                      <a:pt x="3690" y="17515"/>
                    </a:lnTo>
                    <a:cubicBezTo>
                      <a:pt x="3690" y="17515"/>
                      <a:pt x="3722" y="19870"/>
                      <a:pt x="3722" y="19870"/>
                    </a:cubicBezTo>
                    <a:close/>
                  </a:path>
                </a:pathLst>
              </a:custGeom>
              <a:solidFill>
                <a:srgbClr val="DCDEE0"/>
              </a:solidFill>
              <a:ln w="12700" cap="flat">
                <a:noFill/>
                <a:miter lim="400000"/>
              </a:ln>
              <a:effectLst/>
            </p:spPr>
            <p:txBody>
              <a:bodyPr wrap="square" lIns="0" tIns="0" rIns="0" bIns="0" numCol="1" anchor="ctr">
                <a:noAutofit/>
              </a:bodyP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p>
            </p:txBody>
          </p:sp>
          <p:sp>
            <p:nvSpPr>
              <p:cNvPr id="11888" name="Shape 11888"/>
              <p:cNvSpPr/>
              <p:nvPr/>
            </p:nvSpPr>
            <p:spPr>
              <a:xfrm>
                <a:off x="8039849" y="3030849"/>
                <a:ext cx="1850327" cy="1225478"/>
              </a:xfrm>
              <a:custGeom>
                <a:cxnLst>
                  <a:cxn ang="0">
                    <a:pos x="wd2" y="hd2"/>
                  </a:cxn>
                  <a:cxn ang="5400000">
                    <a:pos x="wd2" y="hd2"/>
                  </a:cxn>
                  <a:cxn ang="10800000">
                    <a:pos x="wd2" y="hd2"/>
                  </a:cxn>
                  <a:cxn ang="16200000">
                    <a:pos x="wd2" y="hd2"/>
                  </a:cxn>
                </a:cxnLst>
                <a:rect l="0" t="0" r="r" b="b"/>
                <a:pathLst>
                  <a:path w="21600" h="21600" extrusionOk="0">
                    <a:moveTo>
                      <a:pt x="567" y="855"/>
                    </a:moveTo>
                    <a:lnTo>
                      <a:pt x="17563" y="0"/>
                    </a:lnTo>
                    <a:lnTo>
                      <a:pt x="17740" y="855"/>
                    </a:lnTo>
                    <a:lnTo>
                      <a:pt x="18130" y="1390"/>
                    </a:lnTo>
                    <a:lnTo>
                      <a:pt x="18130" y="1818"/>
                    </a:lnTo>
                    <a:lnTo>
                      <a:pt x="17846" y="2459"/>
                    </a:lnTo>
                    <a:lnTo>
                      <a:pt x="18023" y="3316"/>
                    </a:lnTo>
                    <a:lnTo>
                      <a:pt x="18342" y="5187"/>
                    </a:lnTo>
                    <a:lnTo>
                      <a:pt x="19369" y="5721"/>
                    </a:lnTo>
                    <a:lnTo>
                      <a:pt x="19688" y="6148"/>
                    </a:lnTo>
                    <a:lnTo>
                      <a:pt x="19830" y="6791"/>
                    </a:lnTo>
                    <a:lnTo>
                      <a:pt x="19971" y="7164"/>
                    </a:lnTo>
                    <a:lnTo>
                      <a:pt x="20644" y="7860"/>
                    </a:lnTo>
                    <a:lnTo>
                      <a:pt x="20715" y="8501"/>
                    </a:lnTo>
                    <a:lnTo>
                      <a:pt x="21387" y="9089"/>
                    </a:lnTo>
                    <a:lnTo>
                      <a:pt x="21600" y="10266"/>
                    </a:lnTo>
                    <a:lnTo>
                      <a:pt x="21564" y="10854"/>
                    </a:lnTo>
                    <a:lnTo>
                      <a:pt x="21352" y="11548"/>
                    </a:lnTo>
                    <a:lnTo>
                      <a:pt x="21104" y="11923"/>
                    </a:lnTo>
                    <a:lnTo>
                      <a:pt x="21104" y="12511"/>
                    </a:lnTo>
                    <a:lnTo>
                      <a:pt x="20502" y="13474"/>
                    </a:lnTo>
                    <a:lnTo>
                      <a:pt x="19971" y="13741"/>
                    </a:lnTo>
                    <a:lnTo>
                      <a:pt x="19794" y="14008"/>
                    </a:lnTo>
                    <a:lnTo>
                      <a:pt x="19121" y="14062"/>
                    </a:lnTo>
                    <a:lnTo>
                      <a:pt x="18767" y="14382"/>
                    </a:lnTo>
                    <a:lnTo>
                      <a:pt x="18555" y="15078"/>
                    </a:lnTo>
                    <a:lnTo>
                      <a:pt x="18590" y="15666"/>
                    </a:lnTo>
                    <a:lnTo>
                      <a:pt x="19015" y="16307"/>
                    </a:lnTo>
                    <a:lnTo>
                      <a:pt x="19121" y="16735"/>
                    </a:lnTo>
                    <a:lnTo>
                      <a:pt x="19015" y="17751"/>
                    </a:lnTo>
                    <a:lnTo>
                      <a:pt x="18519" y="19408"/>
                    </a:lnTo>
                    <a:lnTo>
                      <a:pt x="17988" y="19943"/>
                    </a:lnTo>
                    <a:lnTo>
                      <a:pt x="17811" y="20477"/>
                    </a:lnTo>
                    <a:lnTo>
                      <a:pt x="17846" y="21012"/>
                    </a:lnTo>
                    <a:lnTo>
                      <a:pt x="17599" y="21600"/>
                    </a:lnTo>
                    <a:lnTo>
                      <a:pt x="16572" y="20049"/>
                    </a:lnTo>
                    <a:lnTo>
                      <a:pt x="2868" y="20691"/>
                    </a:lnTo>
                    <a:lnTo>
                      <a:pt x="2727" y="20370"/>
                    </a:lnTo>
                    <a:lnTo>
                      <a:pt x="2620" y="19622"/>
                    </a:lnTo>
                    <a:lnTo>
                      <a:pt x="2727" y="19088"/>
                    </a:lnTo>
                    <a:lnTo>
                      <a:pt x="2479" y="18553"/>
                    </a:lnTo>
                    <a:lnTo>
                      <a:pt x="2373" y="18018"/>
                    </a:lnTo>
                    <a:lnTo>
                      <a:pt x="2620" y="17484"/>
                    </a:lnTo>
                    <a:lnTo>
                      <a:pt x="2479" y="16949"/>
                    </a:lnTo>
                    <a:lnTo>
                      <a:pt x="2019" y="16574"/>
                    </a:lnTo>
                    <a:lnTo>
                      <a:pt x="2125" y="15505"/>
                    </a:lnTo>
                    <a:lnTo>
                      <a:pt x="2266" y="14917"/>
                    </a:lnTo>
                    <a:lnTo>
                      <a:pt x="2125" y="14382"/>
                    </a:lnTo>
                    <a:lnTo>
                      <a:pt x="1664" y="13848"/>
                    </a:lnTo>
                    <a:lnTo>
                      <a:pt x="1523" y="13260"/>
                    </a:lnTo>
                    <a:lnTo>
                      <a:pt x="1664" y="12725"/>
                    </a:lnTo>
                    <a:lnTo>
                      <a:pt x="1275" y="12190"/>
                    </a:lnTo>
                    <a:lnTo>
                      <a:pt x="1062" y="11068"/>
                    </a:lnTo>
                    <a:lnTo>
                      <a:pt x="708" y="10587"/>
                    </a:lnTo>
                    <a:lnTo>
                      <a:pt x="921" y="9624"/>
                    </a:lnTo>
                    <a:lnTo>
                      <a:pt x="921" y="9142"/>
                    </a:lnTo>
                    <a:lnTo>
                      <a:pt x="425" y="8715"/>
                    </a:lnTo>
                    <a:lnTo>
                      <a:pt x="425" y="7860"/>
                    </a:lnTo>
                    <a:lnTo>
                      <a:pt x="354" y="7164"/>
                    </a:lnTo>
                    <a:lnTo>
                      <a:pt x="0" y="5881"/>
                    </a:lnTo>
                    <a:lnTo>
                      <a:pt x="354" y="4652"/>
                    </a:lnTo>
                    <a:lnTo>
                      <a:pt x="283" y="4063"/>
                    </a:lnTo>
                    <a:lnTo>
                      <a:pt x="531" y="3743"/>
                    </a:lnTo>
                    <a:lnTo>
                      <a:pt x="389" y="2727"/>
                    </a:lnTo>
                    <a:lnTo>
                      <a:pt x="142" y="2353"/>
                    </a:lnTo>
                    <a:lnTo>
                      <a:pt x="318" y="1657"/>
                    </a:lnTo>
                    <a:lnTo>
                      <a:pt x="177" y="1283"/>
                    </a:lnTo>
                    <a:lnTo>
                      <a:pt x="71" y="855"/>
                    </a:lnTo>
                    <a:lnTo>
                      <a:pt x="354" y="802"/>
                    </a:lnTo>
                    <a:cubicBezTo>
                      <a:pt x="354" y="802"/>
                      <a:pt x="567" y="855"/>
                      <a:pt x="567" y="855"/>
                    </a:cubicBezTo>
                    <a:close/>
                  </a:path>
                </a:pathLst>
              </a:custGeom>
              <a:solidFill>
                <a:srgbClr val="DCDEE0"/>
              </a:solidFill>
              <a:ln w="12700" cap="flat">
                <a:noFill/>
                <a:miter lim="400000"/>
              </a:ln>
              <a:effectLst/>
            </p:spPr>
            <p:txBody>
              <a:bodyPr wrap="square" lIns="0" tIns="0" rIns="0" bIns="0" numCol="1" anchor="ctr">
                <a:noAutofit/>
              </a:bodyP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p>
            </p:txBody>
          </p:sp>
          <p:sp>
            <p:nvSpPr>
              <p:cNvPr id="11889" name="Shape 11889"/>
              <p:cNvSpPr/>
              <p:nvPr/>
            </p:nvSpPr>
            <p:spPr>
              <a:xfrm>
                <a:off x="7889463" y="809768"/>
                <a:ext cx="2023227" cy="2274958"/>
              </a:xfrm>
              <a:custGeom>
                <a:cxnLst>
                  <a:cxn ang="0">
                    <a:pos x="wd2" y="hd2"/>
                  </a:cxn>
                  <a:cxn ang="5400000">
                    <a:pos x="wd2" y="hd2"/>
                  </a:cxn>
                  <a:cxn ang="10800000">
                    <a:pos x="wd2" y="hd2"/>
                  </a:cxn>
                  <a:cxn ang="16200000">
                    <a:pos x="wd2" y="hd2"/>
                  </a:cxn>
                </a:cxnLst>
                <a:rect l="0" t="0" r="r" b="b"/>
                <a:pathLst>
                  <a:path w="21600" h="21600" extrusionOk="0">
                    <a:moveTo>
                      <a:pt x="2105" y="21600"/>
                    </a:moveTo>
                    <a:lnTo>
                      <a:pt x="2073" y="14890"/>
                    </a:lnTo>
                    <a:lnTo>
                      <a:pt x="1036" y="13997"/>
                    </a:lnTo>
                    <a:lnTo>
                      <a:pt x="1004" y="13680"/>
                    </a:lnTo>
                    <a:lnTo>
                      <a:pt x="1522" y="13190"/>
                    </a:lnTo>
                    <a:lnTo>
                      <a:pt x="1716" y="12816"/>
                    </a:lnTo>
                    <a:lnTo>
                      <a:pt x="1684" y="12499"/>
                    </a:lnTo>
                    <a:lnTo>
                      <a:pt x="1652" y="11952"/>
                    </a:lnTo>
                    <a:lnTo>
                      <a:pt x="1716" y="11463"/>
                    </a:lnTo>
                    <a:lnTo>
                      <a:pt x="1230" y="10166"/>
                    </a:lnTo>
                    <a:lnTo>
                      <a:pt x="1198" y="9878"/>
                    </a:lnTo>
                    <a:lnTo>
                      <a:pt x="1198" y="9216"/>
                    </a:lnTo>
                    <a:lnTo>
                      <a:pt x="1069" y="8842"/>
                    </a:lnTo>
                    <a:lnTo>
                      <a:pt x="1004" y="6998"/>
                    </a:lnTo>
                    <a:lnTo>
                      <a:pt x="777" y="5933"/>
                    </a:lnTo>
                    <a:lnTo>
                      <a:pt x="421" y="5587"/>
                    </a:lnTo>
                    <a:lnTo>
                      <a:pt x="162" y="4406"/>
                    </a:lnTo>
                    <a:lnTo>
                      <a:pt x="130" y="3370"/>
                    </a:lnTo>
                    <a:lnTo>
                      <a:pt x="227" y="2765"/>
                    </a:lnTo>
                    <a:lnTo>
                      <a:pt x="324" y="2506"/>
                    </a:lnTo>
                    <a:lnTo>
                      <a:pt x="33" y="1642"/>
                    </a:lnTo>
                    <a:lnTo>
                      <a:pt x="0" y="1354"/>
                    </a:lnTo>
                    <a:lnTo>
                      <a:pt x="5602" y="1325"/>
                    </a:lnTo>
                    <a:lnTo>
                      <a:pt x="5635" y="490"/>
                    </a:lnTo>
                    <a:lnTo>
                      <a:pt x="5700" y="0"/>
                    </a:lnTo>
                    <a:lnTo>
                      <a:pt x="6121" y="0"/>
                    </a:lnTo>
                    <a:lnTo>
                      <a:pt x="6703" y="202"/>
                    </a:lnTo>
                    <a:lnTo>
                      <a:pt x="6768" y="1008"/>
                    </a:lnTo>
                    <a:lnTo>
                      <a:pt x="6930" y="1555"/>
                    </a:lnTo>
                    <a:lnTo>
                      <a:pt x="6898" y="2045"/>
                    </a:lnTo>
                    <a:lnTo>
                      <a:pt x="7513" y="2448"/>
                    </a:lnTo>
                    <a:lnTo>
                      <a:pt x="7740" y="2390"/>
                    </a:lnTo>
                    <a:lnTo>
                      <a:pt x="8161" y="2448"/>
                    </a:lnTo>
                    <a:lnTo>
                      <a:pt x="8355" y="2650"/>
                    </a:lnTo>
                    <a:lnTo>
                      <a:pt x="8841" y="2592"/>
                    </a:lnTo>
                    <a:lnTo>
                      <a:pt x="9359" y="2678"/>
                    </a:lnTo>
                    <a:lnTo>
                      <a:pt x="9488" y="2851"/>
                    </a:lnTo>
                    <a:lnTo>
                      <a:pt x="9488" y="2995"/>
                    </a:lnTo>
                    <a:lnTo>
                      <a:pt x="10298" y="2966"/>
                    </a:lnTo>
                    <a:lnTo>
                      <a:pt x="10557" y="2678"/>
                    </a:lnTo>
                    <a:lnTo>
                      <a:pt x="11755" y="2621"/>
                    </a:lnTo>
                    <a:lnTo>
                      <a:pt x="12533" y="2822"/>
                    </a:lnTo>
                    <a:lnTo>
                      <a:pt x="12727" y="2822"/>
                    </a:lnTo>
                    <a:lnTo>
                      <a:pt x="12597" y="3024"/>
                    </a:lnTo>
                    <a:lnTo>
                      <a:pt x="12856" y="3226"/>
                    </a:lnTo>
                    <a:lnTo>
                      <a:pt x="12986" y="3168"/>
                    </a:lnTo>
                    <a:lnTo>
                      <a:pt x="13115" y="3283"/>
                    </a:lnTo>
                    <a:lnTo>
                      <a:pt x="13245" y="3773"/>
                    </a:lnTo>
                    <a:lnTo>
                      <a:pt x="13536" y="3917"/>
                    </a:lnTo>
                    <a:lnTo>
                      <a:pt x="13860" y="3571"/>
                    </a:lnTo>
                    <a:lnTo>
                      <a:pt x="14022" y="3485"/>
                    </a:lnTo>
                    <a:lnTo>
                      <a:pt x="14346" y="3571"/>
                    </a:lnTo>
                    <a:lnTo>
                      <a:pt x="14540" y="3917"/>
                    </a:lnTo>
                    <a:lnTo>
                      <a:pt x="15188" y="4061"/>
                    </a:lnTo>
                    <a:lnTo>
                      <a:pt x="15382" y="4291"/>
                    </a:lnTo>
                    <a:lnTo>
                      <a:pt x="15674" y="4493"/>
                    </a:lnTo>
                    <a:lnTo>
                      <a:pt x="16095" y="4493"/>
                    </a:lnTo>
                    <a:lnTo>
                      <a:pt x="16516" y="4406"/>
                    </a:lnTo>
                    <a:lnTo>
                      <a:pt x="17584" y="3744"/>
                    </a:lnTo>
                    <a:lnTo>
                      <a:pt x="17746" y="3830"/>
                    </a:lnTo>
                    <a:lnTo>
                      <a:pt x="18038" y="4147"/>
                    </a:lnTo>
                    <a:lnTo>
                      <a:pt x="19657" y="4118"/>
                    </a:lnTo>
                    <a:lnTo>
                      <a:pt x="19916" y="4176"/>
                    </a:lnTo>
                    <a:lnTo>
                      <a:pt x="20111" y="4291"/>
                    </a:lnTo>
                    <a:lnTo>
                      <a:pt x="20531" y="4550"/>
                    </a:lnTo>
                    <a:lnTo>
                      <a:pt x="20887" y="4406"/>
                    </a:lnTo>
                    <a:lnTo>
                      <a:pt x="21600" y="4378"/>
                    </a:lnTo>
                    <a:lnTo>
                      <a:pt x="21179" y="4723"/>
                    </a:lnTo>
                    <a:lnTo>
                      <a:pt x="20240" y="5213"/>
                    </a:lnTo>
                    <a:lnTo>
                      <a:pt x="19722" y="5328"/>
                    </a:lnTo>
                    <a:lnTo>
                      <a:pt x="19333" y="5472"/>
                    </a:lnTo>
                    <a:lnTo>
                      <a:pt x="18912" y="5846"/>
                    </a:lnTo>
                    <a:lnTo>
                      <a:pt x="18070" y="6163"/>
                    </a:lnTo>
                    <a:lnTo>
                      <a:pt x="17714" y="6422"/>
                    </a:lnTo>
                    <a:lnTo>
                      <a:pt x="16354" y="7747"/>
                    </a:lnTo>
                    <a:lnTo>
                      <a:pt x="14411" y="9331"/>
                    </a:lnTo>
                    <a:lnTo>
                      <a:pt x="14184" y="9590"/>
                    </a:lnTo>
                    <a:lnTo>
                      <a:pt x="13990" y="9763"/>
                    </a:lnTo>
                    <a:lnTo>
                      <a:pt x="14055" y="11750"/>
                    </a:lnTo>
                    <a:lnTo>
                      <a:pt x="13828" y="11981"/>
                    </a:lnTo>
                    <a:lnTo>
                      <a:pt x="13569" y="12096"/>
                    </a:lnTo>
                    <a:lnTo>
                      <a:pt x="12727" y="12701"/>
                    </a:lnTo>
                    <a:lnTo>
                      <a:pt x="12694" y="13018"/>
                    </a:lnTo>
                    <a:lnTo>
                      <a:pt x="12597" y="13104"/>
                    </a:lnTo>
                    <a:lnTo>
                      <a:pt x="12371" y="13651"/>
                    </a:lnTo>
                    <a:lnTo>
                      <a:pt x="12824" y="13853"/>
                    </a:lnTo>
                    <a:lnTo>
                      <a:pt x="13115" y="14314"/>
                    </a:lnTo>
                    <a:lnTo>
                      <a:pt x="12856" y="14746"/>
                    </a:lnTo>
                    <a:lnTo>
                      <a:pt x="12889" y="15120"/>
                    </a:lnTo>
                    <a:lnTo>
                      <a:pt x="12824" y="15725"/>
                    </a:lnTo>
                    <a:lnTo>
                      <a:pt x="12824" y="16704"/>
                    </a:lnTo>
                    <a:lnTo>
                      <a:pt x="12986" y="16906"/>
                    </a:lnTo>
                    <a:lnTo>
                      <a:pt x="13310" y="17107"/>
                    </a:lnTo>
                    <a:lnTo>
                      <a:pt x="13374" y="17280"/>
                    </a:lnTo>
                    <a:lnTo>
                      <a:pt x="14152" y="17395"/>
                    </a:lnTo>
                    <a:lnTo>
                      <a:pt x="14281" y="17482"/>
                    </a:lnTo>
                    <a:lnTo>
                      <a:pt x="14314" y="17655"/>
                    </a:lnTo>
                    <a:lnTo>
                      <a:pt x="14508" y="17770"/>
                    </a:lnTo>
                    <a:lnTo>
                      <a:pt x="15415" y="18115"/>
                    </a:lnTo>
                    <a:lnTo>
                      <a:pt x="15706" y="18691"/>
                    </a:lnTo>
                    <a:lnTo>
                      <a:pt x="16516" y="19239"/>
                    </a:lnTo>
                    <a:lnTo>
                      <a:pt x="17455" y="19815"/>
                    </a:lnTo>
                    <a:lnTo>
                      <a:pt x="17584" y="20016"/>
                    </a:lnTo>
                    <a:lnTo>
                      <a:pt x="17552" y="20477"/>
                    </a:lnTo>
                    <a:lnTo>
                      <a:pt x="17649" y="21139"/>
                    </a:lnTo>
                    <a:cubicBezTo>
                      <a:pt x="17649" y="21139"/>
                      <a:pt x="2105" y="21600"/>
                      <a:pt x="2105" y="21600"/>
                    </a:cubicBezTo>
                    <a:close/>
                  </a:path>
                </a:pathLst>
              </a:custGeom>
              <a:solidFill>
                <a:srgbClr val="DCDEE0"/>
              </a:solidFill>
              <a:ln w="12700" cap="flat">
                <a:noFill/>
                <a:miter lim="400000"/>
              </a:ln>
              <a:effectLst/>
            </p:spPr>
            <p:txBody>
              <a:bodyPr wrap="square" lIns="0" tIns="0" rIns="0" bIns="0" numCol="1" anchor="ctr">
                <a:noAutofit/>
              </a:bodyP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p>
            </p:txBody>
          </p:sp>
          <p:sp>
            <p:nvSpPr>
              <p:cNvPr id="11890" name="Shape 11890"/>
              <p:cNvSpPr/>
              <p:nvPr/>
            </p:nvSpPr>
            <p:spPr>
              <a:xfrm>
                <a:off x="9046275" y="1688946"/>
                <a:ext cx="1622828" cy="1725982"/>
              </a:xfrm>
              <a:custGeom>
                <a:cxnLst>
                  <a:cxn ang="0">
                    <a:pos x="wd2" y="hd2"/>
                  </a:cxn>
                  <a:cxn ang="5400000">
                    <a:pos x="wd2" y="hd2"/>
                  </a:cxn>
                  <a:cxn ang="10800000">
                    <a:pos x="wd2" y="hd2"/>
                  </a:cxn>
                  <a:cxn ang="16200000">
                    <a:pos x="wd2" y="hd2"/>
                  </a:cxn>
                </a:cxnLst>
                <a:rect l="0" t="0" r="r" b="b"/>
                <a:pathLst>
                  <a:path w="21600" h="21600" extrusionOk="0">
                    <a:moveTo>
                      <a:pt x="9165" y="21600"/>
                    </a:moveTo>
                    <a:lnTo>
                      <a:pt x="9003" y="21144"/>
                    </a:lnTo>
                    <a:lnTo>
                      <a:pt x="8640" y="20841"/>
                    </a:lnTo>
                    <a:lnTo>
                      <a:pt x="7469" y="20461"/>
                    </a:lnTo>
                    <a:lnTo>
                      <a:pt x="7106" y="19133"/>
                    </a:lnTo>
                    <a:lnTo>
                      <a:pt x="6904" y="18524"/>
                    </a:lnTo>
                    <a:lnTo>
                      <a:pt x="7227" y="18069"/>
                    </a:lnTo>
                    <a:lnTo>
                      <a:pt x="7227" y="17765"/>
                    </a:lnTo>
                    <a:lnTo>
                      <a:pt x="6783" y="17386"/>
                    </a:lnTo>
                    <a:lnTo>
                      <a:pt x="6581" y="16778"/>
                    </a:lnTo>
                    <a:lnTo>
                      <a:pt x="6460" y="15906"/>
                    </a:lnTo>
                    <a:lnTo>
                      <a:pt x="6500" y="15298"/>
                    </a:lnTo>
                    <a:lnTo>
                      <a:pt x="6339" y="15032"/>
                    </a:lnTo>
                    <a:lnTo>
                      <a:pt x="5168" y="14273"/>
                    </a:lnTo>
                    <a:lnTo>
                      <a:pt x="4158" y="13552"/>
                    </a:lnTo>
                    <a:lnTo>
                      <a:pt x="3795" y="12793"/>
                    </a:lnTo>
                    <a:lnTo>
                      <a:pt x="2664" y="12337"/>
                    </a:lnTo>
                    <a:lnTo>
                      <a:pt x="2422" y="12185"/>
                    </a:lnTo>
                    <a:lnTo>
                      <a:pt x="2382" y="11958"/>
                    </a:lnTo>
                    <a:lnTo>
                      <a:pt x="2220" y="11844"/>
                    </a:lnTo>
                    <a:lnTo>
                      <a:pt x="1251" y="11692"/>
                    </a:lnTo>
                    <a:lnTo>
                      <a:pt x="1171" y="11464"/>
                    </a:lnTo>
                    <a:lnTo>
                      <a:pt x="767" y="11199"/>
                    </a:lnTo>
                    <a:lnTo>
                      <a:pt x="565" y="10933"/>
                    </a:lnTo>
                    <a:lnTo>
                      <a:pt x="565" y="9642"/>
                    </a:lnTo>
                    <a:lnTo>
                      <a:pt x="646" y="8845"/>
                    </a:lnTo>
                    <a:lnTo>
                      <a:pt x="606" y="8351"/>
                    </a:lnTo>
                    <a:lnTo>
                      <a:pt x="928" y="7782"/>
                    </a:lnTo>
                    <a:lnTo>
                      <a:pt x="565" y="7175"/>
                    </a:lnTo>
                    <a:lnTo>
                      <a:pt x="0" y="6909"/>
                    </a:lnTo>
                    <a:lnTo>
                      <a:pt x="283" y="6188"/>
                    </a:lnTo>
                    <a:lnTo>
                      <a:pt x="404" y="6074"/>
                    </a:lnTo>
                    <a:lnTo>
                      <a:pt x="444" y="5656"/>
                    </a:lnTo>
                    <a:lnTo>
                      <a:pt x="1494" y="4859"/>
                    </a:lnTo>
                    <a:lnTo>
                      <a:pt x="1817" y="4707"/>
                    </a:lnTo>
                    <a:lnTo>
                      <a:pt x="2099" y="4403"/>
                    </a:lnTo>
                    <a:lnTo>
                      <a:pt x="2019" y="1784"/>
                    </a:lnTo>
                    <a:lnTo>
                      <a:pt x="2261" y="1556"/>
                    </a:lnTo>
                    <a:lnTo>
                      <a:pt x="2543" y="1215"/>
                    </a:lnTo>
                    <a:lnTo>
                      <a:pt x="2907" y="1404"/>
                    </a:lnTo>
                    <a:lnTo>
                      <a:pt x="3391" y="1481"/>
                    </a:lnTo>
                    <a:lnTo>
                      <a:pt x="3997" y="1442"/>
                    </a:lnTo>
                    <a:lnTo>
                      <a:pt x="4966" y="911"/>
                    </a:lnTo>
                    <a:lnTo>
                      <a:pt x="6783" y="38"/>
                    </a:lnTo>
                    <a:lnTo>
                      <a:pt x="7106" y="0"/>
                    </a:lnTo>
                    <a:lnTo>
                      <a:pt x="7227" y="190"/>
                    </a:lnTo>
                    <a:lnTo>
                      <a:pt x="7227" y="569"/>
                    </a:lnTo>
                    <a:lnTo>
                      <a:pt x="7065" y="797"/>
                    </a:lnTo>
                    <a:lnTo>
                      <a:pt x="7065" y="1025"/>
                    </a:lnTo>
                    <a:lnTo>
                      <a:pt x="6864" y="1708"/>
                    </a:lnTo>
                    <a:lnTo>
                      <a:pt x="7550" y="1404"/>
                    </a:lnTo>
                    <a:lnTo>
                      <a:pt x="7913" y="1404"/>
                    </a:lnTo>
                    <a:lnTo>
                      <a:pt x="8357" y="1784"/>
                    </a:lnTo>
                    <a:lnTo>
                      <a:pt x="8761" y="1708"/>
                    </a:lnTo>
                    <a:lnTo>
                      <a:pt x="8963" y="1974"/>
                    </a:lnTo>
                    <a:lnTo>
                      <a:pt x="9488" y="2050"/>
                    </a:lnTo>
                    <a:lnTo>
                      <a:pt x="9730" y="2240"/>
                    </a:lnTo>
                    <a:lnTo>
                      <a:pt x="9892" y="2809"/>
                    </a:lnTo>
                    <a:lnTo>
                      <a:pt x="10134" y="2923"/>
                    </a:lnTo>
                    <a:lnTo>
                      <a:pt x="13525" y="3569"/>
                    </a:lnTo>
                    <a:lnTo>
                      <a:pt x="13929" y="3569"/>
                    </a:lnTo>
                    <a:lnTo>
                      <a:pt x="14656" y="4138"/>
                    </a:lnTo>
                    <a:lnTo>
                      <a:pt x="15140" y="4138"/>
                    </a:lnTo>
                    <a:lnTo>
                      <a:pt x="15302" y="4290"/>
                    </a:lnTo>
                    <a:lnTo>
                      <a:pt x="15463" y="4138"/>
                    </a:lnTo>
                    <a:lnTo>
                      <a:pt x="15706" y="4138"/>
                    </a:lnTo>
                    <a:lnTo>
                      <a:pt x="16553" y="4290"/>
                    </a:lnTo>
                    <a:lnTo>
                      <a:pt x="17078" y="4441"/>
                    </a:lnTo>
                    <a:lnTo>
                      <a:pt x="17280" y="4631"/>
                    </a:lnTo>
                    <a:lnTo>
                      <a:pt x="17199" y="4745"/>
                    </a:lnTo>
                    <a:lnTo>
                      <a:pt x="17159" y="4897"/>
                    </a:lnTo>
                    <a:lnTo>
                      <a:pt x="17724" y="5049"/>
                    </a:lnTo>
                    <a:lnTo>
                      <a:pt x="18370" y="5353"/>
                    </a:lnTo>
                    <a:lnTo>
                      <a:pt x="18451" y="5808"/>
                    </a:lnTo>
                    <a:lnTo>
                      <a:pt x="18249" y="7023"/>
                    </a:lnTo>
                    <a:lnTo>
                      <a:pt x="18370" y="7061"/>
                    </a:lnTo>
                    <a:lnTo>
                      <a:pt x="19016" y="6947"/>
                    </a:lnTo>
                    <a:lnTo>
                      <a:pt x="19097" y="7023"/>
                    </a:lnTo>
                    <a:lnTo>
                      <a:pt x="19016" y="7288"/>
                    </a:lnTo>
                    <a:lnTo>
                      <a:pt x="18814" y="7478"/>
                    </a:lnTo>
                    <a:lnTo>
                      <a:pt x="18976" y="8048"/>
                    </a:lnTo>
                    <a:lnTo>
                      <a:pt x="19541" y="8351"/>
                    </a:lnTo>
                    <a:lnTo>
                      <a:pt x="19460" y="8427"/>
                    </a:lnTo>
                    <a:lnTo>
                      <a:pt x="18693" y="9148"/>
                    </a:lnTo>
                    <a:lnTo>
                      <a:pt x="18208" y="10060"/>
                    </a:lnTo>
                    <a:lnTo>
                      <a:pt x="18047" y="10705"/>
                    </a:lnTo>
                    <a:lnTo>
                      <a:pt x="17966" y="11009"/>
                    </a:lnTo>
                    <a:lnTo>
                      <a:pt x="18128" y="11122"/>
                    </a:lnTo>
                    <a:lnTo>
                      <a:pt x="18693" y="10857"/>
                    </a:lnTo>
                    <a:lnTo>
                      <a:pt x="19299" y="9794"/>
                    </a:lnTo>
                    <a:lnTo>
                      <a:pt x="19945" y="9301"/>
                    </a:lnTo>
                    <a:lnTo>
                      <a:pt x="20268" y="9148"/>
                    </a:lnTo>
                    <a:lnTo>
                      <a:pt x="20349" y="8883"/>
                    </a:lnTo>
                    <a:lnTo>
                      <a:pt x="20631" y="8655"/>
                    </a:lnTo>
                    <a:lnTo>
                      <a:pt x="20792" y="8351"/>
                    </a:lnTo>
                    <a:lnTo>
                      <a:pt x="20752" y="8010"/>
                    </a:lnTo>
                    <a:lnTo>
                      <a:pt x="20792" y="7744"/>
                    </a:lnTo>
                    <a:lnTo>
                      <a:pt x="20954" y="7630"/>
                    </a:lnTo>
                    <a:lnTo>
                      <a:pt x="21115" y="7326"/>
                    </a:lnTo>
                    <a:lnTo>
                      <a:pt x="21277" y="7175"/>
                    </a:lnTo>
                    <a:lnTo>
                      <a:pt x="21479" y="7137"/>
                    </a:lnTo>
                    <a:lnTo>
                      <a:pt x="21600" y="7326"/>
                    </a:lnTo>
                    <a:lnTo>
                      <a:pt x="21519" y="7934"/>
                    </a:lnTo>
                    <a:lnTo>
                      <a:pt x="20994" y="9148"/>
                    </a:lnTo>
                    <a:lnTo>
                      <a:pt x="20752" y="9453"/>
                    </a:lnTo>
                    <a:lnTo>
                      <a:pt x="20631" y="9908"/>
                    </a:lnTo>
                    <a:lnTo>
                      <a:pt x="20631" y="10174"/>
                    </a:lnTo>
                    <a:lnTo>
                      <a:pt x="20147" y="11161"/>
                    </a:lnTo>
                    <a:lnTo>
                      <a:pt x="20147" y="12033"/>
                    </a:lnTo>
                    <a:lnTo>
                      <a:pt x="20106" y="12641"/>
                    </a:lnTo>
                    <a:lnTo>
                      <a:pt x="19622" y="13097"/>
                    </a:lnTo>
                    <a:lnTo>
                      <a:pt x="19500" y="13400"/>
                    </a:lnTo>
                    <a:lnTo>
                      <a:pt x="19662" y="14083"/>
                    </a:lnTo>
                    <a:lnTo>
                      <a:pt x="19702" y="15260"/>
                    </a:lnTo>
                    <a:lnTo>
                      <a:pt x="19500" y="15526"/>
                    </a:lnTo>
                    <a:lnTo>
                      <a:pt x="19097" y="16741"/>
                    </a:lnTo>
                    <a:lnTo>
                      <a:pt x="19339" y="18524"/>
                    </a:lnTo>
                    <a:lnTo>
                      <a:pt x="19864" y="19740"/>
                    </a:lnTo>
                    <a:lnTo>
                      <a:pt x="19743" y="19929"/>
                    </a:lnTo>
                    <a:lnTo>
                      <a:pt x="19823" y="20195"/>
                    </a:lnTo>
                    <a:lnTo>
                      <a:pt x="19783" y="20385"/>
                    </a:lnTo>
                    <a:lnTo>
                      <a:pt x="19823" y="20916"/>
                    </a:lnTo>
                    <a:cubicBezTo>
                      <a:pt x="19823" y="20916"/>
                      <a:pt x="9165" y="21600"/>
                      <a:pt x="9165" y="21600"/>
                    </a:cubicBezTo>
                    <a:close/>
                  </a:path>
                </a:pathLst>
              </a:custGeom>
              <a:solidFill>
                <a:srgbClr val="DCDEE0"/>
              </a:solidFill>
              <a:ln w="12700" cap="flat">
                <a:noFill/>
                <a:miter lim="400000"/>
              </a:ln>
              <a:effectLst/>
            </p:spPr>
            <p:txBody>
              <a:bodyPr wrap="square" lIns="0" tIns="0" rIns="0" bIns="0" numCol="1" anchor="ctr">
                <a:noAutofit/>
              </a:bodyP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p>
            </p:txBody>
          </p:sp>
          <p:sp>
            <p:nvSpPr>
              <p:cNvPr id="11891" name="Shape 11891"/>
              <p:cNvSpPr/>
              <p:nvPr/>
            </p:nvSpPr>
            <p:spPr>
              <a:xfrm>
                <a:off x="14228800" y="3227508"/>
                <a:ext cx="421651" cy="943347"/>
              </a:xfrm>
              <a:custGeom>
                <a:cxnLst>
                  <a:cxn ang="0">
                    <a:pos x="wd2" y="hd2"/>
                  </a:cxn>
                  <a:cxn ang="5400000">
                    <a:pos x="wd2" y="hd2"/>
                  </a:cxn>
                  <a:cxn ang="10800000">
                    <a:pos x="wd2" y="hd2"/>
                  </a:cxn>
                  <a:cxn ang="16200000">
                    <a:pos x="wd2" y="hd2"/>
                  </a:cxn>
                </a:cxnLst>
                <a:rect l="0" t="0" r="r" b="b"/>
                <a:pathLst>
                  <a:path w="21600" h="21600" extrusionOk="0">
                    <a:moveTo>
                      <a:pt x="933" y="14515"/>
                    </a:moveTo>
                    <a:lnTo>
                      <a:pt x="0" y="16113"/>
                    </a:lnTo>
                    <a:lnTo>
                      <a:pt x="0" y="16391"/>
                    </a:lnTo>
                    <a:lnTo>
                      <a:pt x="622" y="16251"/>
                    </a:lnTo>
                    <a:lnTo>
                      <a:pt x="1554" y="17016"/>
                    </a:lnTo>
                    <a:lnTo>
                      <a:pt x="2797" y="17711"/>
                    </a:lnTo>
                    <a:lnTo>
                      <a:pt x="3885" y="18266"/>
                    </a:lnTo>
                    <a:lnTo>
                      <a:pt x="7458" y="19100"/>
                    </a:lnTo>
                    <a:lnTo>
                      <a:pt x="8546" y="19238"/>
                    </a:lnTo>
                    <a:lnTo>
                      <a:pt x="11034" y="19447"/>
                    </a:lnTo>
                    <a:lnTo>
                      <a:pt x="11966" y="19516"/>
                    </a:lnTo>
                    <a:lnTo>
                      <a:pt x="12120" y="20558"/>
                    </a:lnTo>
                    <a:lnTo>
                      <a:pt x="11966" y="21253"/>
                    </a:lnTo>
                    <a:lnTo>
                      <a:pt x="12897" y="21600"/>
                    </a:lnTo>
                    <a:lnTo>
                      <a:pt x="13830" y="21113"/>
                    </a:lnTo>
                    <a:lnTo>
                      <a:pt x="14918" y="20071"/>
                    </a:lnTo>
                    <a:lnTo>
                      <a:pt x="15073" y="19100"/>
                    </a:lnTo>
                    <a:lnTo>
                      <a:pt x="16627" y="17849"/>
                    </a:lnTo>
                    <a:lnTo>
                      <a:pt x="17559" y="16807"/>
                    </a:lnTo>
                    <a:lnTo>
                      <a:pt x="19735" y="15418"/>
                    </a:lnTo>
                    <a:lnTo>
                      <a:pt x="20667" y="14376"/>
                    </a:lnTo>
                    <a:lnTo>
                      <a:pt x="21600" y="13404"/>
                    </a:lnTo>
                    <a:lnTo>
                      <a:pt x="21600" y="12709"/>
                    </a:lnTo>
                    <a:lnTo>
                      <a:pt x="21134" y="9793"/>
                    </a:lnTo>
                    <a:lnTo>
                      <a:pt x="20511" y="7431"/>
                    </a:lnTo>
                    <a:lnTo>
                      <a:pt x="19423" y="6737"/>
                    </a:lnTo>
                    <a:lnTo>
                      <a:pt x="17249" y="7015"/>
                    </a:lnTo>
                    <a:lnTo>
                      <a:pt x="16472" y="7293"/>
                    </a:lnTo>
                    <a:lnTo>
                      <a:pt x="15695" y="7153"/>
                    </a:lnTo>
                    <a:lnTo>
                      <a:pt x="15384" y="7015"/>
                    </a:lnTo>
                    <a:lnTo>
                      <a:pt x="14762" y="7153"/>
                    </a:lnTo>
                    <a:lnTo>
                      <a:pt x="14451" y="7084"/>
                    </a:lnTo>
                    <a:lnTo>
                      <a:pt x="14451" y="6667"/>
                    </a:lnTo>
                    <a:lnTo>
                      <a:pt x="15539" y="5556"/>
                    </a:lnTo>
                    <a:lnTo>
                      <a:pt x="16161" y="5347"/>
                    </a:lnTo>
                    <a:lnTo>
                      <a:pt x="17093" y="5278"/>
                    </a:lnTo>
                    <a:lnTo>
                      <a:pt x="16938" y="4306"/>
                    </a:lnTo>
                    <a:lnTo>
                      <a:pt x="17249" y="3749"/>
                    </a:lnTo>
                    <a:lnTo>
                      <a:pt x="17870" y="3402"/>
                    </a:lnTo>
                    <a:lnTo>
                      <a:pt x="18803" y="2986"/>
                    </a:lnTo>
                    <a:lnTo>
                      <a:pt x="17870" y="2013"/>
                    </a:lnTo>
                    <a:lnTo>
                      <a:pt x="4973" y="0"/>
                    </a:lnTo>
                    <a:lnTo>
                      <a:pt x="4196" y="138"/>
                    </a:lnTo>
                    <a:lnTo>
                      <a:pt x="3108" y="902"/>
                    </a:lnTo>
                    <a:lnTo>
                      <a:pt x="3108" y="1318"/>
                    </a:lnTo>
                    <a:lnTo>
                      <a:pt x="2642" y="2638"/>
                    </a:lnTo>
                    <a:lnTo>
                      <a:pt x="777" y="3402"/>
                    </a:lnTo>
                    <a:lnTo>
                      <a:pt x="466" y="3680"/>
                    </a:lnTo>
                    <a:lnTo>
                      <a:pt x="466" y="3958"/>
                    </a:lnTo>
                    <a:lnTo>
                      <a:pt x="1710" y="4515"/>
                    </a:lnTo>
                    <a:lnTo>
                      <a:pt x="1865" y="5417"/>
                    </a:lnTo>
                    <a:lnTo>
                      <a:pt x="933" y="5695"/>
                    </a:lnTo>
                    <a:lnTo>
                      <a:pt x="1088" y="7293"/>
                    </a:lnTo>
                    <a:lnTo>
                      <a:pt x="1399" y="7431"/>
                    </a:lnTo>
                    <a:lnTo>
                      <a:pt x="3264" y="7569"/>
                    </a:lnTo>
                    <a:lnTo>
                      <a:pt x="4041" y="8611"/>
                    </a:lnTo>
                    <a:lnTo>
                      <a:pt x="5595" y="8820"/>
                    </a:lnTo>
                    <a:lnTo>
                      <a:pt x="6061" y="9098"/>
                    </a:lnTo>
                    <a:lnTo>
                      <a:pt x="7303" y="9306"/>
                    </a:lnTo>
                    <a:lnTo>
                      <a:pt x="8081" y="9724"/>
                    </a:lnTo>
                    <a:lnTo>
                      <a:pt x="10257" y="10418"/>
                    </a:lnTo>
                    <a:lnTo>
                      <a:pt x="10100" y="10626"/>
                    </a:lnTo>
                    <a:lnTo>
                      <a:pt x="7769" y="11251"/>
                    </a:lnTo>
                    <a:lnTo>
                      <a:pt x="5284" y="12362"/>
                    </a:lnTo>
                    <a:lnTo>
                      <a:pt x="4818" y="13335"/>
                    </a:lnTo>
                    <a:cubicBezTo>
                      <a:pt x="4818" y="13335"/>
                      <a:pt x="933" y="14515"/>
                      <a:pt x="933" y="14515"/>
                    </a:cubicBezTo>
                    <a:close/>
                  </a:path>
                </a:pathLst>
              </a:custGeom>
              <a:solidFill>
                <a:srgbClr val="DCDEE0"/>
              </a:solidFill>
              <a:ln w="12700" cap="flat">
                <a:noFill/>
                <a:miter lim="400000"/>
              </a:ln>
              <a:effectLst/>
            </p:spPr>
            <p:txBody>
              <a:bodyPr wrap="square" lIns="0" tIns="0" rIns="0" bIns="0" numCol="1" anchor="ctr">
                <a:noAutofit/>
              </a:bodyP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p>
            </p:txBody>
          </p:sp>
          <p:sp>
            <p:nvSpPr>
              <p:cNvPr id="11892" name="Shape 11892"/>
              <p:cNvSpPr/>
              <p:nvPr/>
            </p:nvSpPr>
            <p:spPr>
              <a:xfrm>
                <a:off x="14147822" y="3852186"/>
                <a:ext cx="336720" cy="539966"/>
              </a:xfrm>
              <a:custGeom>
                <a:cxnLst>
                  <a:cxn ang="0">
                    <a:pos x="wd2" y="hd2"/>
                  </a:cxn>
                  <a:cxn ang="5400000">
                    <a:pos x="wd2" y="hd2"/>
                  </a:cxn>
                  <a:cxn ang="10800000">
                    <a:pos x="wd2" y="hd2"/>
                  </a:cxn>
                  <a:cxn ang="16200000">
                    <a:pos x="wd2" y="hd2"/>
                  </a:cxn>
                </a:cxnLst>
                <a:rect l="0" t="0" r="r" b="b"/>
                <a:pathLst>
                  <a:path w="21600" h="21600" extrusionOk="0">
                    <a:moveTo>
                      <a:pt x="21600" y="19901"/>
                    </a:moveTo>
                    <a:lnTo>
                      <a:pt x="21210" y="18443"/>
                    </a:lnTo>
                    <a:lnTo>
                      <a:pt x="19848" y="16260"/>
                    </a:lnTo>
                    <a:lnTo>
                      <a:pt x="17512" y="14803"/>
                    </a:lnTo>
                    <a:lnTo>
                      <a:pt x="14010" y="13348"/>
                    </a:lnTo>
                    <a:lnTo>
                      <a:pt x="12844" y="12376"/>
                    </a:lnTo>
                    <a:lnTo>
                      <a:pt x="12065" y="11407"/>
                    </a:lnTo>
                    <a:lnTo>
                      <a:pt x="9341" y="8494"/>
                    </a:lnTo>
                    <a:lnTo>
                      <a:pt x="8173" y="7281"/>
                    </a:lnTo>
                    <a:lnTo>
                      <a:pt x="6033" y="5702"/>
                    </a:lnTo>
                    <a:lnTo>
                      <a:pt x="5254" y="4612"/>
                    </a:lnTo>
                    <a:lnTo>
                      <a:pt x="5060" y="3641"/>
                    </a:lnTo>
                    <a:lnTo>
                      <a:pt x="5254" y="3519"/>
                    </a:lnTo>
                    <a:lnTo>
                      <a:pt x="5254" y="3034"/>
                    </a:lnTo>
                    <a:lnTo>
                      <a:pt x="6423" y="242"/>
                    </a:lnTo>
                    <a:lnTo>
                      <a:pt x="4865" y="0"/>
                    </a:lnTo>
                    <a:lnTo>
                      <a:pt x="2725" y="121"/>
                    </a:lnTo>
                    <a:lnTo>
                      <a:pt x="973" y="1214"/>
                    </a:lnTo>
                    <a:lnTo>
                      <a:pt x="779" y="2185"/>
                    </a:lnTo>
                    <a:lnTo>
                      <a:pt x="196" y="2427"/>
                    </a:lnTo>
                    <a:lnTo>
                      <a:pt x="0" y="2548"/>
                    </a:lnTo>
                    <a:lnTo>
                      <a:pt x="9146" y="21600"/>
                    </a:lnTo>
                    <a:cubicBezTo>
                      <a:pt x="9146" y="21600"/>
                      <a:pt x="21600" y="19901"/>
                      <a:pt x="21600" y="19901"/>
                    </a:cubicBezTo>
                    <a:close/>
                  </a:path>
                </a:pathLst>
              </a:custGeom>
              <a:solidFill>
                <a:srgbClr val="DCDEE0"/>
              </a:solidFill>
              <a:ln w="12700" cap="flat">
                <a:noFill/>
                <a:miter lim="400000"/>
              </a:ln>
              <a:effectLst/>
            </p:spPr>
            <p:txBody>
              <a:bodyPr wrap="square" lIns="0" tIns="0" rIns="0" bIns="0" numCol="1" anchor="ctr">
                <a:noAutofit/>
              </a:bodyP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p>
            </p:txBody>
          </p:sp>
          <p:sp>
            <p:nvSpPr>
              <p:cNvPr id="11893" name="Shape 11893"/>
              <p:cNvSpPr/>
              <p:nvPr/>
            </p:nvSpPr>
            <p:spPr>
              <a:xfrm>
                <a:off x="13812345" y="4280208"/>
                <a:ext cx="104748" cy="119964"/>
              </a:xfrm>
              <a:custGeom>
                <a:cxnLst>
                  <a:cxn ang="0">
                    <a:pos x="wd2" y="hd2"/>
                  </a:cxn>
                  <a:cxn ang="5400000">
                    <a:pos x="wd2" y="hd2"/>
                  </a:cxn>
                  <a:cxn ang="10800000">
                    <a:pos x="wd2" y="hd2"/>
                  </a:cxn>
                  <a:cxn ang="16200000">
                    <a:pos x="wd2" y="hd2"/>
                  </a:cxn>
                </a:cxnLst>
                <a:rect l="0" t="0" r="r" b="b"/>
                <a:pathLst>
                  <a:path w="21600" h="21600" extrusionOk="0">
                    <a:moveTo>
                      <a:pt x="0" y="7605"/>
                    </a:moveTo>
                    <a:lnTo>
                      <a:pt x="11149" y="0"/>
                    </a:lnTo>
                    <a:lnTo>
                      <a:pt x="21600" y="13386"/>
                    </a:lnTo>
                    <a:lnTo>
                      <a:pt x="8363" y="21600"/>
                    </a:lnTo>
                    <a:cubicBezTo>
                      <a:pt x="8363" y="21600"/>
                      <a:pt x="0" y="7605"/>
                      <a:pt x="0" y="7605"/>
                    </a:cubicBezTo>
                    <a:close/>
                  </a:path>
                </a:pathLst>
              </a:custGeom>
              <a:solidFill>
                <a:srgbClr val="DCDEE0"/>
              </a:solidFill>
              <a:ln w="12700" cap="flat">
                <a:noFill/>
                <a:miter lim="400000"/>
              </a:ln>
              <a:effectLst/>
            </p:spPr>
            <p:txBody>
              <a:bodyPr wrap="square" lIns="0" tIns="0" rIns="0" bIns="0" numCol="1" anchor="ctr">
                <a:noAutofit/>
              </a:bodyP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p>
            </p:txBody>
          </p:sp>
        </p:grpSp>
        <p:sp>
          <p:nvSpPr>
            <p:cNvPr id="11895" name="Shape 11895"/>
            <p:cNvSpPr/>
            <p:nvPr/>
          </p:nvSpPr>
          <p:spPr>
            <a:xfrm>
              <a:off x="0" y="0"/>
              <a:ext cx="16094808" cy="9974878"/>
            </a:xfrm>
            <a:custGeom>
              <a:cxnLst>
                <a:cxn ang="0">
                  <a:pos x="wd2" y="hd2"/>
                </a:cxn>
                <a:cxn ang="5400000">
                  <a:pos x="wd2" y="hd2"/>
                </a:cxn>
                <a:cxn ang="10800000">
                  <a:pos x="wd2" y="hd2"/>
                </a:cxn>
                <a:cxn ang="16200000">
                  <a:pos x="wd2" y="hd2"/>
                </a:cxn>
              </a:cxnLst>
              <a:rect l="0" t="0" r="r" b="b"/>
              <a:pathLst>
                <a:path w="21600" h="21600" extrusionOk="0">
                  <a:moveTo>
                    <a:pt x="21534" y="3110"/>
                  </a:moveTo>
                  <a:lnTo>
                    <a:pt x="21510" y="3131"/>
                  </a:lnTo>
                  <a:lnTo>
                    <a:pt x="21488" y="3131"/>
                  </a:lnTo>
                  <a:lnTo>
                    <a:pt x="21465" y="3157"/>
                  </a:lnTo>
                  <a:lnTo>
                    <a:pt x="21444" y="3218"/>
                  </a:lnTo>
                  <a:lnTo>
                    <a:pt x="21372" y="3322"/>
                  </a:lnTo>
                  <a:lnTo>
                    <a:pt x="21319" y="3364"/>
                  </a:lnTo>
                  <a:lnTo>
                    <a:pt x="21275" y="3492"/>
                  </a:lnTo>
                  <a:lnTo>
                    <a:pt x="21251" y="3454"/>
                  </a:lnTo>
                  <a:lnTo>
                    <a:pt x="21169" y="3444"/>
                  </a:lnTo>
                  <a:lnTo>
                    <a:pt x="21134" y="3542"/>
                  </a:lnTo>
                  <a:lnTo>
                    <a:pt x="21125" y="3545"/>
                  </a:lnTo>
                  <a:lnTo>
                    <a:pt x="21112" y="3550"/>
                  </a:lnTo>
                  <a:lnTo>
                    <a:pt x="21087" y="3646"/>
                  </a:lnTo>
                  <a:lnTo>
                    <a:pt x="21075" y="3679"/>
                  </a:lnTo>
                  <a:lnTo>
                    <a:pt x="21065" y="3687"/>
                  </a:lnTo>
                  <a:lnTo>
                    <a:pt x="21018" y="3676"/>
                  </a:lnTo>
                  <a:lnTo>
                    <a:pt x="20971" y="3676"/>
                  </a:lnTo>
                  <a:lnTo>
                    <a:pt x="20971" y="3753"/>
                  </a:lnTo>
                  <a:lnTo>
                    <a:pt x="20920" y="3841"/>
                  </a:lnTo>
                  <a:lnTo>
                    <a:pt x="20929" y="3932"/>
                  </a:lnTo>
                  <a:lnTo>
                    <a:pt x="20916" y="4020"/>
                  </a:lnTo>
                  <a:lnTo>
                    <a:pt x="20910" y="4033"/>
                  </a:lnTo>
                  <a:lnTo>
                    <a:pt x="20891" y="4050"/>
                  </a:lnTo>
                  <a:lnTo>
                    <a:pt x="20849" y="4050"/>
                  </a:lnTo>
                  <a:lnTo>
                    <a:pt x="20824" y="4103"/>
                  </a:lnTo>
                  <a:lnTo>
                    <a:pt x="20824" y="4153"/>
                  </a:lnTo>
                  <a:lnTo>
                    <a:pt x="20805" y="4183"/>
                  </a:lnTo>
                  <a:lnTo>
                    <a:pt x="20725" y="4198"/>
                  </a:lnTo>
                  <a:lnTo>
                    <a:pt x="20712" y="4258"/>
                  </a:lnTo>
                  <a:lnTo>
                    <a:pt x="20677" y="4215"/>
                  </a:lnTo>
                  <a:lnTo>
                    <a:pt x="20552" y="4400"/>
                  </a:lnTo>
                  <a:lnTo>
                    <a:pt x="20580" y="4532"/>
                  </a:lnTo>
                  <a:lnTo>
                    <a:pt x="20590" y="4541"/>
                  </a:lnTo>
                  <a:lnTo>
                    <a:pt x="20554" y="4594"/>
                  </a:lnTo>
                  <a:lnTo>
                    <a:pt x="20532" y="4760"/>
                  </a:lnTo>
                  <a:lnTo>
                    <a:pt x="20499" y="4866"/>
                  </a:lnTo>
                  <a:lnTo>
                    <a:pt x="20491" y="4978"/>
                  </a:lnTo>
                  <a:lnTo>
                    <a:pt x="20490" y="4988"/>
                  </a:lnTo>
                  <a:lnTo>
                    <a:pt x="20484" y="4972"/>
                  </a:lnTo>
                  <a:lnTo>
                    <a:pt x="20484" y="4945"/>
                  </a:lnTo>
                  <a:lnTo>
                    <a:pt x="20471" y="4871"/>
                  </a:lnTo>
                  <a:lnTo>
                    <a:pt x="20449" y="4862"/>
                  </a:lnTo>
                  <a:lnTo>
                    <a:pt x="20446" y="4861"/>
                  </a:lnTo>
                  <a:lnTo>
                    <a:pt x="20384" y="4783"/>
                  </a:lnTo>
                  <a:lnTo>
                    <a:pt x="20383" y="4781"/>
                  </a:lnTo>
                  <a:lnTo>
                    <a:pt x="20383" y="4777"/>
                  </a:lnTo>
                  <a:lnTo>
                    <a:pt x="20387" y="4718"/>
                  </a:lnTo>
                  <a:lnTo>
                    <a:pt x="20383" y="4691"/>
                  </a:lnTo>
                  <a:lnTo>
                    <a:pt x="20381" y="4683"/>
                  </a:lnTo>
                  <a:lnTo>
                    <a:pt x="20093" y="3289"/>
                  </a:lnTo>
                  <a:lnTo>
                    <a:pt x="20106" y="3272"/>
                  </a:lnTo>
                  <a:lnTo>
                    <a:pt x="20119" y="3281"/>
                  </a:lnTo>
                  <a:lnTo>
                    <a:pt x="20122" y="3283"/>
                  </a:lnTo>
                  <a:lnTo>
                    <a:pt x="20165" y="3297"/>
                  </a:lnTo>
                  <a:lnTo>
                    <a:pt x="20188" y="3211"/>
                  </a:lnTo>
                  <a:lnTo>
                    <a:pt x="20185" y="3173"/>
                  </a:lnTo>
                  <a:lnTo>
                    <a:pt x="20210" y="3173"/>
                  </a:lnTo>
                  <a:lnTo>
                    <a:pt x="20226" y="3121"/>
                  </a:lnTo>
                  <a:lnTo>
                    <a:pt x="20201" y="3018"/>
                  </a:lnTo>
                  <a:lnTo>
                    <a:pt x="20205" y="2986"/>
                  </a:lnTo>
                  <a:lnTo>
                    <a:pt x="20273" y="2844"/>
                  </a:lnTo>
                  <a:lnTo>
                    <a:pt x="20273" y="2760"/>
                  </a:lnTo>
                  <a:lnTo>
                    <a:pt x="20298" y="2663"/>
                  </a:lnTo>
                  <a:lnTo>
                    <a:pt x="20253" y="2374"/>
                  </a:lnTo>
                  <a:lnTo>
                    <a:pt x="20265" y="2328"/>
                  </a:lnTo>
                  <a:lnTo>
                    <a:pt x="20284" y="2297"/>
                  </a:lnTo>
                  <a:lnTo>
                    <a:pt x="20306" y="2228"/>
                  </a:lnTo>
                  <a:lnTo>
                    <a:pt x="20300" y="2126"/>
                  </a:lnTo>
                  <a:lnTo>
                    <a:pt x="20278" y="2077"/>
                  </a:lnTo>
                  <a:lnTo>
                    <a:pt x="20284" y="1992"/>
                  </a:lnTo>
                  <a:lnTo>
                    <a:pt x="20410" y="1299"/>
                  </a:lnTo>
                  <a:lnTo>
                    <a:pt x="20456" y="1270"/>
                  </a:lnTo>
                  <a:lnTo>
                    <a:pt x="20462" y="1270"/>
                  </a:lnTo>
                  <a:lnTo>
                    <a:pt x="20465" y="1278"/>
                  </a:lnTo>
                  <a:lnTo>
                    <a:pt x="20457" y="1372"/>
                  </a:lnTo>
                  <a:lnTo>
                    <a:pt x="20507" y="1473"/>
                  </a:lnTo>
                  <a:lnTo>
                    <a:pt x="20552" y="1449"/>
                  </a:lnTo>
                  <a:lnTo>
                    <a:pt x="20635" y="1342"/>
                  </a:lnTo>
                  <a:lnTo>
                    <a:pt x="20684" y="1302"/>
                  </a:lnTo>
                  <a:lnTo>
                    <a:pt x="20715" y="1302"/>
                  </a:lnTo>
                  <a:lnTo>
                    <a:pt x="20734" y="1232"/>
                  </a:lnTo>
                  <a:lnTo>
                    <a:pt x="20739" y="1217"/>
                  </a:lnTo>
                  <a:lnTo>
                    <a:pt x="20763" y="1217"/>
                  </a:lnTo>
                  <a:lnTo>
                    <a:pt x="20796" y="1223"/>
                  </a:lnTo>
                  <a:lnTo>
                    <a:pt x="20942" y="1367"/>
                  </a:lnTo>
                  <a:lnTo>
                    <a:pt x="21118" y="2269"/>
                  </a:lnTo>
                  <a:lnTo>
                    <a:pt x="21122" y="2302"/>
                  </a:lnTo>
                  <a:lnTo>
                    <a:pt x="21149" y="2441"/>
                  </a:lnTo>
                  <a:lnTo>
                    <a:pt x="21179" y="2477"/>
                  </a:lnTo>
                  <a:lnTo>
                    <a:pt x="21215" y="2477"/>
                  </a:lnTo>
                  <a:lnTo>
                    <a:pt x="21283" y="2516"/>
                  </a:lnTo>
                  <a:lnTo>
                    <a:pt x="21299" y="2490"/>
                  </a:lnTo>
                  <a:lnTo>
                    <a:pt x="21301" y="2490"/>
                  </a:lnTo>
                  <a:lnTo>
                    <a:pt x="21303" y="2495"/>
                  </a:lnTo>
                  <a:lnTo>
                    <a:pt x="21305" y="2508"/>
                  </a:lnTo>
                  <a:lnTo>
                    <a:pt x="21301" y="2517"/>
                  </a:lnTo>
                  <a:lnTo>
                    <a:pt x="21294" y="2533"/>
                  </a:lnTo>
                  <a:lnTo>
                    <a:pt x="21333" y="2783"/>
                  </a:lnTo>
                  <a:lnTo>
                    <a:pt x="21389" y="2814"/>
                  </a:lnTo>
                  <a:lnTo>
                    <a:pt x="21438" y="2794"/>
                  </a:lnTo>
                  <a:lnTo>
                    <a:pt x="21449" y="2769"/>
                  </a:lnTo>
                  <a:lnTo>
                    <a:pt x="21456" y="2768"/>
                  </a:lnTo>
                  <a:lnTo>
                    <a:pt x="21481" y="2789"/>
                  </a:lnTo>
                  <a:lnTo>
                    <a:pt x="21508" y="2873"/>
                  </a:lnTo>
                  <a:lnTo>
                    <a:pt x="21508" y="2887"/>
                  </a:lnTo>
                  <a:lnTo>
                    <a:pt x="21499" y="2896"/>
                  </a:lnTo>
                  <a:lnTo>
                    <a:pt x="21477" y="3005"/>
                  </a:lnTo>
                  <a:lnTo>
                    <a:pt x="21535" y="3042"/>
                  </a:lnTo>
                  <a:lnTo>
                    <a:pt x="21538" y="3038"/>
                  </a:lnTo>
                  <a:lnTo>
                    <a:pt x="21544" y="3042"/>
                  </a:lnTo>
                  <a:lnTo>
                    <a:pt x="21547" y="3063"/>
                  </a:lnTo>
                  <a:cubicBezTo>
                    <a:pt x="21547" y="3063"/>
                    <a:pt x="21534" y="3110"/>
                    <a:pt x="21534" y="3110"/>
                  </a:cubicBezTo>
                  <a:close/>
                  <a:moveTo>
                    <a:pt x="20541" y="5417"/>
                  </a:moveTo>
                  <a:lnTo>
                    <a:pt x="20544" y="5429"/>
                  </a:lnTo>
                  <a:lnTo>
                    <a:pt x="20521" y="5454"/>
                  </a:lnTo>
                  <a:lnTo>
                    <a:pt x="20492" y="5539"/>
                  </a:lnTo>
                  <a:lnTo>
                    <a:pt x="20474" y="5643"/>
                  </a:lnTo>
                  <a:lnTo>
                    <a:pt x="20482" y="5733"/>
                  </a:lnTo>
                  <a:lnTo>
                    <a:pt x="20550" y="5733"/>
                  </a:lnTo>
                  <a:lnTo>
                    <a:pt x="20590" y="5771"/>
                  </a:lnTo>
                  <a:lnTo>
                    <a:pt x="20666" y="5894"/>
                  </a:lnTo>
                  <a:lnTo>
                    <a:pt x="20694" y="5977"/>
                  </a:lnTo>
                  <a:lnTo>
                    <a:pt x="20739" y="6067"/>
                  </a:lnTo>
                  <a:lnTo>
                    <a:pt x="20850" y="6075"/>
                  </a:lnTo>
                  <a:lnTo>
                    <a:pt x="20916" y="6025"/>
                  </a:lnTo>
                  <a:lnTo>
                    <a:pt x="20938" y="5960"/>
                  </a:lnTo>
                  <a:lnTo>
                    <a:pt x="20953" y="6021"/>
                  </a:lnTo>
                  <a:lnTo>
                    <a:pt x="20943" y="6009"/>
                  </a:lnTo>
                  <a:lnTo>
                    <a:pt x="20885" y="6077"/>
                  </a:lnTo>
                  <a:lnTo>
                    <a:pt x="20819" y="6123"/>
                  </a:lnTo>
                  <a:lnTo>
                    <a:pt x="20761" y="6206"/>
                  </a:lnTo>
                  <a:lnTo>
                    <a:pt x="20761" y="6192"/>
                  </a:lnTo>
                  <a:lnTo>
                    <a:pt x="20743" y="6085"/>
                  </a:lnTo>
                  <a:lnTo>
                    <a:pt x="20696" y="6085"/>
                  </a:lnTo>
                  <a:lnTo>
                    <a:pt x="20654" y="6207"/>
                  </a:lnTo>
                  <a:lnTo>
                    <a:pt x="20612" y="6285"/>
                  </a:lnTo>
                  <a:lnTo>
                    <a:pt x="20608" y="6277"/>
                  </a:lnTo>
                  <a:lnTo>
                    <a:pt x="20605" y="6260"/>
                  </a:lnTo>
                  <a:lnTo>
                    <a:pt x="20602" y="6236"/>
                  </a:lnTo>
                  <a:lnTo>
                    <a:pt x="20580" y="6228"/>
                  </a:lnTo>
                  <a:lnTo>
                    <a:pt x="20577" y="6221"/>
                  </a:lnTo>
                  <a:lnTo>
                    <a:pt x="20574" y="6213"/>
                  </a:lnTo>
                  <a:lnTo>
                    <a:pt x="20566" y="6205"/>
                  </a:lnTo>
                  <a:lnTo>
                    <a:pt x="20553" y="6194"/>
                  </a:lnTo>
                  <a:lnTo>
                    <a:pt x="20553" y="6159"/>
                  </a:lnTo>
                  <a:lnTo>
                    <a:pt x="20478" y="6130"/>
                  </a:lnTo>
                  <a:lnTo>
                    <a:pt x="20464" y="6072"/>
                  </a:lnTo>
                  <a:lnTo>
                    <a:pt x="20458" y="6047"/>
                  </a:lnTo>
                  <a:lnTo>
                    <a:pt x="20434" y="6034"/>
                  </a:lnTo>
                  <a:lnTo>
                    <a:pt x="20414" y="5939"/>
                  </a:lnTo>
                  <a:lnTo>
                    <a:pt x="20269" y="5998"/>
                  </a:lnTo>
                  <a:lnTo>
                    <a:pt x="20269" y="5997"/>
                  </a:lnTo>
                  <a:lnTo>
                    <a:pt x="20238" y="6010"/>
                  </a:lnTo>
                  <a:lnTo>
                    <a:pt x="20220" y="6017"/>
                  </a:lnTo>
                  <a:lnTo>
                    <a:pt x="20220" y="6018"/>
                  </a:lnTo>
                  <a:lnTo>
                    <a:pt x="20024" y="6098"/>
                  </a:lnTo>
                  <a:lnTo>
                    <a:pt x="19880" y="6158"/>
                  </a:lnTo>
                  <a:lnTo>
                    <a:pt x="19873" y="6146"/>
                  </a:lnTo>
                  <a:lnTo>
                    <a:pt x="19642" y="6236"/>
                  </a:lnTo>
                  <a:lnTo>
                    <a:pt x="19638" y="6238"/>
                  </a:lnTo>
                  <a:lnTo>
                    <a:pt x="19642" y="5718"/>
                  </a:lnTo>
                  <a:lnTo>
                    <a:pt x="19749" y="5681"/>
                  </a:lnTo>
                  <a:lnTo>
                    <a:pt x="19880" y="5635"/>
                  </a:lnTo>
                  <a:lnTo>
                    <a:pt x="19902" y="5627"/>
                  </a:lnTo>
                  <a:lnTo>
                    <a:pt x="19929" y="5618"/>
                  </a:lnTo>
                  <a:lnTo>
                    <a:pt x="19929" y="5617"/>
                  </a:lnTo>
                  <a:lnTo>
                    <a:pt x="20159" y="5532"/>
                  </a:lnTo>
                  <a:lnTo>
                    <a:pt x="20362" y="5457"/>
                  </a:lnTo>
                  <a:lnTo>
                    <a:pt x="20363" y="5445"/>
                  </a:lnTo>
                  <a:lnTo>
                    <a:pt x="20373" y="5461"/>
                  </a:lnTo>
                  <a:lnTo>
                    <a:pt x="20405" y="5385"/>
                  </a:lnTo>
                  <a:lnTo>
                    <a:pt x="20399" y="5351"/>
                  </a:lnTo>
                  <a:lnTo>
                    <a:pt x="20414" y="5344"/>
                  </a:lnTo>
                  <a:lnTo>
                    <a:pt x="20418" y="5341"/>
                  </a:lnTo>
                  <a:lnTo>
                    <a:pt x="20423" y="5339"/>
                  </a:lnTo>
                  <a:lnTo>
                    <a:pt x="20441" y="5290"/>
                  </a:lnTo>
                  <a:lnTo>
                    <a:pt x="20455" y="5254"/>
                  </a:lnTo>
                  <a:lnTo>
                    <a:pt x="20464" y="5250"/>
                  </a:lnTo>
                  <a:lnTo>
                    <a:pt x="20470" y="5254"/>
                  </a:lnTo>
                  <a:lnTo>
                    <a:pt x="20485" y="5348"/>
                  </a:lnTo>
                  <a:cubicBezTo>
                    <a:pt x="20485" y="5348"/>
                    <a:pt x="20541" y="5417"/>
                    <a:pt x="20541" y="5417"/>
                  </a:cubicBezTo>
                  <a:close/>
                  <a:moveTo>
                    <a:pt x="20561" y="6323"/>
                  </a:moveTo>
                  <a:lnTo>
                    <a:pt x="20538" y="6360"/>
                  </a:lnTo>
                  <a:lnTo>
                    <a:pt x="20521" y="6360"/>
                  </a:lnTo>
                  <a:lnTo>
                    <a:pt x="20521" y="6273"/>
                  </a:lnTo>
                  <a:lnTo>
                    <a:pt x="20486" y="6217"/>
                  </a:lnTo>
                  <a:lnTo>
                    <a:pt x="20503" y="6223"/>
                  </a:lnTo>
                  <a:lnTo>
                    <a:pt x="20503" y="6241"/>
                  </a:lnTo>
                  <a:lnTo>
                    <a:pt x="20539" y="6274"/>
                  </a:lnTo>
                  <a:lnTo>
                    <a:pt x="20544" y="6286"/>
                  </a:lnTo>
                  <a:lnTo>
                    <a:pt x="20549" y="6299"/>
                  </a:lnTo>
                  <a:lnTo>
                    <a:pt x="20558" y="6302"/>
                  </a:lnTo>
                  <a:lnTo>
                    <a:pt x="20560" y="6303"/>
                  </a:lnTo>
                  <a:lnTo>
                    <a:pt x="20560" y="6306"/>
                  </a:lnTo>
                  <a:lnTo>
                    <a:pt x="20561" y="6312"/>
                  </a:lnTo>
                  <a:lnTo>
                    <a:pt x="20562" y="6315"/>
                  </a:lnTo>
                  <a:lnTo>
                    <a:pt x="20566" y="6322"/>
                  </a:lnTo>
                  <a:cubicBezTo>
                    <a:pt x="20566" y="6322"/>
                    <a:pt x="20561" y="6323"/>
                    <a:pt x="20561" y="6323"/>
                  </a:cubicBezTo>
                  <a:close/>
                  <a:moveTo>
                    <a:pt x="20438" y="6445"/>
                  </a:moveTo>
                  <a:lnTo>
                    <a:pt x="20438" y="6468"/>
                  </a:lnTo>
                  <a:lnTo>
                    <a:pt x="20403" y="6520"/>
                  </a:lnTo>
                  <a:lnTo>
                    <a:pt x="20346" y="6581"/>
                  </a:lnTo>
                  <a:lnTo>
                    <a:pt x="20347" y="6577"/>
                  </a:lnTo>
                  <a:lnTo>
                    <a:pt x="20364" y="6515"/>
                  </a:lnTo>
                  <a:lnTo>
                    <a:pt x="20306" y="6203"/>
                  </a:lnTo>
                  <a:lnTo>
                    <a:pt x="20283" y="6076"/>
                  </a:lnTo>
                  <a:lnTo>
                    <a:pt x="20381" y="6036"/>
                  </a:lnTo>
                  <a:lnTo>
                    <a:pt x="20394" y="6098"/>
                  </a:lnTo>
                  <a:lnTo>
                    <a:pt x="20419" y="6112"/>
                  </a:lnTo>
                  <a:lnTo>
                    <a:pt x="20434" y="6174"/>
                  </a:lnTo>
                  <a:lnTo>
                    <a:pt x="20440" y="6199"/>
                  </a:lnTo>
                  <a:lnTo>
                    <a:pt x="20478" y="6214"/>
                  </a:lnTo>
                  <a:lnTo>
                    <a:pt x="20481" y="6215"/>
                  </a:lnTo>
                  <a:lnTo>
                    <a:pt x="20426" y="6305"/>
                  </a:lnTo>
                  <a:lnTo>
                    <a:pt x="20426" y="6412"/>
                  </a:lnTo>
                  <a:cubicBezTo>
                    <a:pt x="20426" y="6412"/>
                    <a:pt x="20438" y="6445"/>
                    <a:pt x="20438" y="6445"/>
                  </a:cubicBezTo>
                  <a:close/>
                  <a:moveTo>
                    <a:pt x="20273" y="6598"/>
                  </a:moveTo>
                  <a:lnTo>
                    <a:pt x="20158" y="6674"/>
                  </a:lnTo>
                  <a:lnTo>
                    <a:pt x="20120" y="6667"/>
                  </a:lnTo>
                  <a:lnTo>
                    <a:pt x="20092" y="6712"/>
                  </a:lnTo>
                  <a:lnTo>
                    <a:pt x="20092" y="6731"/>
                  </a:lnTo>
                  <a:lnTo>
                    <a:pt x="20028" y="6749"/>
                  </a:lnTo>
                  <a:lnTo>
                    <a:pt x="19946" y="6810"/>
                  </a:lnTo>
                  <a:lnTo>
                    <a:pt x="19927" y="6770"/>
                  </a:lnTo>
                  <a:lnTo>
                    <a:pt x="19851" y="6910"/>
                  </a:lnTo>
                  <a:lnTo>
                    <a:pt x="19720" y="7089"/>
                  </a:lnTo>
                  <a:lnTo>
                    <a:pt x="19686" y="7119"/>
                  </a:lnTo>
                  <a:lnTo>
                    <a:pt x="19682" y="7111"/>
                  </a:lnTo>
                  <a:lnTo>
                    <a:pt x="19676" y="7102"/>
                  </a:lnTo>
                  <a:lnTo>
                    <a:pt x="19713" y="7039"/>
                  </a:lnTo>
                  <a:lnTo>
                    <a:pt x="19726" y="7017"/>
                  </a:lnTo>
                  <a:lnTo>
                    <a:pt x="19733" y="6940"/>
                  </a:lnTo>
                  <a:lnTo>
                    <a:pt x="19702" y="6882"/>
                  </a:lnTo>
                  <a:lnTo>
                    <a:pt x="19657" y="6314"/>
                  </a:lnTo>
                  <a:lnTo>
                    <a:pt x="19857" y="6236"/>
                  </a:lnTo>
                  <a:lnTo>
                    <a:pt x="19867" y="6252"/>
                  </a:lnTo>
                  <a:lnTo>
                    <a:pt x="19884" y="6280"/>
                  </a:lnTo>
                  <a:lnTo>
                    <a:pt x="19906" y="6262"/>
                  </a:lnTo>
                  <a:lnTo>
                    <a:pt x="19920" y="6251"/>
                  </a:lnTo>
                  <a:lnTo>
                    <a:pt x="19922" y="6230"/>
                  </a:lnTo>
                  <a:lnTo>
                    <a:pt x="19923" y="6224"/>
                  </a:lnTo>
                  <a:lnTo>
                    <a:pt x="20080" y="6159"/>
                  </a:lnTo>
                  <a:lnTo>
                    <a:pt x="20234" y="6096"/>
                  </a:lnTo>
                  <a:lnTo>
                    <a:pt x="20310" y="6510"/>
                  </a:lnTo>
                  <a:lnTo>
                    <a:pt x="20303" y="6535"/>
                  </a:lnTo>
                  <a:lnTo>
                    <a:pt x="20301" y="6542"/>
                  </a:lnTo>
                  <a:lnTo>
                    <a:pt x="20289" y="6582"/>
                  </a:lnTo>
                  <a:lnTo>
                    <a:pt x="20292" y="6593"/>
                  </a:lnTo>
                  <a:cubicBezTo>
                    <a:pt x="20292" y="6593"/>
                    <a:pt x="20273" y="6598"/>
                    <a:pt x="20273" y="6598"/>
                  </a:cubicBezTo>
                  <a:close/>
                  <a:moveTo>
                    <a:pt x="19668" y="7441"/>
                  </a:moveTo>
                  <a:lnTo>
                    <a:pt x="19719" y="7326"/>
                  </a:lnTo>
                  <a:lnTo>
                    <a:pt x="19754" y="7297"/>
                  </a:lnTo>
                  <a:lnTo>
                    <a:pt x="19864" y="7212"/>
                  </a:lnTo>
                  <a:lnTo>
                    <a:pt x="19999" y="7100"/>
                  </a:lnTo>
                  <a:lnTo>
                    <a:pt x="20079" y="7030"/>
                  </a:lnTo>
                  <a:lnTo>
                    <a:pt x="20072" y="7054"/>
                  </a:lnTo>
                  <a:lnTo>
                    <a:pt x="20100" y="7122"/>
                  </a:lnTo>
                  <a:lnTo>
                    <a:pt x="20110" y="7114"/>
                  </a:lnTo>
                  <a:lnTo>
                    <a:pt x="20091" y="7135"/>
                  </a:lnTo>
                  <a:lnTo>
                    <a:pt x="19902" y="7341"/>
                  </a:lnTo>
                  <a:lnTo>
                    <a:pt x="19858" y="7411"/>
                  </a:lnTo>
                  <a:lnTo>
                    <a:pt x="19821" y="7441"/>
                  </a:lnTo>
                  <a:lnTo>
                    <a:pt x="19767" y="7485"/>
                  </a:lnTo>
                  <a:lnTo>
                    <a:pt x="19695" y="7512"/>
                  </a:lnTo>
                  <a:lnTo>
                    <a:pt x="19673" y="7542"/>
                  </a:lnTo>
                  <a:lnTo>
                    <a:pt x="19610" y="7542"/>
                  </a:lnTo>
                  <a:lnTo>
                    <a:pt x="19586" y="7537"/>
                  </a:lnTo>
                  <a:lnTo>
                    <a:pt x="19581" y="7435"/>
                  </a:lnTo>
                  <a:lnTo>
                    <a:pt x="19587" y="7397"/>
                  </a:lnTo>
                  <a:lnTo>
                    <a:pt x="19599" y="7374"/>
                  </a:lnTo>
                  <a:lnTo>
                    <a:pt x="19611" y="7354"/>
                  </a:lnTo>
                  <a:lnTo>
                    <a:pt x="19614" y="7384"/>
                  </a:lnTo>
                  <a:cubicBezTo>
                    <a:pt x="19614" y="7384"/>
                    <a:pt x="19668" y="7441"/>
                    <a:pt x="19668" y="7441"/>
                  </a:cubicBezTo>
                  <a:close/>
                  <a:moveTo>
                    <a:pt x="19568" y="7643"/>
                  </a:moveTo>
                  <a:lnTo>
                    <a:pt x="19585" y="7619"/>
                  </a:lnTo>
                  <a:lnTo>
                    <a:pt x="19607" y="7623"/>
                  </a:lnTo>
                  <a:lnTo>
                    <a:pt x="19612" y="7623"/>
                  </a:lnTo>
                  <a:cubicBezTo>
                    <a:pt x="19612" y="7623"/>
                    <a:pt x="19568" y="7643"/>
                    <a:pt x="19568" y="7643"/>
                  </a:cubicBezTo>
                  <a:close/>
                  <a:moveTo>
                    <a:pt x="19653" y="8227"/>
                  </a:moveTo>
                  <a:lnTo>
                    <a:pt x="19653" y="8283"/>
                  </a:lnTo>
                  <a:lnTo>
                    <a:pt x="19630" y="8367"/>
                  </a:lnTo>
                  <a:lnTo>
                    <a:pt x="19607" y="8462"/>
                  </a:lnTo>
                  <a:lnTo>
                    <a:pt x="19550" y="8593"/>
                  </a:lnTo>
                  <a:lnTo>
                    <a:pt x="19525" y="8694"/>
                  </a:lnTo>
                  <a:lnTo>
                    <a:pt x="19482" y="8818"/>
                  </a:lnTo>
                  <a:lnTo>
                    <a:pt x="19478" y="8911"/>
                  </a:lnTo>
                  <a:lnTo>
                    <a:pt x="19453" y="8997"/>
                  </a:lnTo>
                  <a:lnTo>
                    <a:pt x="19455" y="8968"/>
                  </a:lnTo>
                  <a:lnTo>
                    <a:pt x="19449" y="8834"/>
                  </a:lnTo>
                  <a:lnTo>
                    <a:pt x="19405" y="8822"/>
                  </a:lnTo>
                  <a:lnTo>
                    <a:pt x="19342" y="8803"/>
                  </a:lnTo>
                  <a:lnTo>
                    <a:pt x="19317" y="8792"/>
                  </a:lnTo>
                  <a:lnTo>
                    <a:pt x="19230" y="8718"/>
                  </a:lnTo>
                  <a:lnTo>
                    <a:pt x="19205" y="8672"/>
                  </a:lnTo>
                  <a:lnTo>
                    <a:pt x="19174" y="8610"/>
                  </a:lnTo>
                  <a:lnTo>
                    <a:pt x="19143" y="8518"/>
                  </a:lnTo>
                  <a:lnTo>
                    <a:pt x="19144" y="8512"/>
                  </a:lnTo>
                  <a:lnTo>
                    <a:pt x="19159" y="8421"/>
                  </a:lnTo>
                  <a:lnTo>
                    <a:pt x="19261" y="8309"/>
                  </a:lnTo>
                  <a:lnTo>
                    <a:pt x="19271" y="8233"/>
                  </a:lnTo>
                  <a:lnTo>
                    <a:pt x="19274" y="8213"/>
                  </a:lnTo>
                  <a:lnTo>
                    <a:pt x="19331" y="8120"/>
                  </a:lnTo>
                  <a:lnTo>
                    <a:pt x="19336" y="8116"/>
                  </a:lnTo>
                  <a:lnTo>
                    <a:pt x="19398" y="8056"/>
                  </a:lnTo>
                  <a:lnTo>
                    <a:pt x="19408" y="8007"/>
                  </a:lnTo>
                  <a:lnTo>
                    <a:pt x="19411" y="7994"/>
                  </a:lnTo>
                  <a:lnTo>
                    <a:pt x="19374" y="7951"/>
                  </a:lnTo>
                  <a:lnTo>
                    <a:pt x="19341" y="7913"/>
                  </a:lnTo>
                  <a:lnTo>
                    <a:pt x="19332" y="7896"/>
                  </a:lnTo>
                  <a:lnTo>
                    <a:pt x="19319" y="7870"/>
                  </a:lnTo>
                  <a:lnTo>
                    <a:pt x="19287" y="7850"/>
                  </a:lnTo>
                  <a:lnTo>
                    <a:pt x="19279" y="7834"/>
                  </a:lnTo>
                  <a:lnTo>
                    <a:pt x="19275" y="7825"/>
                  </a:lnTo>
                  <a:lnTo>
                    <a:pt x="19274" y="7823"/>
                  </a:lnTo>
                  <a:lnTo>
                    <a:pt x="19238" y="7805"/>
                  </a:lnTo>
                  <a:lnTo>
                    <a:pt x="19217" y="7704"/>
                  </a:lnTo>
                  <a:lnTo>
                    <a:pt x="19165" y="7690"/>
                  </a:lnTo>
                  <a:lnTo>
                    <a:pt x="19163" y="7584"/>
                  </a:lnTo>
                  <a:lnTo>
                    <a:pt x="19187" y="7557"/>
                  </a:lnTo>
                  <a:lnTo>
                    <a:pt x="19182" y="7433"/>
                  </a:lnTo>
                  <a:lnTo>
                    <a:pt x="19150" y="7382"/>
                  </a:lnTo>
                  <a:lnTo>
                    <a:pt x="19153" y="7371"/>
                  </a:lnTo>
                  <a:lnTo>
                    <a:pt x="19205" y="7294"/>
                  </a:lnTo>
                  <a:lnTo>
                    <a:pt x="19216" y="7187"/>
                  </a:lnTo>
                  <a:lnTo>
                    <a:pt x="19219" y="7152"/>
                  </a:lnTo>
                  <a:lnTo>
                    <a:pt x="19219" y="7122"/>
                  </a:lnTo>
                  <a:lnTo>
                    <a:pt x="19231" y="7091"/>
                  </a:lnTo>
                  <a:lnTo>
                    <a:pt x="19239" y="7071"/>
                  </a:lnTo>
                  <a:lnTo>
                    <a:pt x="19242" y="7069"/>
                  </a:lnTo>
                  <a:lnTo>
                    <a:pt x="19243" y="7068"/>
                  </a:lnTo>
                  <a:lnTo>
                    <a:pt x="19561" y="7247"/>
                  </a:lnTo>
                  <a:lnTo>
                    <a:pt x="19575" y="7298"/>
                  </a:lnTo>
                  <a:lnTo>
                    <a:pt x="19561" y="7319"/>
                  </a:lnTo>
                  <a:lnTo>
                    <a:pt x="19560" y="7322"/>
                  </a:lnTo>
                  <a:lnTo>
                    <a:pt x="19541" y="7360"/>
                  </a:lnTo>
                  <a:lnTo>
                    <a:pt x="19533" y="7411"/>
                  </a:lnTo>
                  <a:lnTo>
                    <a:pt x="19530" y="7428"/>
                  </a:lnTo>
                  <a:lnTo>
                    <a:pt x="19533" y="7489"/>
                  </a:lnTo>
                  <a:lnTo>
                    <a:pt x="19532" y="7490"/>
                  </a:lnTo>
                  <a:lnTo>
                    <a:pt x="19530" y="7490"/>
                  </a:lnTo>
                  <a:lnTo>
                    <a:pt x="19525" y="7491"/>
                  </a:lnTo>
                  <a:lnTo>
                    <a:pt x="19501" y="7521"/>
                  </a:lnTo>
                  <a:lnTo>
                    <a:pt x="19499" y="7524"/>
                  </a:lnTo>
                  <a:lnTo>
                    <a:pt x="19465" y="7646"/>
                  </a:lnTo>
                  <a:lnTo>
                    <a:pt x="19465" y="7719"/>
                  </a:lnTo>
                  <a:lnTo>
                    <a:pt x="19492" y="7741"/>
                  </a:lnTo>
                  <a:lnTo>
                    <a:pt x="19499" y="7746"/>
                  </a:lnTo>
                  <a:lnTo>
                    <a:pt x="19503" y="7742"/>
                  </a:lnTo>
                  <a:lnTo>
                    <a:pt x="19511" y="7736"/>
                  </a:lnTo>
                  <a:lnTo>
                    <a:pt x="19548" y="7760"/>
                  </a:lnTo>
                  <a:lnTo>
                    <a:pt x="19576" y="7724"/>
                  </a:lnTo>
                  <a:lnTo>
                    <a:pt x="19611" y="7708"/>
                  </a:lnTo>
                  <a:lnTo>
                    <a:pt x="19625" y="7742"/>
                  </a:lnTo>
                  <a:lnTo>
                    <a:pt x="19641" y="7955"/>
                  </a:lnTo>
                  <a:cubicBezTo>
                    <a:pt x="19641" y="7955"/>
                    <a:pt x="19653" y="8227"/>
                    <a:pt x="19653" y="8227"/>
                  </a:cubicBezTo>
                  <a:close/>
                  <a:moveTo>
                    <a:pt x="19233" y="9020"/>
                  </a:moveTo>
                  <a:lnTo>
                    <a:pt x="19250" y="9074"/>
                  </a:lnTo>
                  <a:lnTo>
                    <a:pt x="19278" y="9135"/>
                  </a:lnTo>
                  <a:lnTo>
                    <a:pt x="19353" y="9216"/>
                  </a:lnTo>
                  <a:lnTo>
                    <a:pt x="19396" y="9285"/>
                  </a:lnTo>
                  <a:lnTo>
                    <a:pt x="19422" y="9392"/>
                  </a:lnTo>
                  <a:lnTo>
                    <a:pt x="19425" y="9428"/>
                  </a:lnTo>
                  <a:lnTo>
                    <a:pt x="19211" y="9504"/>
                  </a:lnTo>
                  <a:lnTo>
                    <a:pt x="19086" y="8828"/>
                  </a:lnTo>
                  <a:lnTo>
                    <a:pt x="19032" y="8537"/>
                  </a:lnTo>
                  <a:lnTo>
                    <a:pt x="19033" y="8535"/>
                  </a:lnTo>
                  <a:lnTo>
                    <a:pt x="19040" y="8528"/>
                  </a:lnTo>
                  <a:lnTo>
                    <a:pt x="19042" y="8525"/>
                  </a:lnTo>
                  <a:lnTo>
                    <a:pt x="19047" y="8468"/>
                  </a:lnTo>
                  <a:lnTo>
                    <a:pt x="19064" y="8440"/>
                  </a:lnTo>
                  <a:lnTo>
                    <a:pt x="19071" y="8429"/>
                  </a:lnTo>
                  <a:lnTo>
                    <a:pt x="19102" y="8424"/>
                  </a:lnTo>
                  <a:lnTo>
                    <a:pt x="19106" y="8426"/>
                  </a:lnTo>
                  <a:lnTo>
                    <a:pt x="19099" y="8466"/>
                  </a:lnTo>
                  <a:lnTo>
                    <a:pt x="19087" y="8542"/>
                  </a:lnTo>
                  <a:lnTo>
                    <a:pt x="19087" y="8557"/>
                  </a:lnTo>
                  <a:lnTo>
                    <a:pt x="19082" y="8565"/>
                  </a:lnTo>
                  <a:lnTo>
                    <a:pt x="19087" y="8635"/>
                  </a:lnTo>
                  <a:lnTo>
                    <a:pt x="19087" y="8639"/>
                  </a:lnTo>
                  <a:lnTo>
                    <a:pt x="19088" y="8644"/>
                  </a:lnTo>
                  <a:lnTo>
                    <a:pt x="19107" y="8713"/>
                  </a:lnTo>
                  <a:lnTo>
                    <a:pt x="19153" y="8801"/>
                  </a:lnTo>
                  <a:lnTo>
                    <a:pt x="19176" y="8864"/>
                  </a:lnTo>
                  <a:cubicBezTo>
                    <a:pt x="19176" y="8864"/>
                    <a:pt x="19233" y="9020"/>
                    <a:pt x="19233" y="9020"/>
                  </a:cubicBezTo>
                  <a:close/>
                  <a:moveTo>
                    <a:pt x="19264" y="9884"/>
                  </a:moveTo>
                  <a:lnTo>
                    <a:pt x="19263" y="9885"/>
                  </a:lnTo>
                  <a:lnTo>
                    <a:pt x="19260" y="9894"/>
                  </a:lnTo>
                  <a:lnTo>
                    <a:pt x="19241" y="9931"/>
                  </a:lnTo>
                  <a:lnTo>
                    <a:pt x="19207" y="9936"/>
                  </a:lnTo>
                  <a:lnTo>
                    <a:pt x="19199" y="9914"/>
                  </a:lnTo>
                  <a:lnTo>
                    <a:pt x="19199" y="9882"/>
                  </a:lnTo>
                  <a:lnTo>
                    <a:pt x="19168" y="9795"/>
                  </a:lnTo>
                  <a:lnTo>
                    <a:pt x="19178" y="9727"/>
                  </a:lnTo>
                  <a:lnTo>
                    <a:pt x="19139" y="9695"/>
                  </a:lnTo>
                  <a:lnTo>
                    <a:pt x="19091" y="9695"/>
                  </a:lnTo>
                  <a:lnTo>
                    <a:pt x="19071" y="9721"/>
                  </a:lnTo>
                  <a:lnTo>
                    <a:pt x="19059" y="9721"/>
                  </a:lnTo>
                  <a:lnTo>
                    <a:pt x="19015" y="9669"/>
                  </a:lnTo>
                  <a:lnTo>
                    <a:pt x="18996" y="9599"/>
                  </a:lnTo>
                  <a:lnTo>
                    <a:pt x="18999" y="9571"/>
                  </a:lnTo>
                  <a:lnTo>
                    <a:pt x="19000" y="9558"/>
                  </a:lnTo>
                  <a:lnTo>
                    <a:pt x="18989" y="9521"/>
                  </a:lnTo>
                  <a:lnTo>
                    <a:pt x="19001" y="9447"/>
                  </a:lnTo>
                  <a:lnTo>
                    <a:pt x="18979" y="9387"/>
                  </a:lnTo>
                  <a:lnTo>
                    <a:pt x="18949" y="9369"/>
                  </a:lnTo>
                  <a:lnTo>
                    <a:pt x="18984" y="9335"/>
                  </a:lnTo>
                  <a:lnTo>
                    <a:pt x="18992" y="9283"/>
                  </a:lnTo>
                  <a:lnTo>
                    <a:pt x="18967" y="9095"/>
                  </a:lnTo>
                  <a:lnTo>
                    <a:pt x="18932" y="9073"/>
                  </a:lnTo>
                  <a:lnTo>
                    <a:pt x="18920" y="9033"/>
                  </a:lnTo>
                  <a:lnTo>
                    <a:pt x="18935" y="8982"/>
                  </a:lnTo>
                  <a:lnTo>
                    <a:pt x="18958" y="8931"/>
                  </a:lnTo>
                  <a:lnTo>
                    <a:pt x="18984" y="8864"/>
                  </a:lnTo>
                  <a:lnTo>
                    <a:pt x="19020" y="8759"/>
                  </a:lnTo>
                  <a:lnTo>
                    <a:pt x="19176" y="9599"/>
                  </a:lnTo>
                  <a:lnTo>
                    <a:pt x="19430" y="9510"/>
                  </a:lnTo>
                  <a:lnTo>
                    <a:pt x="19401" y="9754"/>
                  </a:lnTo>
                  <a:lnTo>
                    <a:pt x="19393" y="9804"/>
                  </a:lnTo>
                  <a:lnTo>
                    <a:pt x="19392" y="9816"/>
                  </a:lnTo>
                  <a:cubicBezTo>
                    <a:pt x="19392" y="9816"/>
                    <a:pt x="19264" y="9884"/>
                    <a:pt x="19264" y="9884"/>
                  </a:cubicBezTo>
                  <a:close/>
                  <a:moveTo>
                    <a:pt x="19323" y="10092"/>
                  </a:moveTo>
                  <a:lnTo>
                    <a:pt x="19312" y="10155"/>
                  </a:lnTo>
                  <a:lnTo>
                    <a:pt x="19292" y="10232"/>
                  </a:lnTo>
                  <a:lnTo>
                    <a:pt x="19243" y="10417"/>
                  </a:lnTo>
                  <a:lnTo>
                    <a:pt x="19235" y="10459"/>
                  </a:lnTo>
                  <a:lnTo>
                    <a:pt x="19223" y="10345"/>
                  </a:lnTo>
                  <a:lnTo>
                    <a:pt x="19234" y="10227"/>
                  </a:lnTo>
                  <a:lnTo>
                    <a:pt x="19247" y="10185"/>
                  </a:lnTo>
                  <a:lnTo>
                    <a:pt x="19283" y="10121"/>
                  </a:lnTo>
                  <a:lnTo>
                    <a:pt x="19288" y="10065"/>
                  </a:lnTo>
                  <a:lnTo>
                    <a:pt x="19284" y="9980"/>
                  </a:lnTo>
                  <a:lnTo>
                    <a:pt x="19295" y="9954"/>
                  </a:lnTo>
                  <a:lnTo>
                    <a:pt x="19324" y="9938"/>
                  </a:lnTo>
                  <a:lnTo>
                    <a:pt x="19319" y="9989"/>
                  </a:lnTo>
                  <a:cubicBezTo>
                    <a:pt x="19319" y="9989"/>
                    <a:pt x="19323" y="10092"/>
                    <a:pt x="19323" y="10092"/>
                  </a:cubicBezTo>
                  <a:close/>
                  <a:moveTo>
                    <a:pt x="18901" y="9643"/>
                  </a:moveTo>
                  <a:lnTo>
                    <a:pt x="18875" y="9574"/>
                  </a:lnTo>
                  <a:lnTo>
                    <a:pt x="18848" y="9436"/>
                  </a:lnTo>
                  <a:lnTo>
                    <a:pt x="18840" y="9380"/>
                  </a:lnTo>
                  <a:lnTo>
                    <a:pt x="18833" y="9303"/>
                  </a:lnTo>
                  <a:lnTo>
                    <a:pt x="18849" y="9159"/>
                  </a:lnTo>
                  <a:lnTo>
                    <a:pt x="18843" y="9093"/>
                  </a:lnTo>
                  <a:lnTo>
                    <a:pt x="18827" y="9066"/>
                  </a:lnTo>
                  <a:lnTo>
                    <a:pt x="18825" y="9051"/>
                  </a:lnTo>
                  <a:lnTo>
                    <a:pt x="18830" y="9031"/>
                  </a:lnTo>
                  <a:lnTo>
                    <a:pt x="18842" y="8998"/>
                  </a:lnTo>
                  <a:lnTo>
                    <a:pt x="18853" y="8953"/>
                  </a:lnTo>
                  <a:lnTo>
                    <a:pt x="18919" y="8872"/>
                  </a:lnTo>
                  <a:lnTo>
                    <a:pt x="18933" y="8842"/>
                  </a:lnTo>
                  <a:lnTo>
                    <a:pt x="18917" y="8886"/>
                  </a:lnTo>
                  <a:lnTo>
                    <a:pt x="18891" y="8940"/>
                  </a:lnTo>
                  <a:lnTo>
                    <a:pt x="18865" y="9033"/>
                  </a:lnTo>
                  <a:lnTo>
                    <a:pt x="18894" y="9137"/>
                  </a:lnTo>
                  <a:lnTo>
                    <a:pt x="18924" y="9155"/>
                  </a:lnTo>
                  <a:lnTo>
                    <a:pt x="18940" y="9282"/>
                  </a:lnTo>
                  <a:lnTo>
                    <a:pt x="18940" y="9283"/>
                  </a:lnTo>
                  <a:lnTo>
                    <a:pt x="18878" y="9345"/>
                  </a:lnTo>
                  <a:lnTo>
                    <a:pt x="18898" y="9426"/>
                  </a:lnTo>
                  <a:lnTo>
                    <a:pt x="18945" y="9454"/>
                  </a:lnTo>
                  <a:lnTo>
                    <a:pt x="18947" y="9459"/>
                  </a:lnTo>
                  <a:lnTo>
                    <a:pt x="18935" y="9530"/>
                  </a:lnTo>
                  <a:lnTo>
                    <a:pt x="18948" y="9571"/>
                  </a:lnTo>
                  <a:lnTo>
                    <a:pt x="18945" y="9597"/>
                  </a:lnTo>
                  <a:lnTo>
                    <a:pt x="18944" y="9609"/>
                  </a:lnTo>
                  <a:lnTo>
                    <a:pt x="18962" y="9679"/>
                  </a:lnTo>
                  <a:cubicBezTo>
                    <a:pt x="18962" y="9679"/>
                    <a:pt x="18901" y="9643"/>
                    <a:pt x="18901" y="9643"/>
                  </a:cubicBezTo>
                  <a:close/>
                  <a:moveTo>
                    <a:pt x="18965" y="8752"/>
                  </a:moveTo>
                  <a:lnTo>
                    <a:pt x="18940" y="8822"/>
                  </a:lnTo>
                  <a:lnTo>
                    <a:pt x="18937" y="8831"/>
                  </a:lnTo>
                  <a:lnTo>
                    <a:pt x="18952" y="8748"/>
                  </a:lnTo>
                  <a:lnTo>
                    <a:pt x="18964" y="8750"/>
                  </a:lnTo>
                  <a:cubicBezTo>
                    <a:pt x="18964" y="8750"/>
                    <a:pt x="18965" y="8752"/>
                    <a:pt x="18965" y="8752"/>
                  </a:cubicBezTo>
                  <a:close/>
                  <a:moveTo>
                    <a:pt x="18943" y="9881"/>
                  </a:moveTo>
                  <a:lnTo>
                    <a:pt x="18853" y="9833"/>
                  </a:lnTo>
                  <a:lnTo>
                    <a:pt x="18785" y="9826"/>
                  </a:lnTo>
                  <a:lnTo>
                    <a:pt x="18720" y="9850"/>
                  </a:lnTo>
                  <a:lnTo>
                    <a:pt x="18674" y="9761"/>
                  </a:lnTo>
                  <a:lnTo>
                    <a:pt x="18610" y="9825"/>
                  </a:lnTo>
                  <a:lnTo>
                    <a:pt x="18577" y="9822"/>
                  </a:lnTo>
                  <a:lnTo>
                    <a:pt x="18573" y="9773"/>
                  </a:lnTo>
                  <a:lnTo>
                    <a:pt x="18602" y="9654"/>
                  </a:lnTo>
                  <a:lnTo>
                    <a:pt x="18626" y="9585"/>
                  </a:lnTo>
                  <a:lnTo>
                    <a:pt x="18725" y="9472"/>
                  </a:lnTo>
                  <a:lnTo>
                    <a:pt x="18628" y="9242"/>
                  </a:lnTo>
                  <a:lnTo>
                    <a:pt x="18569" y="9316"/>
                  </a:lnTo>
                  <a:lnTo>
                    <a:pt x="18565" y="9314"/>
                  </a:lnTo>
                  <a:lnTo>
                    <a:pt x="18536" y="9266"/>
                  </a:lnTo>
                  <a:lnTo>
                    <a:pt x="18525" y="9248"/>
                  </a:lnTo>
                  <a:lnTo>
                    <a:pt x="18448" y="9248"/>
                  </a:lnTo>
                  <a:lnTo>
                    <a:pt x="18429" y="9215"/>
                  </a:lnTo>
                  <a:lnTo>
                    <a:pt x="18424" y="9205"/>
                  </a:lnTo>
                  <a:lnTo>
                    <a:pt x="18447" y="9143"/>
                  </a:lnTo>
                  <a:lnTo>
                    <a:pt x="18455" y="9121"/>
                  </a:lnTo>
                  <a:lnTo>
                    <a:pt x="18409" y="9098"/>
                  </a:lnTo>
                  <a:lnTo>
                    <a:pt x="18384" y="9086"/>
                  </a:lnTo>
                  <a:lnTo>
                    <a:pt x="18348" y="9065"/>
                  </a:lnTo>
                  <a:lnTo>
                    <a:pt x="18327" y="9065"/>
                  </a:lnTo>
                  <a:lnTo>
                    <a:pt x="18284" y="8918"/>
                  </a:lnTo>
                  <a:lnTo>
                    <a:pt x="18265" y="8912"/>
                  </a:lnTo>
                  <a:lnTo>
                    <a:pt x="18248" y="8836"/>
                  </a:lnTo>
                  <a:lnTo>
                    <a:pt x="18245" y="8823"/>
                  </a:lnTo>
                  <a:lnTo>
                    <a:pt x="18192" y="8855"/>
                  </a:lnTo>
                  <a:lnTo>
                    <a:pt x="18171" y="8855"/>
                  </a:lnTo>
                  <a:lnTo>
                    <a:pt x="18167" y="8851"/>
                  </a:lnTo>
                  <a:lnTo>
                    <a:pt x="18139" y="8824"/>
                  </a:lnTo>
                  <a:lnTo>
                    <a:pt x="17986" y="8909"/>
                  </a:lnTo>
                  <a:lnTo>
                    <a:pt x="17985" y="8913"/>
                  </a:lnTo>
                  <a:lnTo>
                    <a:pt x="17974" y="8967"/>
                  </a:lnTo>
                  <a:lnTo>
                    <a:pt x="17967" y="8971"/>
                  </a:lnTo>
                  <a:lnTo>
                    <a:pt x="17940" y="8984"/>
                  </a:lnTo>
                  <a:lnTo>
                    <a:pt x="17937" y="8983"/>
                  </a:lnTo>
                  <a:lnTo>
                    <a:pt x="17906" y="8971"/>
                  </a:lnTo>
                  <a:lnTo>
                    <a:pt x="17887" y="8933"/>
                  </a:lnTo>
                  <a:lnTo>
                    <a:pt x="17873" y="8906"/>
                  </a:lnTo>
                  <a:lnTo>
                    <a:pt x="18662" y="8659"/>
                  </a:lnTo>
                  <a:lnTo>
                    <a:pt x="18726" y="8641"/>
                  </a:lnTo>
                  <a:lnTo>
                    <a:pt x="18985" y="8567"/>
                  </a:lnTo>
                  <a:lnTo>
                    <a:pt x="19014" y="8725"/>
                  </a:lnTo>
                  <a:lnTo>
                    <a:pt x="18992" y="8673"/>
                  </a:lnTo>
                  <a:lnTo>
                    <a:pt x="18915" y="8661"/>
                  </a:lnTo>
                  <a:lnTo>
                    <a:pt x="18890" y="8798"/>
                  </a:lnTo>
                  <a:lnTo>
                    <a:pt x="18883" y="8814"/>
                  </a:lnTo>
                  <a:lnTo>
                    <a:pt x="18811" y="8903"/>
                  </a:lnTo>
                  <a:lnTo>
                    <a:pt x="18797" y="8963"/>
                  </a:lnTo>
                  <a:lnTo>
                    <a:pt x="18785" y="8995"/>
                  </a:lnTo>
                  <a:lnTo>
                    <a:pt x="18773" y="9042"/>
                  </a:lnTo>
                  <a:lnTo>
                    <a:pt x="18780" y="9105"/>
                  </a:lnTo>
                  <a:lnTo>
                    <a:pt x="18796" y="9131"/>
                  </a:lnTo>
                  <a:lnTo>
                    <a:pt x="18798" y="9157"/>
                  </a:lnTo>
                  <a:lnTo>
                    <a:pt x="18782" y="9302"/>
                  </a:lnTo>
                  <a:lnTo>
                    <a:pt x="18791" y="9395"/>
                  </a:lnTo>
                  <a:lnTo>
                    <a:pt x="18799" y="9457"/>
                  </a:lnTo>
                  <a:lnTo>
                    <a:pt x="18829" y="9608"/>
                  </a:lnTo>
                  <a:lnTo>
                    <a:pt x="18868" y="9710"/>
                  </a:lnTo>
                  <a:lnTo>
                    <a:pt x="18878" y="9716"/>
                  </a:lnTo>
                  <a:lnTo>
                    <a:pt x="18870" y="9766"/>
                  </a:lnTo>
                  <a:lnTo>
                    <a:pt x="18884" y="9810"/>
                  </a:lnTo>
                  <a:lnTo>
                    <a:pt x="18921" y="9824"/>
                  </a:lnTo>
                  <a:cubicBezTo>
                    <a:pt x="18921" y="9824"/>
                    <a:pt x="18943" y="9881"/>
                    <a:pt x="18943" y="9881"/>
                  </a:cubicBezTo>
                  <a:close/>
                  <a:moveTo>
                    <a:pt x="18785" y="9909"/>
                  </a:moveTo>
                  <a:lnTo>
                    <a:pt x="18789" y="9908"/>
                  </a:lnTo>
                  <a:lnTo>
                    <a:pt x="18819" y="9911"/>
                  </a:lnTo>
                  <a:lnTo>
                    <a:pt x="18800" y="9928"/>
                  </a:lnTo>
                  <a:lnTo>
                    <a:pt x="18799" y="9928"/>
                  </a:lnTo>
                  <a:cubicBezTo>
                    <a:pt x="18799" y="9928"/>
                    <a:pt x="18785" y="9909"/>
                    <a:pt x="18785" y="9909"/>
                  </a:cubicBezTo>
                  <a:close/>
                  <a:moveTo>
                    <a:pt x="18587" y="9419"/>
                  </a:moveTo>
                  <a:lnTo>
                    <a:pt x="18608" y="9462"/>
                  </a:lnTo>
                  <a:lnTo>
                    <a:pt x="18605" y="9476"/>
                  </a:lnTo>
                  <a:cubicBezTo>
                    <a:pt x="18605" y="9476"/>
                    <a:pt x="18587" y="9419"/>
                    <a:pt x="18587" y="9419"/>
                  </a:cubicBezTo>
                  <a:close/>
                  <a:moveTo>
                    <a:pt x="19073" y="10892"/>
                  </a:moveTo>
                  <a:lnTo>
                    <a:pt x="19065" y="10897"/>
                  </a:lnTo>
                  <a:lnTo>
                    <a:pt x="19062" y="10892"/>
                  </a:lnTo>
                  <a:cubicBezTo>
                    <a:pt x="19062" y="10892"/>
                    <a:pt x="19073" y="10892"/>
                    <a:pt x="19073" y="10892"/>
                  </a:cubicBezTo>
                  <a:close/>
                  <a:moveTo>
                    <a:pt x="18993" y="10099"/>
                  </a:moveTo>
                  <a:lnTo>
                    <a:pt x="19016" y="10141"/>
                  </a:lnTo>
                  <a:lnTo>
                    <a:pt x="18987" y="10179"/>
                  </a:lnTo>
                  <a:lnTo>
                    <a:pt x="19000" y="10286"/>
                  </a:lnTo>
                  <a:lnTo>
                    <a:pt x="18999" y="10287"/>
                  </a:lnTo>
                  <a:lnTo>
                    <a:pt x="18969" y="10316"/>
                  </a:lnTo>
                  <a:lnTo>
                    <a:pt x="18969" y="10379"/>
                  </a:lnTo>
                  <a:lnTo>
                    <a:pt x="19049" y="10436"/>
                  </a:lnTo>
                  <a:lnTo>
                    <a:pt x="19066" y="10495"/>
                  </a:lnTo>
                  <a:lnTo>
                    <a:pt x="19065" y="10504"/>
                  </a:lnTo>
                  <a:lnTo>
                    <a:pt x="19002" y="10482"/>
                  </a:lnTo>
                  <a:lnTo>
                    <a:pt x="18982" y="10578"/>
                  </a:lnTo>
                  <a:lnTo>
                    <a:pt x="19001" y="10614"/>
                  </a:lnTo>
                  <a:lnTo>
                    <a:pt x="18976" y="10614"/>
                  </a:lnTo>
                  <a:lnTo>
                    <a:pt x="18961" y="10688"/>
                  </a:lnTo>
                  <a:lnTo>
                    <a:pt x="19001" y="10740"/>
                  </a:lnTo>
                  <a:lnTo>
                    <a:pt x="19054" y="10747"/>
                  </a:lnTo>
                  <a:lnTo>
                    <a:pt x="19085" y="10765"/>
                  </a:lnTo>
                  <a:lnTo>
                    <a:pt x="19057" y="10810"/>
                  </a:lnTo>
                  <a:lnTo>
                    <a:pt x="19047" y="10810"/>
                  </a:lnTo>
                  <a:lnTo>
                    <a:pt x="18957" y="10762"/>
                  </a:lnTo>
                  <a:lnTo>
                    <a:pt x="18957" y="10883"/>
                  </a:lnTo>
                  <a:lnTo>
                    <a:pt x="19009" y="10924"/>
                  </a:lnTo>
                  <a:lnTo>
                    <a:pt x="19054" y="10990"/>
                  </a:lnTo>
                  <a:lnTo>
                    <a:pt x="19116" y="10953"/>
                  </a:lnTo>
                  <a:lnTo>
                    <a:pt x="19157" y="10905"/>
                  </a:lnTo>
                  <a:lnTo>
                    <a:pt x="19238" y="10905"/>
                  </a:lnTo>
                  <a:lnTo>
                    <a:pt x="19278" y="11095"/>
                  </a:lnTo>
                  <a:lnTo>
                    <a:pt x="19261" y="11119"/>
                  </a:lnTo>
                  <a:lnTo>
                    <a:pt x="19232" y="11119"/>
                  </a:lnTo>
                  <a:lnTo>
                    <a:pt x="19237" y="11160"/>
                  </a:lnTo>
                  <a:lnTo>
                    <a:pt x="18694" y="11329"/>
                  </a:lnTo>
                  <a:lnTo>
                    <a:pt x="18226" y="11474"/>
                  </a:lnTo>
                  <a:lnTo>
                    <a:pt x="17188" y="11749"/>
                  </a:lnTo>
                  <a:lnTo>
                    <a:pt x="17142" y="11761"/>
                  </a:lnTo>
                  <a:lnTo>
                    <a:pt x="17141" y="11760"/>
                  </a:lnTo>
                  <a:lnTo>
                    <a:pt x="17128" y="11752"/>
                  </a:lnTo>
                  <a:lnTo>
                    <a:pt x="17121" y="11747"/>
                  </a:lnTo>
                  <a:lnTo>
                    <a:pt x="17096" y="11758"/>
                  </a:lnTo>
                  <a:lnTo>
                    <a:pt x="17070" y="11769"/>
                  </a:lnTo>
                  <a:lnTo>
                    <a:pt x="16999" y="11781"/>
                  </a:lnTo>
                  <a:lnTo>
                    <a:pt x="17009" y="11743"/>
                  </a:lnTo>
                  <a:lnTo>
                    <a:pt x="16830" y="11795"/>
                  </a:lnTo>
                  <a:lnTo>
                    <a:pt x="16830" y="11813"/>
                  </a:lnTo>
                  <a:lnTo>
                    <a:pt x="16398" y="11900"/>
                  </a:lnTo>
                  <a:lnTo>
                    <a:pt x="16277" y="11924"/>
                  </a:lnTo>
                  <a:lnTo>
                    <a:pt x="16331" y="11882"/>
                  </a:lnTo>
                  <a:lnTo>
                    <a:pt x="16361" y="11859"/>
                  </a:lnTo>
                  <a:lnTo>
                    <a:pt x="16369" y="11832"/>
                  </a:lnTo>
                  <a:lnTo>
                    <a:pt x="16379" y="11797"/>
                  </a:lnTo>
                  <a:lnTo>
                    <a:pt x="16453" y="11713"/>
                  </a:lnTo>
                  <a:lnTo>
                    <a:pt x="16464" y="11701"/>
                  </a:lnTo>
                  <a:lnTo>
                    <a:pt x="16468" y="11632"/>
                  </a:lnTo>
                  <a:lnTo>
                    <a:pt x="16474" y="11617"/>
                  </a:lnTo>
                  <a:lnTo>
                    <a:pt x="16474" y="11616"/>
                  </a:lnTo>
                  <a:lnTo>
                    <a:pt x="16521" y="11571"/>
                  </a:lnTo>
                  <a:lnTo>
                    <a:pt x="16525" y="11494"/>
                  </a:lnTo>
                  <a:lnTo>
                    <a:pt x="16558" y="11446"/>
                  </a:lnTo>
                  <a:lnTo>
                    <a:pt x="16722" y="11217"/>
                  </a:lnTo>
                  <a:lnTo>
                    <a:pt x="16752" y="11176"/>
                  </a:lnTo>
                  <a:lnTo>
                    <a:pt x="16817" y="11274"/>
                  </a:lnTo>
                  <a:lnTo>
                    <a:pt x="16914" y="11331"/>
                  </a:lnTo>
                  <a:lnTo>
                    <a:pt x="16969" y="11340"/>
                  </a:lnTo>
                  <a:lnTo>
                    <a:pt x="17033" y="11253"/>
                  </a:lnTo>
                  <a:lnTo>
                    <a:pt x="17035" y="11229"/>
                  </a:lnTo>
                  <a:lnTo>
                    <a:pt x="17036" y="11213"/>
                  </a:lnTo>
                  <a:lnTo>
                    <a:pt x="17042" y="11208"/>
                  </a:lnTo>
                  <a:lnTo>
                    <a:pt x="17056" y="11228"/>
                  </a:lnTo>
                  <a:lnTo>
                    <a:pt x="17064" y="11239"/>
                  </a:lnTo>
                  <a:lnTo>
                    <a:pt x="17095" y="11269"/>
                  </a:lnTo>
                  <a:lnTo>
                    <a:pt x="17120" y="11259"/>
                  </a:lnTo>
                  <a:lnTo>
                    <a:pt x="17139" y="11251"/>
                  </a:lnTo>
                  <a:lnTo>
                    <a:pt x="17254" y="11177"/>
                  </a:lnTo>
                  <a:lnTo>
                    <a:pt x="17266" y="11101"/>
                  </a:lnTo>
                  <a:lnTo>
                    <a:pt x="17287" y="11128"/>
                  </a:lnTo>
                  <a:lnTo>
                    <a:pt x="17371" y="11006"/>
                  </a:lnTo>
                  <a:lnTo>
                    <a:pt x="17383" y="11018"/>
                  </a:lnTo>
                  <a:lnTo>
                    <a:pt x="17387" y="11021"/>
                  </a:lnTo>
                  <a:lnTo>
                    <a:pt x="17402" y="11035"/>
                  </a:lnTo>
                  <a:lnTo>
                    <a:pt x="17494" y="10844"/>
                  </a:lnTo>
                  <a:lnTo>
                    <a:pt x="17474" y="10772"/>
                  </a:lnTo>
                  <a:lnTo>
                    <a:pt x="17475" y="10762"/>
                  </a:lnTo>
                  <a:lnTo>
                    <a:pt x="17478" y="10692"/>
                  </a:lnTo>
                  <a:lnTo>
                    <a:pt x="17537" y="10512"/>
                  </a:lnTo>
                  <a:lnTo>
                    <a:pt x="17545" y="10485"/>
                  </a:lnTo>
                  <a:lnTo>
                    <a:pt x="17630" y="9971"/>
                  </a:lnTo>
                  <a:lnTo>
                    <a:pt x="17656" y="9998"/>
                  </a:lnTo>
                  <a:lnTo>
                    <a:pt x="17661" y="10020"/>
                  </a:lnTo>
                  <a:lnTo>
                    <a:pt x="17663" y="10026"/>
                  </a:lnTo>
                  <a:lnTo>
                    <a:pt x="17676" y="10050"/>
                  </a:lnTo>
                  <a:lnTo>
                    <a:pt x="17700" y="10096"/>
                  </a:lnTo>
                  <a:lnTo>
                    <a:pt x="17778" y="10066"/>
                  </a:lnTo>
                  <a:lnTo>
                    <a:pt x="17822" y="9948"/>
                  </a:lnTo>
                  <a:lnTo>
                    <a:pt x="17846" y="9798"/>
                  </a:lnTo>
                  <a:lnTo>
                    <a:pt x="17855" y="9744"/>
                  </a:lnTo>
                  <a:lnTo>
                    <a:pt x="17864" y="9718"/>
                  </a:lnTo>
                  <a:lnTo>
                    <a:pt x="17870" y="9701"/>
                  </a:lnTo>
                  <a:lnTo>
                    <a:pt x="17888" y="9714"/>
                  </a:lnTo>
                  <a:lnTo>
                    <a:pt x="17921" y="9736"/>
                  </a:lnTo>
                  <a:lnTo>
                    <a:pt x="17943" y="9657"/>
                  </a:lnTo>
                  <a:lnTo>
                    <a:pt x="17960" y="9597"/>
                  </a:lnTo>
                  <a:lnTo>
                    <a:pt x="17980" y="9584"/>
                  </a:lnTo>
                  <a:lnTo>
                    <a:pt x="17990" y="9579"/>
                  </a:lnTo>
                  <a:lnTo>
                    <a:pt x="18011" y="9528"/>
                  </a:lnTo>
                  <a:lnTo>
                    <a:pt x="18025" y="9498"/>
                  </a:lnTo>
                  <a:lnTo>
                    <a:pt x="18048" y="9392"/>
                  </a:lnTo>
                  <a:lnTo>
                    <a:pt x="18069" y="9365"/>
                  </a:lnTo>
                  <a:lnTo>
                    <a:pt x="18071" y="9352"/>
                  </a:lnTo>
                  <a:lnTo>
                    <a:pt x="18079" y="9303"/>
                  </a:lnTo>
                  <a:lnTo>
                    <a:pt x="18060" y="9274"/>
                  </a:lnTo>
                  <a:lnTo>
                    <a:pt x="18067" y="9136"/>
                  </a:lnTo>
                  <a:lnTo>
                    <a:pt x="18069" y="9132"/>
                  </a:lnTo>
                  <a:lnTo>
                    <a:pt x="18069" y="9130"/>
                  </a:lnTo>
                  <a:lnTo>
                    <a:pt x="18244" y="9307"/>
                  </a:lnTo>
                  <a:lnTo>
                    <a:pt x="18290" y="9328"/>
                  </a:lnTo>
                  <a:lnTo>
                    <a:pt x="18314" y="9289"/>
                  </a:lnTo>
                  <a:lnTo>
                    <a:pt x="18332" y="9146"/>
                  </a:lnTo>
                  <a:lnTo>
                    <a:pt x="18339" y="9146"/>
                  </a:lnTo>
                  <a:lnTo>
                    <a:pt x="18355" y="9155"/>
                  </a:lnTo>
                  <a:lnTo>
                    <a:pt x="18368" y="9163"/>
                  </a:lnTo>
                  <a:lnTo>
                    <a:pt x="18378" y="9169"/>
                  </a:lnTo>
                  <a:lnTo>
                    <a:pt x="18376" y="9175"/>
                  </a:lnTo>
                  <a:lnTo>
                    <a:pt x="18371" y="9189"/>
                  </a:lnTo>
                  <a:lnTo>
                    <a:pt x="18368" y="9197"/>
                  </a:lnTo>
                  <a:lnTo>
                    <a:pt x="18361" y="9215"/>
                  </a:lnTo>
                  <a:lnTo>
                    <a:pt x="18426" y="9330"/>
                  </a:lnTo>
                  <a:lnTo>
                    <a:pt x="18504" y="9330"/>
                  </a:lnTo>
                  <a:lnTo>
                    <a:pt x="18528" y="9368"/>
                  </a:lnTo>
                  <a:lnTo>
                    <a:pt x="18517" y="9381"/>
                  </a:lnTo>
                  <a:lnTo>
                    <a:pt x="18527" y="9411"/>
                  </a:lnTo>
                  <a:lnTo>
                    <a:pt x="18576" y="9562"/>
                  </a:lnTo>
                  <a:lnTo>
                    <a:pt x="18557" y="9620"/>
                  </a:lnTo>
                  <a:lnTo>
                    <a:pt x="18521" y="9763"/>
                  </a:lnTo>
                  <a:lnTo>
                    <a:pt x="18533" y="9898"/>
                  </a:lnTo>
                  <a:lnTo>
                    <a:pt x="18565" y="9902"/>
                  </a:lnTo>
                  <a:lnTo>
                    <a:pt x="18622" y="9908"/>
                  </a:lnTo>
                  <a:lnTo>
                    <a:pt x="18643" y="9887"/>
                  </a:lnTo>
                  <a:lnTo>
                    <a:pt x="18664" y="9867"/>
                  </a:lnTo>
                  <a:lnTo>
                    <a:pt x="18694" y="9925"/>
                  </a:lnTo>
                  <a:lnTo>
                    <a:pt x="18757" y="9976"/>
                  </a:lnTo>
                  <a:lnTo>
                    <a:pt x="18775" y="10002"/>
                  </a:lnTo>
                  <a:lnTo>
                    <a:pt x="18807" y="10015"/>
                  </a:lnTo>
                  <a:lnTo>
                    <a:pt x="18835" y="9989"/>
                  </a:lnTo>
                  <a:lnTo>
                    <a:pt x="18839" y="9990"/>
                  </a:lnTo>
                  <a:lnTo>
                    <a:pt x="18932" y="10068"/>
                  </a:lnTo>
                  <a:cubicBezTo>
                    <a:pt x="18932" y="10068"/>
                    <a:pt x="18993" y="10099"/>
                    <a:pt x="18993" y="10099"/>
                  </a:cubicBezTo>
                  <a:close/>
                  <a:moveTo>
                    <a:pt x="19098" y="11714"/>
                  </a:moveTo>
                  <a:lnTo>
                    <a:pt x="19090" y="11719"/>
                  </a:lnTo>
                  <a:lnTo>
                    <a:pt x="19091" y="11715"/>
                  </a:lnTo>
                  <a:cubicBezTo>
                    <a:pt x="19091" y="11715"/>
                    <a:pt x="19098" y="11714"/>
                    <a:pt x="19098" y="11714"/>
                  </a:cubicBezTo>
                  <a:close/>
                  <a:moveTo>
                    <a:pt x="19309" y="11314"/>
                  </a:moveTo>
                  <a:lnTo>
                    <a:pt x="19324" y="11324"/>
                  </a:lnTo>
                  <a:lnTo>
                    <a:pt x="19337" y="11356"/>
                  </a:lnTo>
                  <a:lnTo>
                    <a:pt x="19351" y="11380"/>
                  </a:lnTo>
                  <a:lnTo>
                    <a:pt x="19358" y="11404"/>
                  </a:lnTo>
                  <a:lnTo>
                    <a:pt x="19333" y="11414"/>
                  </a:lnTo>
                  <a:lnTo>
                    <a:pt x="19321" y="11414"/>
                  </a:lnTo>
                  <a:lnTo>
                    <a:pt x="19297" y="11399"/>
                  </a:lnTo>
                  <a:lnTo>
                    <a:pt x="19240" y="11422"/>
                  </a:lnTo>
                  <a:lnTo>
                    <a:pt x="19260" y="11476"/>
                  </a:lnTo>
                  <a:lnTo>
                    <a:pt x="19175" y="11539"/>
                  </a:lnTo>
                  <a:lnTo>
                    <a:pt x="19152" y="11577"/>
                  </a:lnTo>
                  <a:lnTo>
                    <a:pt x="19121" y="11627"/>
                  </a:lnTo>
                  <a:lnTo>
                    <a:pt x="19052" y="11641"/>
                  </a:lnTo>
                  <a:lnTo>
                    <a:pt x="19034" y="11738"/>
                  </a:lnTo>
                  <a:lnTo>
                    <a:pt x="19034" y="11793"/>
                  </a:lnTo>
                  <a:lnTo>
                    <a:pt x="19070" y="11812"/>
                  </a:lnTo>
                  <a:lnTo>
                    <a:pt x="19100" y="11802"/>
                  </a:lnTo>
                  <a:lnTo>
                    <a:pt x="19166" y="11749"/>
                  </a:lnTo>
                  <a:lnTo>
                    <a:pt x="19233" y="11722"/>
                  </a:lnTo>
                  <a:lnTo>
                    <a:pt x="19266" y="11687"/>
                  </a:lnTo>
                  <a:lnTo>
                    <a:pt x="19299" y="11690"/>
                  </a:lnTo>
                  <a:lnTo>
                    <a:pt x="19293" y="11729"/>
                  </a:lnTo>
                  <a:lnTo>
                    <a:pt x="19308" y="11777"/>
                  </a:lnTo>
                  <a:lnTo>
                    <a:pt x="19340" y="11815"/>
                  </a:lnTo>
                  <a:lnTo>
                    <a:pt x="19388" y="11790"/>
                  </a:lnTo>
                  <a:lnTo>
                    <a:pt x="19399" y="11745"/>
                  </a:lnTo>
                  <a:lnTo>
                    <a:pt x="19425" y="11693"/>
                  </a:lnTo>
                  <a:lnTo>
                    <a:pt x="19429" y="11693"/>
                  </a:lnTo>
                  <a:lnTo>
                    <a:pt x="19442" y="11741"/>
                  </a:lnTo>
                  <a:lnTo>
                    <a:pt x="19450" y="11871"/>
                  </a:lnTo>
                  <a:lnTo>
                    <a:pt x="19457" y="11908"/>
                  </a:lnTo>
                  <a:lnTo>
                    <a:pt x="19409" y="11968"/>
                  </a:lnTo>
                  <a:lnTo>
                    <a:pt x="19394" y="12032"/>
                  </a:lnTo>
                  <a:lnTo>
                    <a:pt x="19388" y="12054"/>
                  </a:lnTo>
                  <a:lnTo>
                    <a:pt x="19356" y="12096"/>
                  </a:lnTo>
                  <a:lnTo>
                    <a:pt x="19329" y="12115"/>
                  </a:lnTo>
                  <a:lnTo>
                    <a:pt x="19301" y="12142"/>
                  </a:lnTo>
                  <a:lnTo>
                    <a:pt x="19243" y="12137"/>
                  </a:lnTo>
                  <a:lnTo>
                    <a:pt x="19211" y="12120"/>
                  </a:lnTo>
                  <a:lnTo>
                    <a:pt x="19211" y="12081"/>
                  </a:lnTo>
                  <a:lnTo>
                    <a:pt x="19186" y="12042"/>
                  </a:lnTo>
                  <a:lnTo>
                    <a:pt x="19149" y="12027"/>
                  </a:lnTo>
                  <a:lnTo>
                    <a:pt x="19118" y="12078"/>
                  </a:lnTo>
                  <a:lnTo>
                    <a:pt x="19131" y="12183"/>
                  </a:lnTo>
                  <a:lnTo>
                    <a:pt x="19123" y="12202"/>
                  </a:lnTo>
                  <a:lnTo>
                    <a:pt x="19133" y="12211"/>
                  </a:lnTo>
                  <a:lnTo>
                    <a:pt x="19116" y="12234"/>
                  </a:lnTo>
                  <a:lnTo>
                    <a:pt x="19143" y="12294"/>
                  </a:lnTo>
                  <a:lnTo>
                    <a:pt x="19173" y="12300"/>
                  </a:lnTo>
                  <a:lnTo>
                    <a:pt x="19183" y="12320"/>
                  </a:lnTo>
                  <a:lnTo>
                    <a:pt x="19165" y="12375"/>
                  </a:lnTo>
                  <a:lnTo>
                    <a:pt x="19175" y="12404"/>
                  </a:lnTo>
                  <a:lnTo>
                    <a:pt x="19115" y="12527"/>
                  </a:lnTo>
                  <a:lnTo>
                    <a:pt x="19107" y="12529"/>
                  </a:lnTo>
                  <a:lnTo>
                    <a:pt x="19064" y="12504"/>
                  </a:lnTo>
                  <a:lnTo>
                    <a:pt x="19007" y="12504"/>
                  </a:lnTo>
                  <a:lnTo>
                    <a:pt x="18994" y="12588"/>
                  </a:lnTo>
                  <a:lnTo>
                    <a:pt x="19044" y="12645"/>
                  </a:lnTo>
                  <a:lnTo>
                    <a:pt x="19141" y="12637"/>
                  </a:lnTo>
                  <a:lnTo>
                    <a:pt x="19199" y="12609"/>
                  </a:lnTo>
                  <a:lnTo>
                    <a:pt x="19288" y="12541"/>
                  </a:lnTo>
                  <a:lnTo>
                    <a:pt x="19291" y="12526"/>
                  </a:lnTo>
                  <a:lnTo>
                    <a:pt x="19293" y="12530"/>
                  </a:lnTo>
                  <a:lnTo>
                    <a:pt x="19274" y="12601"/>
                  </a:lnTo>
                  <a:lnTo>
                    <a:pt x="19221" y="12697"/>
                  </a:lnTo>
                  <a:lnTo>
                    <a:pt x="19153" y="12716"/>
                  </a:lnTo>
                  <a:lnTo>
                    <a:pt x="19124" y="12742"/>
                  </a:lnTo>
                  <a:lnTo>
                    <a:pt x="19032" y="12763"/>
                  </a:lnTo>
                  <a:lnTo>
                    <a:pt x="18963" y="12953"/>
                  </a:lnTo>
                  <a:lnTo>
                    <a:pt x="18920" y="12962"/>
                  </a:lnTo>
                  <a:lnTo>
                    <a:pt x="18920" y="13012"/>
                  </a:lnTo>
                  <a:lnTo>
                    <a:pt x="18851" y="13085"/>
                  </a:lnTo>
                  <a:lnTo>
                    <a:pt x="18802" y="13186"/>
                  </a:lnTo>
                  <a:lnTo>
                    <a:pt x="18755" y="13359"/>
                  </a:lnTo>
                  <a:lnTo>
                    <a:pt x="18731" y="13553"/>
                  </a:lnTo>
                  <a:lnTo>
                    <a:pt x="18717" y="13588"/>
                  </a:lnTo>
                  <a:lnTo>
                    <a:pt x="18686" y="13608"/>
                  </a:lnTo>
                  <a:lnTo>
                    <a:pt x="18510" y="13662"/>
                  </a:lnTo>
                  <a:lnTo>
                    <a:pt x="18503" y="13673"/>
                  </a:lnTo>
                  <a:lnTo>
                    <a:pt x="17955" y="13060"/>
                  </a:lnTo>
                  <a:lnTo>
                    <a:pt x="17497" y="13156"/>
                  </a:lnTo>
                  <a:lnTo>
                    <a:pt x="17488" y="13074"/>
                  </a:lnTo>
                  <a:lnTo>
                    <a:pt x="17387" y="12943"/>
                  </a:lnTo>
                  <a:lnTo>
                    <a:pt x="17380" y="12948"/>
                  </a:lnTo>
                  <a:lnTo>
                    <a:pt x="17361" y="12964"/>
                  </a:lnTo>
                  <a:lnTo>
                    <a:pt x="17350" y="12894"/>
                  </a:lnTo>
                  <a:lnTo>
                    <a:pt x="16780" y="13003"/>
                  </a:lnTo>
                  <a:lnTo>
                    <a:pt x="16753" y="13003"/>
                  </a:lnTo>
                  <a:lnTo>
                    <a:pt x="16739" y="13032"/>
                  </a:lnTo>
                  <a:lnTo>
                    <a:pt x="16737" y="13037"/>
                  </a:lnTo>
                  <a:lnTo>
                    <a:pt x="16621" y="13120"/>
                  </a:lnTo>
                  <a:lnTo>
                    <a:pt x="16618" y="13147"/>
                  </a:lnTo>
                  <a:lnTo>
                    <a:pt x="16597" y="13147"/>
                  </a:lnTo>
                  <a:lnTo>
                    <a:pt x="16473" y="13247"/>
                  </a:lnTo>
                  <a:lnTo>
                    <a:pt x="15882" y="13383"/>
                  </a:lnTo>
                  <a:lnTo>
                    <a:pt x="15887" y="13310"/>
                  </a:lnTo>
                  <a:lnTo>
                    <a:pt x="15889" y="13274"/>
                  </a:lnTo>
                  <a:lnTo>
                    <a:pt x="15908" y="13274"/>
                  </a:lnTo>
                  <a:lnTo>
                    <a:pt x="15932" y="13264"/>
                  </a:lnTo>
                  <a:lnTo>
                    <a:pt x="15967" y="13208"/>
                  </a:lnTo>
                  <a:lnTo>
                    <a:pt x="15976" y="13194"/>
                  </a:lnTo>
                  <a:lnTo>
                    <a:pt x="15981" y="13121"/>
                  </a:lnTo>
                  <a:lnTo>
                    <a:pt x="15978" y="13096"/>
                  </a:lnTo>
                  <a:lnTo>
                    <a:pt x="15989" y="13065"/>
                  </a:lnTo>
                  <a:lnTo>
                    <a:pt x="15999" y="13042"/>
                  </a:lnTo>
                  <a:lnTo>
                    <a:pt x="16013" y="13011"/>
                  </a:lnTo>
                  <a:lnTo>
                    <a:pt x="16090" y="12957"/>
                  </a:lnTo>
                  <a:lnTo>
                    <a:pt x="16191" y="12916"/>
                  </a:lnTo>
                  <a:lnTo>
                    <a:pt x="16290" y="12777"/>
                  </a:lnTo>
                  <a:lnTo>
                    <a:pt x="16332" y="12750"/>
                  </a:lnTo>
                  <a:lnTo>
                    <a:pt x="16397" y="12645"/>
                  </a:lnTo>
                  <a:lnTo>
                    <a:pt x="16410" y="12582"/>
                  </a:lnTo>
                  <a:lnTo>
                    <a:pt x="16419" y="12585"/>
                  </a:lnTo>
                  <a:lnTo>
                    <a:pt x="16435" y="12589"/>
                  </a:lnTo>
                  <a:lnTo>
                    <a:pt x="16436" y="12589"/>
                  </a:lnTo>
                  <a:lnTo>
                    <a:pt x="16461" y="12528"/>
                  </a:lnTo>
                  <a:lnTo>
                    <a:pt x="16468" y="12512"/>
                  </a:lnTo>
                  <a:lnTo>
                    <a:pt x="16487" y="12481"/>
                  </a:lnTo>
                  <a:lnTo>
                    <a:pt x="16520" y="12512"/>
                  </a:lnTo>
                  <a:lnTo>
                    <a:pt x="16575" y="12468"/>
                  </a:lnTo>
                  <a:lnTo>
                    <a:pt x="16577" y="12455"/>
                  </a:lnTo>
                  <a:lnTo>
                    <a:pt x="16580" y="12437"/>
                  </a:lnTo>
                  <a:lnTo>
                    <a:pt x="16607" y="12403"/>
                  </a:lnTo>
                  <a:lnTo>
                    <a:pt x="16624" y="12383"/>
                  </a:lnTo>
                  <a:lnTo>
                    <a:pt x="16653" y="12362"/>
                  </a:lnTo>
                  <a:lnTo>
                    <a:pt x="16727" y="12354"/>
                  </a:lnTo>
                  <a:lnTo>
                    <a:pt x="16800" y="12154"/>
                  </a:lnTo>
                  <a:lnTo>
                    <a:pt x="16862" y="12097"/>
                  </a:lnTo>
                  <a:lnTo>
                    <a:pt x="16867" y="12027"/>
                  </a:lnTo>
                  <a:lnTo>
                    <a:pt x="16876" y="11970"/>
                  </a:lnTo>
                  <a:lnTo>
                    <a:pt x="16875" y="11954"/>
                  </a:lnTo>
                  <a:lnTo>
                    <a:pt x="16872" y="11904"/>
                  </a:lnTo>
                  <a:lnTo>
                    <a:pt x="16875" y="11886"/>
                  </a:lnTo>
                  <a:lnTo>
                    <a:pt x="16880" y="11885"/>
                  </a:lnTo>
                  <a:lnTo>
                    <a:pt x="16880" y="11863"/>
                  </a:lnTo>
                  <a:lnTo>
                    <a:pt x="16928" y="11849"/>
                  </a:lnTo>
                  <a:lnTo>
                    <a:pt x="16922" y="11877"/>
                  </a:lnTo>
                  <a:lnTo>
                    <a:pt x="17079" y="11849"/>
                  </a:lnTo>
                  <a:lnTo>
                    <a:pt x="17118" y="11833"/>
                  </a:lnTo>
                  <a:lnTo>
                    <a:pt x="17130" y="11841"/>
                  </a:lnTo>
                  <a:lnTo>
                    <a:pt x="17137" y="11845"/>
                  </a:lnTo>
                  <a:lnTo>
                    <a:pt x="18233" y="11554"/>
                  </a:lnTo>
                  <a:lnTo>
                    <a:pt x="18791" y="11381"/>
                  </a:lnTo>
                  <a:lnTo>
                    <a:pt x="19257" y="11237"/>
                  </a:lnTo>
                  <a:lnTo>
                    <a:pt x="19262" y="11247"/>
                  </a:lnTo>
                  <a:lnTo>
                    <a:pt x="19272" y="11281"/>
                  </a:lnTo>
                  <a:cubicBezTo>
                    <a:pt x="19272" y="11281"/>
                    <a:pt x="19309" y="11314"/>
                    <a:pt x="19309" y="11314"/>
                  </a:cubicBezTo>
                  <a:close/>
                  <a:moveTo>
                    <a:pt x="18423" y="13762"/>
                  </a:moveTo>
                  <a:lnTo>
                    <a:pt x="18384" y="13853"/>
                  </a:lnTo>
                  <a:lnTo>
                    <a:pt x="18330" y="13960"/>
                  </a:lnTo>
                  <a:lnTo>
                    <a:pt x="18292" y="14098"/>
                  </a:lnTo>
                  <a:lnTo>
                    <a:pt x="18270" y="14198"/>
                  </a:lnTo>
                  <a:lnTo>
                    <a:pt x="18270" y="14359"/>
                  </a:lnTo>
                  <a:lnTo>
                    <a:pt x="18261" y="14373"/>
                  </a:lnTo>
                  <a:lnTo>
                    <a:pt x="18258" y="14378"/>
                  </a:lnTo>
                  <a:lnTo>
                    <a:pt x="18250" y="14404"/>
                  </a:lnTo>
                  <a:lnTo>
                    <a:pt x="18217" y="14409"/>
                  </a:lnTo>
                  <a:lnTo>
                    <a:pt x="18190" y="14461"/>
                  </a:lnTo>
                  <a:lnTo>
                    <a:pt x="18161" y="14515"/>
                  </a:lnTo>
                  <a:lnTo>
                    <a:pt x="18131" y="14591"/>
                  </a:lnTo>
                  <a:lnTo>
                    <a:pt x="18113" y="14643"/>
                  </a:lnTo>
                  <a:lnTo>
                    <a:pt x="18044" y="14721"/>
                  </a:lnTo>
                  <a:lnTo>
                    <a:pt x="18003" y="14821"/>
                  </a:lnTo>
                  <a:lnTo>
                    <a:pt x="17970" y="14869"/>
                  </a:lnTo>
                  <a:lnTo>
                    <a:pt x="17920" y="14929"/>
                  </a:lnTo>
                  <a:lnTo>
                    <a:pt x="17887" y="14983"/>
                  </a:lnTo>
                  <a:lnTo>
                    <a:pt x="17866" y="15011"/>
                  </a:lnTo>
                  <a:lnTo>
                    <a:pt x="17829" y="15040"/>
                  </a:lnTo>
                  <a:lnTo>
                    <a:pt x="17799" y="15057"/>
                  </a:lnTo>
                  <a:lnTo>
                    <a:pt x="17775" y="15109"/>
                  </a:lnTo>
                  <a:lnTo>
                    <a:pt x="17779" y="15131"/>
                  </a:lnTo>
                  <a:lnTo>
                    <a:pt x="17778" y="15133"/>
                  </a:lnTo>
                  <a:lnTo>
                    <a:pt x="17757" y="15198"/>
                  </a:lnTo>
                  <a:lnTo>
                    <a:pt x="17735" y="15234"/>
                  </a:lnTo>
                  <a:lnTo>
                    <a:pt x="17703" y="15234"/>
                  </a:lnTo>
                  <a:lnTo>
                    <a:pt x="17684" y="15264"/>
                  </a:lnTo>
                  <a:lnTo>
                    <a:pt x="17678" y="15283"/>
                  </a:lnTo>
                  <a:lnTo>
                    <a:pt x="17672" y="15304"/>
                  </a:lnTo>
                  <a:lnTo>
                    <a:pt x="17693" y="15357"/>
                  </a:lnTo>
                  <a:lnTo>
                    <a:pt x="17697" y="15358"/>
                  </a:lnTo>
                  <a:lnTo>
                    <a:pt x="17696" y="15358"/>
                  </a:lnTo>
                  <a:lnTo>
                    <a:pt x="17693" y="15361"/>
                  </a:lnTo>
                  <a:lnTo>
                    <a:pt x="17651" y="15429"/>
                  </a:lnTo>
                  <a:lnTo>
                    <a:pt x="17640" y="15471"/>
                  </a:lnTo>
                  <a:lnTo>
                    <a:pt x="17588" y="15465"/>
                  </a:lnTo>
                  <a:lnTo>
                    <a:pt x="17581" y="15457"/>
                  </a:lnTo>
                  <a:lnTo>
                    <a:pt x="17570" y="15429"/>
                  </a:lnTo>
                  <a:lnTo>
                    <a:pt x="17545" y="15258"/>
                  </a:lnTo>
                  <a:lnTo>
                    <a:pt x="17485" y="15123"/>
                  </a:lnTo>
                  <a:lnTo>
                    <a:pt x="17481" y="15121"/>
                  </a:lnTo>
                  <a:lnTo>
                    <a:pt x="17424" y="15086"/>
                  </a:lnTo>
                  <a:lnTo>
                    <a:pt x="17407" y="14991"/>
                  </a:lnTo>
                  <a:lnTo>
                    <a:pt x="17394" y="14921"/>
                  </a:lnTo>
                  <a:lnTo>
                    <a:pt x="17353" y="14841"/>
                  </a:lnTo>
                  <a:lnTo>
                    <a:pt x="17330" y="14740"/>
                  </a:lnTo>
                  <a:lnTo>
                    <a:pt x="17317" y="14730"/>
                  </a:lnTo>
                  <a:lnTo>
                    <a:pt x="17284" y="14706"/>
                  </a:lnTo>
                  <a:lnTo>
                    <a:pt x="17254" y="14687"/>
                  </a:lnTo>
                  <a:lnTo>
                    <a:pt x="17216" y="14664"/>
                  </a:lnTo>
                  <a:lnTo>
                    <a:pt x="17177" y="14584"/>
                  </a:lnTo>
                  <a:lnTo>
                    <a:pt x="17173" y="14575"/>
                  </a:lnTo>
                  <a:lnTo>
                    <a:pt x="17152" y="14552"/>
                  </a:lnTo>
                  <a:lnTo>
                    <a:pt x="17130" y="14529"/>
                  </a:lnTo>
                  <a:lnTo>
                    <a:pt x="17128" y="14501"/>
                  </a:lnTo>
                  <a:lnTo>
                    <a:pt x="17127" y="14495"/>
                  </a:lnTo>
                  <a:lnTo>
                    <a:pt x="17114" y="14449"/>
                  </a:lnTo>
                  <a:lnTo>
                    <a:pt x="17099" y="14398"/>
                  </a:lnTo>
                  <a:lnTo>
                    <a:pt x="17076" y="14360"/>
                  </a:lnTo>
                  <a:lnTo>
                    <a:pt x="17032" y="14335"/>
                  </a:lnTo>
                  <a:lnTo>
                    <a:pt x="17006" y="14321"/>
                  </a:lnTo>
                  <a:lnTo>
                    <a:pt x="16933" y="14209"/>
                  </a:lnTo>
                  <a:lnTo>
                    <a:pt x="16872" y="14117"/>
                  </a:lnTo>
                  <a:lnTo>
                    <a:pt x="16817" y="14087"/>
                  </a:lnTo>
                  <a:lnTo>
                    <a:pt x="16803" y="14030"/>
                  </a:lnTo>
                  <a:lnTo>
                    <a:pt x="16771" y="13985"/>
                  </a:lnTo>
                  <a:lnTo>
                    <a:pt x="16745" y="13950"/>
                  </a:lnTo>
                  <a:lnTo>
                    <a:pt x="16705" y="13820"/>
                  </a:lnTo>
                  <a:lnTo>
                    <a:pt x="16687" y="13792"/>
                  </a:lnTo>
                  <a:lnTo>
                    <a:pt x="16664" y="13754"/>
                  </a:lnTo>
                  <a:lnTo>
                    <a:pt x="16644" y="13690"/>
                  </a:lnTo>
                  <a:lnTo>
                    <a:pt x="16550" y="13661"/>
                  </a:lnTo>
                  <a:lnTo>
                    <a:pt x="16442" y="13574"/>
                  </a:lnTo>
                  <a:lnTo>
                    <a:pt x="16422" y="13545"/>
                  </a:lnTo>
                  <a:lnTo>
                    <a:pt x="16427" y="13529"/>
                  </a:lnTo>
                  <a:lnTo>
                    <a:pt x="16452" y="13443"/>
                  </a:lnTo>
                  <a:lnTo>
                    <a:pt x="16477" y="13409"/>
                  </a:lnTo>
                  <a:lnTo>
                    <a:pt x="16479" y="13406"/>
                  </a:lnTo>
                  <a:lnTo>
                    <a:pt x="16504" y="13349"/>
                  </a:lnTo>
                  <a:lnTo>
                    <a:pt x="16509" y="13309"/>
                  </a:lnTo>
                  <a:lnTo>
                    <a:pt x="16608" y="13228"/>
                  </a:lnTo>
                  <a:lnTo>
                    <a:pt x="16661" y="13228"/>
                  </a:lnTo>
                  <a:lnTo>
                    <a:pt x="16666" y="13177"/>
                  </a:lnTo>
                  <a:lnTo>
                    <a:pt x="16741" y="13123"/>
                  </a:lnTo>
                  <a:lnTo>
                    <a:pt x="16769" y="13103"/>
                  </a:lnTo>
                  <a:lnTo>
                    <a:pt x="16778" y="13084"/>
                  </a:lnTo>
                  <a:lnTo>
                    <a:pt x="16783" y="13084"/>
                  </a:lnTo>
                  <a:lnTo>
                    <a:pt x="17300" y="12985"/>
                  </a:lnTo>
                  <a:lnTo>
                    <a:pt x="17297" y="12996"/>
                  </a:lnTo>
                  <a:lnTo>
                    <a:pt x="17336" y="13075"/>
                  </a:lnTo>
                  <a:lnTo>
                    <a:pt x="17380" y="13039"/>
                  </a:lnTo>
                  <a:lnTo>
                    <a:pt x="17407" y="13073"/>
                  </a:lnTo>
                  <a:lnTo>
                    <a:pt x="17442" y="13118"/>
                  </a:lnTo>
                  <a:lnTo>
                    <a:pt x="17455" y="13235"/>
                  </a:lnTo>
                  <a:lnTo>
                    <a:pt x="17457" y="13246"/>
                  </a:lnTo>
                  <a:lnTo>
                    <a:pt x="17638" y="13208"/>
                  </a:lnTo>
                  <a:lnTo>
                    <a:pt x="17943" y="13145"/>
                  </a:lnTo>
                  <a:lnTo>
                    <a:pt x="18460" y="13724"/>
                  </a:lnTo>
                  <a:cubicBezTo>
                    <a:pt x="18460" y="13724"/>
                    <a:pt x="18423" y="13762"/>
                    <a:pt x="18423" y="13762"/>
                  </a:cubicBezTo>
                  <a:close/>
                  <a:moveTo>
                    <a:pt x="17607" y="15632"/>
                  </a:moveTo>
                  <a:lnTo>
                    <a:pt x="17568" y="15757"/>
                  </a:lnTo>
                  <a:lnTo>
                    <a:pt x="17538" y="15881"/>
                  </a:lnTo>
                  <a:lnTo>
                    <a:pt x="17526" y="16007"/>
                  </a:lnTo>
                  <a:lnTo>
                    <a:pt x="17465" y="16295"/>
                  </a:lnTo>
                  <a:lnTo>
                    <a:pt x="17456" y="16374"/>
                  </a:lnTo>
                  <a:lnTo>
                    <a:pt x="17456" y="16477"/>
                  </a:lnTo>
                  <a:lnTo>
                    <a:pt x="17473" y="16552"/>
                  </a:lnTo>
                  <a:lnTo>
                    <a:pt x="17482" y="16652"/>
                  </a:lnTo>
                  <a:lnTo>
                    <a:pt x="17470" y="16658"/>
                  </a:lnTo>
                  <a:lnTo>
                    <a:pt x="17421" y="16654"/>
                  </a:lnTo>
                  <a:lnTo>
                    <a:pt x="17402" y="16653"/>
                  </a:lnTo>
                  <a:lnTo>
                    <a:pt x="17307" y="16580"/>
                  </a:lnTo>
                  <a:lnTo>
                    <a:pt x="17306" y="16582"/>
                  </a:lnTo>
                  <a:lnTo>
                    <a:pt x="17259" y="16639"/>
                  </a:lnTo>
                  <a:lnTo>
                    <a:pt x="17241" y="16686"/>
                  </a:lnTo>
                  <a:lnTo>
                    <a:pt x="17236" y="16769"/>
                  </a:lnTo>
                  <a:lnTo>
                    <a:pt x="17253" y="16853"/>
                  </a:lnTo>
                  <a:lnTo>
                    <a:pt x="17272" y="16951"/>
                  </a:lnTo>
                  <a:lnTo>
                    <a:pt x="17267" y="16994"/>
                  </a:lnTo>
                  <a:lnTo>
                    <a:pt x="17266" y="17002"/>
                  </a:lnTo>
                  <a:lnTo>
                    <a:pt x="17235" y="16996"/>
                  </a:lnTo>
                  <a:lnTo>
                    <a:pt x="17228" y="16977"/>
                  </a:lnTo>
                  <a:lnTo>
                    <a:pt x="17219" y="16926"/>
                  </a:lnTo>
                  <a:lnTo>
                    <a:pt x="17207" y="16860"/>
                  </a:lnTo>
                  <a:lnTo>
                    <a:pt x="16488" y="16932"/>
                  </a:lnTo>
                  <a:lnTo>
                    <a:pt x="16013" y="16979"/>
                  </a:lnTo>
                  <a:lnTo>
                    <a:pt x="15998" y="16945"/>
                  </a:lnTo>
                  <a:lnTo>
                    <a:pt x="16003" y="16888"/>
                  </a:lnTo>
                  <a:lnTo>
                    <a:pt x="15996" y="16878"/>
                  </a:lnTo>
                  <a:lnTo>
                    <a:pt x="15961" y="16821"/>
                  </a:lnTo>
                  <a:lnTo>
                    <a:pt x="15956" y="16789"/>
                  </a:lnTo>
                  <a:lnTo>
                    <a:pt x="15952" y="16753"/>
                  </a:lnTo>
                  <a:lnTo>
                    <a:pt x="15951" y="16754"/>
                  </a:lnTo>
                  <a:lnTo>
                    <a:pt x="15947" y="16729"/>
                  </a:lnTo>
                  <a:lnTo>
                    <a:pt x="15896" y="16603"/>
                  </a:lnTo>
                  <a:lnTo>
                    <a:pt x="15897" y="16568"/>
                  </a:lnTo>
                  <a:lnTo>
                    <a:pt x="15904" y="16390"/>
                  </a:lnTo>
                  <a:lnTo>
                    <a:pt x="15884" y="16320"/>
                  </a:lnTo>
                  <a:lnTo>
                    <a:pt x="15851" y="16204"/>
                  </a:lnTo>
                  <a:lnTo>
                    <a:pt x="15848" y="16118"/>
                  </a:lnTo>
                  <a:lnTo>
                    <a:pt x="15847" y="16070"/>
                  </a:lnTo>
                  <a:lnTo>
                    <a:pt x="15871" y="15972"/>
                  </a:lnTo>
                  <a:lnTo>
                    <a:pt x="15871" y="15866"/>
                  </a:lnTo>
                  <a:lnTo>
                    <a:pt x="15890" y="15824"/>
                  </a:lnTo>
                  <a:lnTo>
                    <a:pt x="15910" y="15778"/>
                  </a:lnTo>
                  <a:lnTo>
                    <a:pt x="15916" y="15738"/>
                  </a:lnTo>
                  <a:lnTo>
                    <a:pt x="15918" y="15724"/>
                  </a:lnTo>
                  <a:lnTo>
                    <a:pt x="15883" y="15654"/>
                  </a:lnTo>
                  <a:lnTo>
                    <a:pt x="15889" y="15628"/>
                  </a:lnTo>
                  <a:lnTo>
                    <a:pt x="15899" y="15581"/>
                  </a:lnTo>
                  <a:lnTo>
                    <a:pt x="15859" y="15507"/>
                  </a:lnTo>
                  <a:lnTo>
                    <a:pt x="15825" y="15470"/>
                  </a:lnTo>
                  <a:lnTo>
                    <a:pt x="15812" y="15430"/>
                  </a:lnTo>
                  <a:lnTo>
                    <a:pt x="15787" y="15299"/>
                  </a:lnTo>
                  <a:lnTo>
                    <a:pt x="15759" y="15254"/>
                  </a:lnTo>
                  <a:lnTo>
                    <a:pt x="15463" y="13544"/>
                  </a:lnTo>
                  <a:lnTo>
                    <a:pt x="15826" y="13477"/>
                  </a:lnTo>
                  <a:lnTo>
                    <a:pt x="15826" y="13478"/>
                  </a:lnTo>
                  <a:lnTo>
                    <a:pt x="15858" y="13471"/>
                  </a:lnTo>
                  <a:lnTo>
                    <a:pt x="15877" y="13467"/>
                  </a:lnTo>
                  <a:lnTo>
                    <a:pt x="15877" y="13466"/>
                  </a:lnTo>
                  <a:lnTo>
                    <a:pt x="15968" y="13446"/>
                  </a:lnTo>
                  <a:lnTo>
                    <a:pt x="16448" y="13335"/>
                  </a:lnTo>
                  <a:lnTo>
                    <a:pt x="16441" y="13350"/>
                  </a:lnTo>
                  <a:lnTo>
                    <a:pt x="16417" y="13385"/>
                  </a:lnTo>
                  <a:lnTo>
                    <a:pt x="16411" y="13392"/>
                  </a:lnTo>
                  <a:lnTo>
                    <a:pt x="16391" y="13462"/>
                  </a:lnTo>
                  <a:lnTo>
                    <a:pt x="16360" y="13566"/>
                  </a:lnTo>
                  <a:lnTo>
                    <a:pt x="16364" y="13571"/>
                  </a:lnTo>
                  <a:lnTo>
                    <a:pt x="16413" y="13642"/>
                  </a:lnTo>
                  <a:lnTo>
                    <a:pt x="16473" y="13690"/>
                  </a:lnTo>
                  <a:lnTo>
                    <a:pt x="16533" y="13739"/>
                  </a:lnTo>
                  <a:lnTo>
                    <a:pt x="16587" y="13755"/>
                  </a:lnTo>
                  <a:lnTo>
                    <a:pt x="16610" y="13762"/>
                  </a:lnTo>
                  <a:lnTo>
                    <a:pt x="16613" y="13772"/>
                  </a:lnTo>
                  <a:lnTo>
                    <a:pt x="16622" y="13803"/>
                  </a:lnTo>
                  <a:lnTo>
                    <a:pt x="16623" y="13803"/>
                  </a:lnTo>
                  <a:lnTo>
                    <a:pt x="16663" y="13868"/>
                  </a:lnTo>
                  <a:lnTo>
                    <a:pt x="16673" y="13901"/>
                  </a:lnTo>
                  <a:lnTo>
                    <a:pt x="16704" y="14001"/>
                  </a:lnTo>
                  <a:lnTo>
                    <a:pt x="16760" y="14079"/>
                  </a:lnTo>
                  <a:lnTo>
                    <a:pt x="16779" y="14152"/>
                  </a:lnTo>
                  <a:lnTo>
                    <a:pt x="16846" y="14188"/>
                  </a:lnTo>
                  <a:lnTo>
                    <a:pt x="16927" y="14312"/>
                  </a:lnTo>
                  <a:lnTo>
                    <a:pt x="16980" y="14392"/>
                  </a:lnTo>
                  <a:lnTo>
                    <a:pt x="17048" y="14431"/>
                  </a:lnTo>
                  <a:lnTo>
                    <a:pt x="17050" y="14433"/>
                  </a:lnTo>
                  <a:lnTo>
                    <a:pt x="17057" y="14445"/>
                  </a:lnTo>
                  <a:lnTo>
                    <a:pt x="17078" y="14519"/>
                  </a:lnTo>
                  <a:lnTo>
                    <a:pt x="17081" y="14552"/>
                  </a:lnTo>
                  <a:lnTo>
                    <a:pt x="17084" y="14577"/>
                  </a:lnTo>
                  <a:lnTo>
                    <a:pt x="17127" y="14624"/>
                  </a:lnTo>
                  <a:lnTo>
                    <a:pt x="17138" y="14636"/>
                  </a:lnTo>
                  <a:lnTo>
                    <a:pt x="17185" y="14731"/>
                  </a:lnTo>
                  <a:lnTo>
                    <a:pt x="17264" y="14781"/>
                  </a:lnTo>
                  <a:lnTo>
                    <a:pt x="17290" y="14800"/>
                  </a:lnTo>
                  <a:lnTo>
                    <a:pt x="17308" y="14882"/>
                  </a:lnTo>
                  <a:lnTo>
                    <a:pt x="17349" y="14960"/>
                  </a:lnTo>
                  <a:lnTo>
                    <a:pt x="17383" y="15148"/>
                  </a:lnTo>
                  <a:lnTo>
                    <a:pt x="17453" y="15191"/>
                  </a:lnTo>
                  <a:lnTo>
                    <a:pt x="17469" y="15226"/>
                  </a:lnTo>
                  <a:lnTo>
                    <a:pt x="17498" y="15292"/>
                  </a:lnTo>
                  <a:lnTo>
                    <a:pt x="17517" y="15425"/>
                  </a:lnTo>
                  <a:lnTo>
                    <a:pt x="17523" y="15462"/>
                  </a:lnTo>
                  <a:lnTo>
                    <a:pt x="17544" y="15513"/>
                  </a:lnTo>
                  <a:lnTo>
                    <a:pt x="17570" y="15544"/>
                  </a:lnTo>
                  <a:lnTo>
                    <a:pt x="17635" y="15552"/>
                  </a:lnTo>
                  <a:lnTo>
                    <a:pt x="17635" y="15563"/>
                  </a:lnTo>
                  <a:lnTo>
                    <a:pt x="17647" y="15568"/>
                  </a:lnTo>
                  <a:cubicBezTo>
                    <a:pt x="17647" y="15568"/>
                    <a:pt x="17607" y="15632"/>
                    <a:pt x="17607" y="15632"/>
                  </a:cubicBezTo>
                  <a:close/>
                  <a:moveTo>
                    <a:pt x="17558" y="17007"/>
                  </a:moveTo>
                  <a:lnTo>
                    <a:pt x="17558" y="17043"/>
                  </a:lnTo>
                  <a:lnTo>
                    <a:pt x="17628" y="17303"/>
                  </a:lnTo>
                  <a:lnTo>
                    <a:pt x="17657" y="17489"/>
                  </a:lnTo>
                  <a:lnTo>
                    <a:pt x="17769" y="17811"/>
                  </a:lnTo>
                  <a:lnTo>
                    <a:pt x="17850" y="17987"/>
                  </a:lnTo>
                  <a:lnTo>
                    <a:pt x="17865" y="18034"/>
                  </a:lnTo>
                  <a:lnTo>
                    <a:pt x="17917" y="18084"/>
                  </a:lnTo>
                  <a:lnTo>
                    <a:pt x="17987" y="18190"/>
                  </a:lnTo>
                  <a:lnTo>
                    <a:pt x="18107" y="18458"/>
                  </a:lnTo>
                  <a:lnTo>
                    <a:pt x="18107" y="18465"/>
                  </a:lnTo>
                  <a:lnTo>
                    <a:pt x="18074" y="18537"/>
                  </a:lnTo>
                  <a:lnTo>
                    <a:pt x="18074" y="18612"/>
                  </a:lnTo>
                  <a:lnTo>
                    <a:pt x="18108" y="18728"/>
                  </a:lnTo>
                  <a:lnTo>
                    <a:pt x="18114" y="18767"/>
                  </a:lnTo>
                  <a:lnTo>
                    <a:pt x="18112" y="18783"/>
                  </a:lnTo>
                  <a:lnTo>
                    <a:pt x="18109" y="18802"/>
                  </a:lnTo>
                  <a:lnTo>
                    <a:pt x="18212" y="19024"/>
                  </a:lnTo>
                  <a:lnTo>
                    <a:pt x="18289" y="19319"/>
                  </a:lnTo>
                  <a:lnTo>
                    <a:pt x="18416" y="19583"/>
                  </a:lnTo>
                  <a:lnTo>
                    <a:pt x="18438" y="19654"/>
                  </a:lnTo>
                  <a:lnTo>
                    <a:pt x="18473" y="19863"/>
                  </a:lnTo>
                  <a:lnTo>
                    <a:pt x="18481" y="20124"/>
                  </a:lnTo>
                  <a:lnTo>
                    <a:pt x="18468" y="20272"/>
                  </a:lnTo>
                  <a:lnTo>
                    <a:pt x="18504" y="20505"/>
                  </a:lnTo>
                  <a:lnTo>
                    <a:pt x="18487" y="20499"/>
                  </a:lnTo>
                  <a:lnTo>
                    <a:pt x="18441" y="20673"/>
                  </a:lnTo>
                  <a:lnTo>
                    <a:pt x="18436" y="20765"/>
                  </a:lnTo>
                  <a:lnTo>
                    <a:pt x="18460" y="20920"/>
                  </a:lnTo>
                  <a:lnTo>
                    <a:pt x="18458" y="20931"/>
                  </a:lnTo>
                  <a:lnTo>
                    <a:pt x="18424" y="21031"/>
                  </a:lnTo>
                  <a:lnTo>
                    <a:pt x="18257" y="21136"/>
                  </a:lnTo>
                  <a:lnTo>
                    <a:pt x="18212" y="21142"/>
                  </a:lnTo>
                  <a:lnTo>
                    <a:pt x="18194" y="21042"/>
                  </a:lnTo>
                  <a:lnTo>
                    <a:pt x="18146" y="21004"/>
                  </a:lnTo>
                  <a:lnTo>
                    <a:pt x="18128" y="21004"/>
                  </a:lnTo>
                  <a:lnTo>
                    <a:pt x="18085" y="20949"/>
                  </a:lnTo>
                  <a:lnTo>
                    <a:pt x="17961" y="20704"/>
                  </a:lnTo>
                  <a:lnTo>
                    <a:pt x="17909" y="20658"/>
                  </a:lnTo>
                  <a:lnTo>
                    <a:pt x="17800" y="20619"/>
                  </a:lnTo>
                  <a:lnTo>
                    <a:pt x="17791" y="20610"/>
                  </a:lnTo>
                  <a:lnTo>
                    <a:pt x="17708" y="20251"/>
                  </a:lnTo>
                  <a:lnTo>
                    <a:pt x="17651" y="20220"/>
                  </a:lnTo>
                  <a:lnTo>
                    <a:pt x="17615" y="20183"/>
                  </a:lnTo>
                  <a:lnTo>
                    <a:pt x="17583" y="20069"/>
                  </a:lnTo>
                  <a:lnTo>
                    <a:pt x="17579" y="20011"/>
                  </a:lnTo>
                  <a:lnTo>
                    <a:pt x="17548" y="19875"/>
                  </a:lnTo>
                  <a:lnTo>
                    <a:pt x="17475" y="19875"/>
                  </a:lnTo>
                  <a:lnTo>
                    <a:pt x="17472" y="19923"/>
                  </a:lnTo>
                  <a:lnTo>
                    <a:pt x="17391" y="19842"/>
                  </a:lnTo>
                  <a:lnTo>
                    <a:pt x="17323" y="19596"/>
                  </a:lnTo>
                  <a:lnTo>
                    <a:pt x="17275" y="19526"/>
                  </a:lnTo>
                  <a:lnTo>
                    <a:pt x="17254" y="19487"/>
                  </a:lnTo>
                  <a:lnTo>
                    <a:pt x="17254" y="19461"/>
                  </a:lnTo>
                  <a:lnTo>
                    <a:pt x="17265" y="19453"/>
                  </a:lnTo>
                  <a:lnTo>
                    <a:pt x="17274" y="19445"/>
                  </a:lnTo>
                  <a:lnTo>
                    <a:pt x="17305" y="19296"/>
                  </a:lnTo>
                  <a:lnTo>
                    <a:pt x="17324" y="19247"/>
                  </a:lnTo>
                  <a:lnTo>
                    <a:pt x="17347" y="19180"/>
                  </a:lnTo>
                  <a:lnTo>
                    <a:pt x="17353" y="19097"/>
                  </a:lnTo>
                  <a:lnTo>
                    <a:pt x="17308" y="19038"/>
                  </a:lnTo>
                  <a:lnTo>
                    <a:pt x="17272" y="19077"/>
                  </a:lnTo>
                  <a:lnTo>
                    <a:pt x="17271" y="19083"/>
                  </a:lnTo>
                  <a:lnTo>
                    <a:pt x="17248" y="19003"/>
                  </a:lnTo>
                  <a:lnTo>
                    <a:pt x="17169" y="19026"/>
                  </a:lnTo>
                  <a:lnTo>
                    <a:pt x="17158" y="19081"/>
                  </a:lnTo>
                  <a:lnTo>
                    <a:pt x="17182" y="19223"/>
                  </a:lnTo>
                  <a:lnTo>
                    <a:pt x="17197" y="19243"/>
                  </a:lnTo>
                  <a:lnTo>
                    <a:pt x="17196" y="19246"/>
                  </a:lnTo>
                  <a:lnTo>
                    <a:pt x="17147" y="19193"/>
                  </a:lnTo>
                  <a:lnTo>
                    <a:pt x="17136" y="19151"/>
                  </a:lnTo>
                  <a:lnTo>
                    <a:pt x="17132" y="18988"/>
                  </a:lnTo>
                  <a:lnTo>
                    <a:pt x="17164" y="18773"/>
                  </a:lnTo>
                  <a:lnTo>
                    <a:pt x="17177" y="18553"/>
                  </a:lnTo>
                  <a:lnTo>
                    <a:pt x="17145" y="18372"/>
                  </a:lnTo>
                  <a:lnTo>
                    <a:pt x="17156" y="18305"/>
                  </a:lnTo>
                  <a:lnTo>
                    <a:pt x="17126" y="18266"/>
                  </a:lnTo>
                  <a:lnTo>
                    <a:pt x="17043" y="18069"/>
                  </a:lnTo>
                  <a:lnTo>
                    <a:pt x="16941" y="18076"/>
                  </a:lnTo>
                  <a:lnTo>
                    <a:pt x="16916" y="18040"/>
                  </a:lnTo>
                  <a:lnTo>
                    <a:pt x="16899" y="17979"/>
                  </a:lnTo>
                  <a:lnTo>
                    <a:pt x="16768" y="17826"/>
                  </a:lnTo>
                  <a:lnTo>
                    <a:pt x="16723" y="17715"/>
                  </a:lnTo>
                  <a:lnTo>
                    <a:pt x="16675" y="17655"/>
                  </a:lnTo>
                  <a:lnTo>
                    <a:pt x="16670" y="17605"/>
                  </a:lnTo>
                  <a:lnTo>
                    <a:pt x="16444" y="17419"/>
                  </a:lnTo>
                  <a:lnTo>
                    <a:pt x="16284" y="17449"/>
                  </a:lnTo>
                  <a:lnTo>
                    <a:pt x="16249" y="17582"/>
                  </a:lnTo>
                  <a:lnTo>
                    <a:pt x="16257" y="17604"/>
                  </a:lnTo>
                  <a:lnTo>
                    <a:pt x="16195" y="17604"/>
                  </a:lnTo>
                  <a:lnTo>
                    <a:pt x="16064" y="17775"/>
                  </a:lnTo>
                  <a:lnTo>
                    <a:pt x="15999" y="17783"/>
                  </a:lnTo>
                  <a:lnTo>
                    <a:pt x="15990" y="17821"/>
                  </a:lnTo>
                  <a:lnTo>
                    <a:pt x="15888" y="17867"/>
                  </a:lnTo>
                  <a:lnTo>
                    <a:pt x="15892" y="17820"/>
                  </a:lnTo>
                  <a:lnTo>
                    <a:pt x="15880" y="17745"/>
                  </a:lnTo>
                  <a:lnTo>
                    <a:pt x="15774" y="17616"/>
                  </a:lnTo>
                  <a:lnTo>
                    <a:pt x="15789" y="17601"/>
                  </a:lnTo>
                  <a:lnTo>
                    <a:pt x="15772" y="17544"/>
                  </a:lnTo>
                  <a:lnTo>
                    <a:pt x="15751" y="17522"/>
                  </a:lnTo>
                  <a:lnTo>
                    <a:pt x="15702" y="17498"/>
                  </a:lnTo>
                  <a:lnTo>
                    <a:pt x="15671" y="17437"/>
                  </a:lnTo>
                  <a:lnTo>
                    <a:pt x="15620" y="17502"/>
                  </a:lnTo>
                  <a:lnTo>
                    <a:pt x="15620" y="17508"/>
                  </a:lnTo>
                  <a:lnTo>
                    <a:pt x="15543" y="17443"/>
                  </a:lnTo>
                  <a:lnTo>
                    <a:pt x="15453" y="17388"/>
                  </a:lnTo>
                  <a:lnTo>
                    <a:pt x="15395" y="17379"/>
                  </a:lnTo>
                  <a:lnTo>
                    <a:pt x="15403" y="17367"/>
                  </a:lnTo>
                  <a:lnTo>
                    <a:pt x="15403" y="17282"/>
                  </a:lnTo>
                  <a:lnTo>
                    <a:pt x="15345" y="17282"/>
                  </a:lnTo>
                  <a:lnTo>
                    <a:pt x="15137" y="17394"/>
                  </a:lnTo>
                  <a:lnTo>
                    <a:pt x="15115" y="17397"/>
                  </a:lnTo>
                  <a:lnTo>
                    <a:pt x="15124" y="17337"/>
                  </a:lnTo>
                  <a:lnTo>
                    <a:pt x="15068" y="17319"/>
                  </a:lnTo>
                  <a:lnTo>
                    <a:pt x="15053" y="17335"/>
                  </a:lnTo>
                  <a:lnTo>
                    <a:pt x="15040" y="17335"/>
                  </a:lnTo>
                  <a:lnTo>
                    <a:pt x="14993" y="17313"/>
                  </a:lnTo>
                  <a:lnTo>
                    <a:pt x="14976" y="17380"/>
                  </a:lnTo>
                  <a:lnTo>
                    <a:pt x="14954" y="17468"/>
                  </a:lnTo>
                  <a:lnTo>
                    <a:pt x="14943" y="17483"/>
                  </a:lnTo>
                  <a:lnTo>
                    <a:pt x="14906" y="17502"/>
                  </a:lnTo>
                  <a:lnTo>
                    <a:pt x="14927" y="17473"/>
                  </a:lnTo>
                  <a:lnTo>
                    <a:pt x="14927" y="17422"/>
                  </a:lnTo>
                  <a:lnTo>
                    <a:pt x="14914" y="17391"/>
                  </a:lnTo>
                  <a:lnTo>
                    <a:pt x="14911" y="17383"/>
                  </a:lnTo>
                  <a:lnTo>
                    <a:pt x="14898" y="17372"/>
                  </a:lnTo>
                  <a:lnTo>
                    <a:pt x="14918" y="17295"/>
                  </a:lnTo>
                  <a:lnTo>
                    <a:pt x="14907" y="17259"/>
                  </a:lnTo>
                  <a:lnTo>
                    <a:pt x="14902" y="17245"/>
                  </a:lnTo>
                  <a:lnTo>
                    <a:pt x="14859" y="17184"/>
                  </a:lnTo>
                  <a:lnTo>
                    <a:pt x="14846" y="17184"/>
                  </a:lnTo>
                  <a:lnTo>
                    <a:pt x="14841" y="17177"/>
                  </a:lnTo>
                  <a:lnTo>
                    <a:pt x="14832" y="17164"/>
                  </a:lnTo>
                  <a:lnTo>
                    <a:pt x="14811" y="17114"/>
                  </a:lnTo>
                  <a:lnTo>
                    <a:pt x="14805" y="17098"/>
                  </a:lnTo>
                  <a:lnTo>
                    <a:pt x="14802" y="17069"/>
                  </a:lnTo>
                  <a:lnTo>
                    <a:pt x="14810" y="17057"/>
                  </a:lnTo>
                  <a:lnTo>
                    <a:pt x="14817" y="17045"/>
                  </a:lnTo>
                  <a:lnTo>
                    <a:pt x="14816" y="17039"/>
                  </a:lnTo>
                  <a:lnTo>
                    <a:pt x="14812" y="17018"/>
                  </a:lnTo>
                  <a:lnTo>
                    <a:pt x="15910" y="16842"/>
                  </a:lnTo>
                  <a:lnTo>
                    <a:pt x="15912" y="16857"/>
                  </a:lnTo>
                  <a:lnTo>
                    <a:pt x="15950" y="16918"/>
                  </a:lnTo>
                  <a:lnTo>
                    <a:pt x="15947" y="16945"/>
                  </a:lnTo>
                  <a:lnTo>
                    <a:pt x="15946" y="16966"/>
                  </a:lnTo>
                  <a:lnTo>
                    <a:pt x="15988" y="17063"/>
                  </a:lnTo>
                  <a:lnTo>
                    <a:pt x="17170" y="16945"/>
                  </a:lnTo>
                  <a:lnTo>
                    <a:pt x="17181" y="17012"/>
                  </a:lnTo>
                  <a:lnTo>
                    <a:pt x="17206" y="17072"/>
                  </a:lnTo>
                  <a:lnTo>
                    <a:pt x="17306" y="17092"/>
                  </a:lnTo>
                  <a:lnTo>
                    <a:pt x="17318" y="16998"/>
                  </a:lnTo>
                  <a:lnTo>
                    <a:pt x="17324" y="16946"/>
                  </a:lnTo>
                  <a:lnTo>
                    <a:pt x="17287" y="16760"/>
                  </a:lnTo>
                  <a:lnTo>
                    <a:pt x="17290" y="16712"/>
                  </a:lnTo>
                  <a:lnTo>
                    <a:pt x="17293" y="16704"/>
                  </a:lnTo>
                  <a:lnTo>
                    <a:pt x="17297" y="16694"/>
                  </a:lnTo>
                  <a:lnTo>
                    <a:pt x="17306" y="16683"/>
                  </a:lnTo>
                  <a:lnTo>
                    <a:pt x="17313" y="16674"/>
                  </a:lnTo>
                  <a:lnTo>
                    <a:pt x="17389" y="16733"/>
                  </a:lnTo>
                  <a:lnTo>
                    <a:pt x="17477" y="16740"/>
                  </a:lnTo>
                  <a:lnTo>
                    <a:pt x="17495" y="16730"/>
                  </a:lnTo>
                  <a:lnTo>
                    <a:pt x="17501" y="16755"/>
                  </a:lnTo>
                  <a:lnTo>
                    <a:pt x="17514" y="16951"/>
                  </a:lnTo>
                  <a:lnTo>
                    <a:pt x="17539" y="16980"/>
                  </a:lnTo>
                  <a:cubicBezTo>
                    <a:pt x="17539" y="16980"/>
                    <a:pt x="17558" y="17007"/>
                    <a:pt x="17558" y="17007"/>
                  </a:cubicBezTo>
                  <a:close/>
                  <a:moveTo>
                    <a:pt x="18176" y="21172"/>
                  </a:moveTo>
                  <a:lnTo>
                    <a:pt x="18165" y="21168"/>
                  </a:lnTo>
                  <a:lnTo>
                    <a:pt x="18197" y="21151"/>
                  </a:lnTo>
                  <a:cubicBezTo>
                    <a:pt x="18197" y="21151"/>
                    <a:pt x="18176" y="21172"/>
                    <a:pt x="18176" y="21172"/>
                  </a:cubicBezTo>
                  <a:close/>
                  <a:moveTo>
                    <a:pt x="15016" y="17439"/>
                  </a:moveTo>
                  <a:lnTo>
                    <a:pt x="15023" y="17411"/>
                  </a:lnTo>
                  <a:lnTo>
                    <a:pt x="15033" y="17416"/>
                  </a:lnTo>
                  <a:lnTo>
                    <a:pt x="15034" y="17416"/>
                  </a:lnTo>
                  <a:cubicBezTo>
                    <a:pt x="15034" y="17416"/>
                    <a:pt x="15016" y="17439"/>
                    <a:pt x="15016" y="17439"/>
                  </a:cubicBezTo>
                  <a:close/>
                  <a:moveTo>
                    <a:pt x="14801" y="17547"/>
                  </a:moveTo>
                  <a:lnTo>
                    <a:pt x="14776" y="17551"/>
                  </a:lnTo>
                  <a:lnTo>
                    <a:pt x="14745" y="17547"/>
                  </a:lnTo>
                  <a:lnTo>
                    <a:pt x="14705" y="17455"/>
                  </a:lnTo>
                  <a:lnTo>
                    <a:pt x="14688" y="17372"/>
                  </a:lnTo>
                  <a:lnTo>
                    <a:pt x="14692" y="17321"/>
                  </a:lnTo>
                  <a:lnTo>
                    <a:pt x="14616" y="17109"/>
                  </a:lnTo>
                  <a:lnTo>
                    <a:pt x="14568" y="17320"/>
                  </a:lnTo>
                  <a:lnTo>
                    <a:pt x="14556" y="17495"/>
                  </a:lnTo>
                  <a:lnTo>
                    <a:pt x="14552" y="17509"/>
                  </a:lnTo>
                  <a:lnTo>
                    <a:pt x="14492" y="17475"/>
                  </a:lnTo>
                  <a:lnTo>
                    <a:pt x="14470" y="17498"/>
                  </a:lnTo>
                  <a:lnTo>
                    <a:pt x="14424" y="16874"/>
                  </a:lnTo>
                  <a:lnTo>
                    <a:pt x="14382" y="16320"/>
                  </a:lnTo>
                  <a:lnTo>
                    <a:pt x="14378" y="16258"/>
                  </a:lnTo>
                  <a:lnTo>
                    <a:pt x="14374" y="16205"/>
                  </a:lnTo>
                  <a:lnTo>
                    <a:pt x="14407" y="13724"/>
                  </a:lnTo>
                  <a:lnTo>
                    <a:pt x="14394" y="13700"/>
                  </a:lnTo>
                  <a:lnTo>
                    <a:pt x="14431" y="13695"/>
                  </a:lnTo>
                  <a:lnTo>
                    <a:pt x="15412" y="13553"/>
                  </a:lnTo>
                  <a:lnTo>
                    <a:pt x="15612" y="14709"/>
                  </a:lnTo>
                  <a:lnTo>
                    <a:pt x="15714" y="15296"/>
                  </a:lnTo>
                  <a:lnTo>
                    <a:pt x="15742" y="15343"/>
                  </a:lnTo>
                  <a:lnTo>
                    <a:pt x="15752" y="15393"/>
                  </a:lnTo>
                  <a:lnTo>
                    <a:pt x="15765" y="15461"/>
                  </a:lnTo>
                  <a:lnTo>
                    <a:pt x="15786" y="15526"/>
                  </a:lnTo>
                  <a:lnTo>
                    <a:pt x="15825" y="15568"/>
                  </a:lnTo>
                  <a:lnTo>
                    <a:pt x="15840" y="15596"/>
                  </a:lnTo>
                  <a:lnTo>
                    <a:pt x="15842" y="15599"/>
                  </a:lnTo>
                  <a:lnTo>
                    <a:pt x="15828" y="15658"/>
                  </a:lnTo>
                  <a:lnTo>
                    <a:pt x="15825" y="15670"/>
                  </a:lnTo>
                  <a:lnTo>
                    <a:pt x="15863" y="15744"/>
                  </a:lnTo>
                  <a:lnTo>
                    <a:pt x="15854" y="15764"/>
                  </a:lnTo>
                  <a:lnTo>
                    <a:pt x="15821" y="15840"/>
                  </a:lnTo>
                  <a:lnTo>
                    <a:pt x="15821" y="15956"/>
                  </a:lnTo>
                  <a:lnTo>
                    <a:pt x="15796" y="16056"/>
                  </a:lnTo>
                  <a:lnTo>
                    <a:pt x="15801" y="16223"/>
                  </a:lnTo>
                  <a:lnTo>
                    <a:pt x="15827" y="16316"/>
                  </a:lnTo>
                  <a:lnTo>
                    <a:pt x="15853" y="16405"/>
                  </a:lnTo>
                  <a:lnTo>
                    <a:pt x="15851" y="16443"/>
                  </a:lnTo>
                  <a:lnTo>
                    <a:pt x="15845" y="16625"/>
                  </a:lnTo>
                  <a:lnTo>
                    <a:pt x="15855" y="16650"/>
                  </a:lnTo>
                  <a:lnTo>
                    <a:pt x="15900" y="16762"/>
                  </a:lnTo>
                  <a:lnTo>
                    <a:pt x="14759" y="16945"/>
                  </a:lnTo>
                  <a:lnTo>
                    <a:pt x="14759" y="17024"/>
                  </a:lnTo>
                  <a:lnTo>
                    <a:pt x="14758" y="17025"/>
                  </a:lnTo>
                  <a:lnTo>
                    <a:pt x="14750" y="17039"/>
                  </a:lnTo>
                  <a:lnTo>
                    <a:pt x="14756" y="17127"/>
                  </a:lnTo>
                  <a:lnTo>
                    <a:pt x="14790" y="17210"/>
                  </a:lnTo>
                  <a:lnTo>
                    <a:pt x="14794" y="17219"/>
                  </a:lnTo>
                  <a:lnTo>
                    <a:pt x="14828" y="17265"/>
                  </a:lnTo>
                  <a:lnTo>
                    <a:pt x="14840" y="17265"/>
                  </a:lnTo>
                  <a:lnTo>
                    <a:pt x="14861" y="17296"/>
                  </a:lnTo>
                  <a:lnTo>
                    <a:pt x="14862" y="17298"/>
                  </a:lnTo>
                  <a:lnTo>
                    <a:pt x="14853" y="17333"/>
                  </a:lnTo>
                  <a:lnTo>
                    <a:pt x="14844" y="17367"/>
                  </a:lnTo>
                  <a:lnTo>
                    <a:pt x="14844" y="17420"/>
                  </a:lnTo>
                  <a:lnTo>
                    <a:pt x="14872" y="17442"/>
                  </a:lnTo>
                  <a:lnTo>
                    <a:pt x="14865" y="17451"/>
                  </a:lnTo>
                  <a:lnTo>
                    <a:pt x="14851" y="17458"/>
                  </a:lnTo>
                  <a:cubicBezTo>
                    <a:pt x="14851" y="17458"/>
                    <a:pt x="14801" y="17547"/>
                    <a:pt x="14801" y="17547"/>
                  </a:cubicBezTo>
                  <a:close/>
                  <a:moveTo>
                    <a:pt x="14406" y="17531"/>
                  </a:moveTo>
                  <a:lnTo>
                    <a:pt x="14399" y="17512"/>
                  </a:lnTo>
                  <a:lnTo>
                    <a:pt x="14388" y="17483"/>
                  </a:lnTo>
                  <a:lnTo>
                    <a:pt x="14308" y="17529"/>
                  </a:lnTo>
                  <a:lnTo>
                    <a:pt x="14260" y="17503"/>
                  </a:lnTo>
                  <a:lnTo>
                    <a:pt x="14048" y="17608"/>
                  </a:lnTo>
                  <a:lnTo>
                    <a:pt x="13966" y="17721"/>
                  </a:lnTo>
                  <a:lnTo>
                    <a:pt x="13939" y="17718"/>
                  </a:lnTo>
                  <a:lnTo>
                    <a:pt x="13932" y="17670"/>
                  </a:lnTo>
                  <a:lnTo>
                    <a:pt x="13921" y="17578"/>
                  </a:lnTo>
                  <a:lnTo>
                    <a:pt x="13861" y="17487"/>
                  </a:lnTo>
                  <a:lnTo>
                    <a:pt x="13833" y="17443"/>
                  </a:lnTo>
                  <a:lnTo>
                    <a:pt x="13833" y="17283"/>
                  </a:lnTo>
                  <a:lnTo>
                    <a:pt x="13856" y="17158"/>
                  </a:lnTo>
                  <a:lnTo>
                    <a:pt x="13860" y="17136"/>
                  </a:lnTo>
                  <a:lnTo>
                    <a:pt x="13842" y="17101"/>
                  </a:lnTo>
                  <a:lnTo>
                    <a:pt x="13823" y="17065"/>
                  </a:lnTo>
                  <a:lnTo>
                    <a:pt x="13621" y="17079"/>
                  </a:lnTo>
                  <a:lnTo>
                    <a:pt x="13025" y="17123"/>
                  </a:lnTo>
                  <a:lnTo>
                    <a:pt x="13032" y="16910"/>
                  </a:lnTo>
                  <a:lnTo>
                    <a:pt x="13067" y="16731"/>
                  </a:lnTo>
                  <a:lnTo>
                    <a:pt x="13099" y="16566"/>
                  </a:lnTo>
                  <a:lnTo>
                    <a:pt x="13180" y="16362"/>
                  </a:lnTo>
                  <a:lnTo>
                    <a:pt x="13189" y="16308"/>
                  </a:lnTo>
                  <a:lnTo>
                    <a:pt x="13209" y="16186"/>
                  </a:lnTo>
                  <a:lnTo>
                    <a:pt x="13213" y="16176"/>
                  </a:lnTo>
                  <a:lnTo>
                    <a:pt x="13215" y="16173"/>
                  </a:lnTo>
                  <a:lnTo>
                    <a:pt x="13223" y="16165"/>
                  </a:lnTo>
                  <a:lnTo>
                    <a:pt x="13281" y="16111"/>
                  </a:lnTo>
                  <a:lnTo>
                    <a:pt x="13275" y="15994"/>
                  </a:lnTo>
                  <a:lnTo>
                    <a:pt x="13268" y="15980"/>
                  </a:lnTo>
                  <a:lnTo>
                    <a:pt x="13247" y="15941"/>
                  </a:lnTo>
                  <a:lnTo>
                    <a:pt x="13222" y="15867"/>
                  </a:lnTo>
                  <a:lnTo>
                    <a:pt x="13216" y="15746"/>
                  </a:lnTo>
                  <a:lnTo>
                    <a:pt x="13214" y="15710"/>
                  </a:lnTo>
                  <a:lnTo>
                    <a:pt x="13179" y="15597"/>
                  </a:lnTo>
                  <a:lnTo>
                    <a:pt x="13162" y="15541"/>
                  </a:lnTo>
                  <a:lnTo>
                    <a:pt x="13162" y="15436"/>
                  </a:lnTo>
                  <a:lnTo>
                    <a:pt x="13168" y="15385"/>
                  </a:lnTo>
                  <a:lnTo>
                    <a:pt x="13181" y="15370"/>
                  </a:lnTo>
                  <a:lnTo>
                    <a:pt x="13194" y="15356"/>
                  </a:lnTo>
                  <a:lnTo>
                    <a:pt x="13194" y="15284"/>
                  </a:lnTo>
                  <a:lnTo>
                    <a:pt x="13180" y="15261"/>
                  </a:lnTo>
                  <a:lnTo>
                    <a:pt x="13177" y="15257"/>
                  </a:lnTo>
                  <a:lnTo>
                    <a:pt x="13174" y="15174"/>
                  </a:lnTo>
                  <a:lnTo>
                    <a:pt x="13135" y="15099"/>
                  </a:lnTo>
                  <a:lnTo>
                    <a:pt x="13119" y="15000"/>
                  </a:lnTo>
                  <a:lnTo>
                    <a:pt x="13147" y="14931"/>
                  </a:lnTo>
                  <a:lnTo>
                    <a:pt x="13160" y="14899"/>
                  </a:lnTo>
                  <a:lnTo>
                    <a:pt x="13176" y="14825"/>
                  </a:lnTo>
                  <a:lnTo>
                    <a:pt x="13186" y="14777"/>
                  </a:lnTo>
                  <a:lnTo>
                    <a:pt x="13186" y="14699"/>
                  </a:lnTo>
                  <a:lnTo>
                    <a:pt x="13197" y="14678"/>
                  </a:lnTo>
                  <a:lnTo>
                    <a:pt x="13223" y="14627"/>
                  </a:lnTo>
                  <a:lnTo>
                    <a:pt x="13223" y="14515"/>
                  </a:lnTo>
                  <a:lnTo>
                    <a:pt x="13230" y="14501"/>
                  </a:lnTo>
                  <a:lnTo>
                    <a:pt x="13238" y="14486"/>
                  </a:lnTo>
                  <a:lnTo>
                    <a:pt x="13261" y="14434"/>
                  </a:lnTo>
                  <a:lnTo>
                    <a:pt x="13289" y="14373"/>
                  </a:lnTo>
                  <a:lnTo>
                    <a:pt x="13370" y="14290"/>
                  </a:lnTo>
                  <a:lnTo>
                    <a:pt x="13386" y="14196"/>
                  </a:lnTo>
                  <a:lnTo>
                    <a:pt x="13382" y="14122"/>
                  </a:lnTo>
                  <a:lnTo>
                    <a:pt x="13378" y="14060"/>
                  </a:lnTo>
                  <a:lnTo>
                    <a:pt x="13384" y="14034"/>
                  </a:lnTo>
                  <a:lnTo>
                    <a:pt x="13402" y="13953"/>
                  </a:lnTo>
                  <a:lnTo>
                    <a:pt x="13474" y="13848"/>
                  </a:lnTo>
                  <a:lnTo>
                    <a:pt x="13486" y="13832"/>
                  </a:lnTo>
                  <a:lnTo>
                    <a:pt x="13488" y="13804"/>
                  </a:lnTo>
                  <a:lnTo>
                    <a:pt x="14330" y="13709"/>
                  </a:lnTo>
                  <a:lnTo>
                    <a:pt x="14356" y="13754"/>
                  </a:lnTo>
                  <a:lnTo>
                    <a:pt x="14324" y="16209"/>
                  </a:lnTo>
                  <a:lnTo>
                    <a:pt x="14332" y="16330"/>
                  </a:lnTo>
                  <a:lnTo>
                    <a:pt x="14423" y="17538"/>
                  </a:lnTo>
                  <a:cubicBezTo>
                    <a:pt x="14423" y="17538"/>
                    <a:pt x="14406" y="17531"/>
                    <a:pt x="14406" y="17531"/>
                  </a:cubicBezTo>
                  <a:close/>
                  <a:moveTo>
                    <a:pt x="13860" y="17778"/>
                  </a:moveTo>
                  <a:lnTo>
                    <a:pt x="13851" y="17781"/>
                  </a:lnTo>
                  <a:lnTo>
                    <a:pt x="13794" y="17781"/>
                  </a:lnTo>
                  <a:lnTo>
                    <a:pt x="13755" y="17813"/>
                  </a:lnTo>
                  <a:lnTo>
                    <a:pt x="13710" y="17861"/>
                  </a:lnTo>
                  <a:lnTo>
                    <a:pt x="13632" y="17872"/>
                  </a:lnTo>
                  <a:lnTo>
                    <a:pt x="13603" y="17859"/>
                  </a:lnTo>
                  <a:lnTo>
                    <a:pt x="13582" y="17816"/>
                  </a:lnTo>
                  <a:lnTo>
                    <a:pt x="13584" y="17789"/>
                  </a:lnTo>
                  <a:lnTo>
                    <a:pt x="13652" y="17691"/>
                  </a:lnTo>
                  <a:lnTo>
                    <a:pt x="13671" y="17674"/>
                  </a:lnTo>
                  <a:lnTo>
                    <a:pt x="13687" y="17677"/>
                  </a:lnTo>
                  <a:lnTo>
                    <a:pt x="13792" y="17756"/>
                  </a:lnTo>
                  <a:cubicBezTo>
                    <a:pt x="13792" y="17756"/>
                    <a:pt x="13860" y="17778"/>
                    <a:pt x="13860" y="17778"/>
                  </a:cubicBezTo>
                  <a:close/>
                  <a:moveTo>
                    <a:pt x="13808" y="17678"/>
                  </a:moveTo>
                  <a:lnTo>
                    <a:pt x="13701" y="17598"/>
                  </a:lnTo>
                  <a:lnTo>
                    <a:pt x="13661" y="17589"/>
                  </a:lnTo>
                  <a:lnTo>
                    <a:pt x="13622" y="17624"/>
                  </a:lnTo>
                  <a:lnTo>
                    <a:pt x="13536" y="17749"/>
                  </a:lnTo>
                  <a:lnTo>
                    <a:pt x="13530" y="17841"/>
                  </a:lnTo>
                  <a:lnTo>
                    <a:pt x="13574" y="17929"/>
                  </a:lnTo>
                  <a:lnTo>
                    <a:pt x="13626" y="17955"/>
                  </a:lnTo>
                  <a:lnTo>
                    <a:pt x="13727" y="17940"/>
                  </a:lnTo>
                  <a:lnTo>
                    <a:pt x="13780" y="17883"/>
                  </a:lnTo>
                  <a:lnTo>
                    <a:pt x="13806" y="17862"/>
                  </a:lnTo>
                  <a:lnTo>
                    <a:pt x="13844" y="17862"/>
                  </a:lnTo>
                  <a:lnTo>
                    <a:pt x="13808" y="17912"/>
                  </a:lnTo>
                  <a:lnTo>
                    <a:pt x="13823" y="18007"/>
                  </a:lnTo>
                  <a:lnTo>
                    <a:pt x="13867" y="18043"/>
                  </a:lnTo>
                  <a:lnTo>
                    <a:pt x="13908" y="18065"/>
                  </a:lnTo>
                  <a:lnTo>
                    <a:pt x="13942" y="18011"/>
                  </a:lnTo>
                  <a:lnTo>
                    <a:pt x="13976" y="17913"/>
                  </a:lnTo>
                  <a:lnTo>
                    <a:pt x="14058" y="17859"/>
                  </a:lnTo>
                  <a:lnTo>
                    <a:pt x="14086" y="17836"/>
                  </a:lnTo>
                  <a:lnTo>
                    <a:pt x="14088" y="17836"/>
                  </a:lnTo>
                  <a:lnTo>
                    <a:pt x="14093" y="17848"/>
                  </a:lnTo>
                  <a:lnTo>
                    <a:pt x="14081" y="17905"/>
                  </a:lnTo>
                  <a:lnTo>
                    <a:pt x="14095" y="17942"/>
                  </a:lnTo>
                  <a:lnTo>
                    <a:pt x="14094" y="17956"/>
                  </a:lnTo>
                  <a:lnTo>
                    <a:pt x="14059" y="17995"/>
                  </a:lnTo>
                  <a:lnTo>
                    <a:pt x="13994" y="18133"/>
                  </a:lnTo>
                  <a:lnTo>
                    <a:pt x="13918" y="18219"/>
                  </a:lnTo>
                  <a:lnTo>
                    <a:pt x="13912" y="18331"/>
                  </a:lnTo>
                  <a:lnTo>
                    <a:pt x="13945" y="18410"/>
                  </a:lnTo>
                  <a:lnTo>
                    <a:pt x="14041" y="18501"/>
                  </a:lnTo>
                  <a:lnTo>
                    <a:pt x="14190" y="18597"/>
                  </a:lnTo>
                  <a:lnTo>
                    <a:pt x="14198" y="18614"/>
                  </a:lnTo>
                  <a:lnTo>
                    <a:pt x="14193" y="18634"/>
                  </a:lnTo>
                  <a:lnTo>
                    <a:pt x="14170" y="18643"/>
                  </a:lnTo>
                  <a:lnTo>
                    <a:pt x="14081" y="18707"/>
                  </a:lnTo>
                  <a:lnTo>
                    <a:pt x="14071" y="18582"/>
                  </a:lnTo>
                  <a:lnTo>
                    <a:pt x="13989" y="18519"/>
                  </a:lnTo>
                  <a:lnTo>
                    <a:pt x="13864" y="18440"/>
                  </a:lnTo>
                  <a:lnTo>
                    <a:pt x="13849" y="18373"/>
                  </a:lnTo>
                  <a:lnTo>
                    <a:pt x="13805" y="18325"/>
                  </a:lnTo>
                  <a:lnTo>
                    <a:pt x="13745" y="18379"/>
                  </a:lnTo>
                  <a:lnTo>
                    <a:pt x="13719" y="18570"/>
                  </a:lnTo>
                  <a:lnTo>
                    <a:pt x="13734" y="18593"/>
                  </a:lnTo>
                  <a:lnTo>
                    <a:pt x="13689" y="18644"/>
                  </a:lnTo>
                  <a:lnTo>
                    <a:pt x="13681" y="18640"/>
                  </a:lnTo>
                  <a:lnTo>
                    <a:pt x="13644" y="18553"/>
                  </a:lnTo>
                  <a:lnTo>
                    <a:pt x="13607" y="18541"/>
                  </a:lnTo>
                  <a:lnTo>
                    <a:pt x="13570" y="18562"/>
                  </a:lnTo>
                  <a:lnTo>
                    <a:pt x="13561" y="18548"/>
                  </a:lnTo>
                  <a:lnTo>
                    <a:pt x="13552" y="18532"/>
                  </a:lnTo>
                  <a:lnTo>
                    <a:pt x="13510" y="18546"/>
                  </a:lnTo>
                  <a:lnTo>
                    <a:pt x="13451" y="18648"/>
                  </a:lnTo>
                  <a:lnTo>
                    <a:pt x="13400" y="18653"/>
                  </a:lnTo>
                  <a:lnTo>
                    <a:pt x="13379" y="18630"/>
                  </a:lnTo>
                  <a:lnTo>
                    <a:pt x="13309" y="18605"/>
                  </a:lnTo>
                  <a:lnTo>
                    <a:pt x="13199" y="18388"/>
                  </a:lnTo>
                  <a:lnTo>
                    <a:pt x="13132" y="18367"/>
                  </a:lnTo>
                  <a:lnTo>
                    <a:pt x="13081" y="18328"/>
                  </a:lnTo>
                  <a:lnTo>
                    <a:pt x="13053" y="18254"/>
                  </a:lnTo>
                  <a:lnTo>
                    <a:pt x="13040" y="18254"/>
                  </a:lnTo>
                  <a:lnTo>
                    <a:pt x="13043" y="18242"/>
                  </a:lnTo>
                  <a:lnTo>
                    <a:pt x="13051" y="18201"/>
                  </a:lnTo>
                  <a:lnTo>
                    <a:pt x="12988" y="18172"/>
                  </a:lnTo>
                  <a:lnTo>
                    <a:pt x="12970" y="18186"/>
                  </a:lnTo>
                  <a:lnTo>
                    <a:pt x="12935" y="18177"/>
                  </a:lnTo>
                  <a:lnTo>
                    <a:pt x="12925" y="18109"/>
                  </a:lnTo>
                  <a:lnTo>
                    <a:pt x="12867" y="18109"/>
                  </a:lnTo>
                  <a:lnTo>
                    <a:pt x="12755" y="18272"/>
                  </a:lnTo>
                  <a:lnTo>
                    <a:pt x="12790" y="18334"/>
                  </a:lnTo>
                  <a:lnTo>
                    <a:pt x="12683" y="18339"/>
                  </a:lnTo>
                  <a:lnTo>
                    <a:pt x="12456" y="18275"/>
                  </a:lnTo>
                  <a:lnTo>
                    <a:pt x="12318" y="18187"/>
                  </a:lnTo>
                  <a:lnTo>
                    <a:pt x="12019" y="18258"/>
                  </a:lnTo>
                  <a:lnTo>
                    <a:pt x="12018" y="18256"/>
                  </a:lnTo>
                  <a:lnTo>
                    <a:pt x="12012" y="18247"/>
                  </a:lnTo>
                  <a:lnTo>
                    <a:pt x="12009" y="18224"/>
                  </a:lnTo>
                  <a:lnTo>
                    <a:pt x="12014" y="18214"/>
                  </a:lnTo>
                  <a:lnTo>
                    <a:pt x="12016" y="18209"/>
                  </a:lnTo>
                  <a:lnTo>
                    <a:pt x="12028" y="18159"/>
                  </a:lnTo>
                  <a:lnTo>
                    <a:pt x="12048" y="18126"/>
                  </a:lnTo>
                  <a:lnTo>
                    <a:pt x="12060" y="18107"/>
                  </a:lnTo>
                  <a:lnTo>
                    <a:pt x="12107" y="17895"/>
                  </a:lnTo>
                  <a:lnTo>
                    <a:pt x="12094" y="17864"/>
                  </a:lnTo>
                  <a:lnTo>
                    <a:pt x="12072" y="17809"/>
                  </a:lnTo>
                  <a:lnTo>
                    <a:pt x="12072" y="17769"/>
                  </a:lnTo>
                  <a:lnTo>
                    <a:pt x="12080" y="17727"/>
                  </a:lnTo>
                  <a:lnTo>
                    <a:pt x="12076" y="17672"/>
                  </a:lnTo>
                  <a:lnTo>
                    <a:pt x="12081" y="17630"/>
                  </a:lnTo>
                  <a:lnTo>
                    <a:pt x="12086" y="17589"/>
                  </a:lnTo>
                  <a:lnTo>
                    <a:pt x="12116" y="17552"/>
                  </a:lnTo>
                  <a:lnTo>
                    <a:pt x="12135" y="17480"/>
                  </a:lnTo>
                  <a:lnTo>
                    <a:pt x="12140" y="17459"/>
                  </a:lnTo>
                  <a:lnTo>
                    <a:pt x="12153" y="17337"/>
                  </a:lnTo>
                  <a:lnTo>
                    <a:pt x="12157" y="17300"/>
                  </a:lnTo>
                  <a:lnTo>
                    <a:pt x="12157" y="17201"/>
                  </a:lnTo>
                  <a:lnTo>
                    <a:pt x="12155" y="17182"/>
                  </a:lnTo>
                  <a:lnTo>
                    <a:pt x="12140" y="17059"/>
                  </a:lnTo>
                  <a:lnTo>
                    <a:pt x="12103" y="16957"/>
                  </a:lnTo>
                  <a:lnTo>
                    <a:pt x="12095" y="16943"/>
                  </a:lnTo>
                  <a:lnTo>
                    <a:pt x="12097" y="16931"/>
                  </a:lnTo>
                  <a:lnTo>
                    <a:pt x="12103" y="16901"/>
                  </a:lnTo>
                  <a:lnTo>
                    <a:pt x="12103" y="16900"/>
                  </a:lnTo>
                  <a:lnTo>
                    <a:pt x="12080" y="16854"/>
                  </a:lnTo>
                  <a:lnTo>
                    <a:pt x="12055" y="16772"/>
                  </a:lnTo>
                  <a:lnTo>
                    <a:pt x="12043" y="16756"/>
                  </a:lnTo>
                  <a:lnTo>
                    <a:pt x="12026" y="16733"/>
                  </a:lnTo>
                  <a:lnTo>
                    <a:pt x="12025" y="16728"/>
                  </a:lnTo>
                  <a:lnTo>
                    <a:pt x="12030" y="16697"/>
                  </a:lnTo>
                  <a:lnTo>
                    <a:pt x="12041" y="16636"/>
                  </a:lnTo>
                  <a:lnTo>
                    <a:pt x="12009" y="16532"/>
                  </a:lnTo>
                  <a:lnTo>
                    <a:pt x="11998" y="16497"/>
                  </a:lnTo>
                  <a:lnTo>
                    <a:pt x="11936" y="16404"/>
                  </a:lnTo>
                  <a:lnTo>
                    <a:pt x="11921" y="16366"/>
                  </a:lnTo>
                  <a:lnTo>
                    <a:pt x="11910" y="15577"/>
                  </a:lnTo>
                  <a:lnTo>
                    <a:pt x="12241" y="15561"/>
                  </a:lnTo>
                  <a:lnTo>
                    <a:pt x="13112" y="15520"/>
                  </a:lnTo>
                  <a:lnTo>
                    <a:pt x="13112" y="15560"/>
                  </a:lnTo>
                  <a:lnTo>
                    <a:pt x="13147" y="15675"/>
                  </a:lnTo>
                  <a:lnTo>
                    <a:pt x="13165" y="15733"/>
                  </a:lnTo>
                  <a:lnTo>
                    <a:pt x="13173" y="15891"/>
                  </a:lnTo>
                  <a:lnTo>
                    <a:pt x="13196" y="15959"/>
                  </a:lnTo>
                  <a:lnTo>
                    <a:pt x="13205" y="15987"/>
                  </a:lnTo>
                  <a:lnTo>
                    <a:pt x="13211" y="15997"/>
                  </a:lnTo>
                  <a:lnTo>
                    <a:pt x="13226" y="16027"/>
                  </a:lnTo>
                  <a:lnTo>
                    <a:pt x="13227" y="16050"/>
                  </a:lnTo>
                  <a:lnTo>
                    <a:pt x="13228" y="16066"/>
                  </a:lnTo>
                  <a:lnTo>
                    <a:pt x="13181" y="16110"/>
                  </a:lnTo>
                  <a:lnTo>
                    <a:pt x="13162" y="16150"/>
                  </a:lnTo>
                  <a:lnTo>
                    <a:pt x="13134" y="16328"/>
                  </a:lnTo>
                  <a:lnTo>
                    <a:pt x="13053" y="16531"/>
                  </a:lnTo>
                  <a:lnTo>
                    <a:pt x="12982" y="16896"/>
                  </a:lnTo>
                  <a:lnTo>
                    <a:pt x="12977" y="17055"/>
                  </a:lnTo>
                  <a:lnTo>
                    <a:pt x="12972" y="17208"/>
                  </a:lnTo>
                  <a:lnTo>
                    <a:pt x="13159" y="17194"/>
                  </a:lnTo>
                  <a:lnTo>
                    <a:pt x="13801" y="17148"/>
                  </a:lnTo>
                  <a:lnTo>
                    <a:pt x="13803" y="17152"/>
                  </a:lnTo>
                  <a:lnTo>
                    <a:pt x="13804" y="17155"/>
                  </a:lnTo>
                  <a:lnTo>
                    <a:pt x="13783" y="17271"/>
                  </a:lnTo>
                  <a:lnTo>
                    <a:pt x="13783" y="17478"/>
                  </a:lnTo>
                  <a:lnTo>
                    <a:pt x="13810" y="17520"/>
                  </a:lnTo>
                  <a:lnTo>
                    <a:pt x="13874" y="17619"/>
                  </a:lnTo>
                  <a:lnTo>
                    <a:pt x="13885" y="17704"/>
                  </a:lnTo>
                  <a:cubicBezTo>
                    <a:pt x="13885" y="17704"/>
                    <a:pt x="13808" y="17678"/>
                    <a:pt x="13808" y="17678"/>
                  </a:cubicBezTo>
                  <a:close/>
                  <a:moveTo>
                    <a:pt x="11894" y="18307"/>
                  </a:moveTo>
                  <a:lnTo>
                    <a:pt x="11722" y="18427"/>
                  </a:lnTo>
                  <a:lnTo>
                    <a:pt x="11718" y="18416"/>
                  </a:lnTo>
                  <a:lnTo>
                    <a:pt x="11709" y="18395"/>
                  </a:lnTo>
                  <a:lnTo>
                    <a:pt x="11622" y="18413"/>
                  </a:lnTo>
                  <a:lnTo>
                    <a:pt x="11638" y="18280"/>
                  </a:lnTo>
                  <a:lnTo>
                    <a:pt x="11586" y="18280"/>
                  </a:lnTo>
                  <a:lnTo>
                    <a:pt x="11488" y="18343"/>
                  </a:lnTo>
                  <a:lnTo>
                    <a:pt x="11470" y="18474"/>
                  </a:lnTo>
                  <a:lnTo>
                    <a:pt x="11522" y="18589"/>
                  </a:lnTo>
                  <a:lnTo>
                    <a:pt x="11401" y="18759"/>
                  </a:lnTo>
                  <a:lnTo>
                    <a:pt x="11389" y="18860"/>
                  </a:lnTo>
                  <a:lnTo>
                    <a:pt x="11137" y="19123"/>
                  </a:lnTo>
                  <a:lnTo>
                    <a:pt x="10983" y="19200"/>
                  </a:lnTo>
                  <a:lnTo>
                    <a:pt x="10948" y="19141"/>
                  </a:lnTo>
                  <a:lnTo>
                    <a:pt x="10897" y="19165"/>
                  </a:lnTo>
                  <a:lnTo>
                    <a:pt x="10881" y="19197"/>
                  </a:lnTo>
                  <a:lnTo>
                    <a:pt x="10768" y="19248"/>
                  </a:lnTo>
                  <a:lnTo>
                    <a:pt x="10768" y="19342"/>
                  </a:lnTo>
                  <a:lnTo>
                    <a:pt x="10826" y="19395"/>
                  </a:lnTo>
                  <a:lnTo>
                    <a:pt x="10732" y="19434"/>
                  </a:lnTo>
                  <a:lnTo>
                    <a:pt x="10725" y="19432"/>
                  </a:lnTo>
                  <a:lnTo>
                    <a:pt x="10722" y="19427"/>
                  </a:lnTo>
                  <a:lnTo>
                    <a:pt x="10712" y="19412"/>
                  </a:lnTo>
                  <a:lnTo>
                    <a:pt x="10667" y="19427"/>
                  </a:lnTo>
                  <a:lnTo>
                    <a:pt x="10651" y="19479"/>
                  </a:lnTo>
                  <a:lnTo>
                    <a:pt x="10651" y="19576"/>
                  </a:lnTo>
                  <a:lnTo>
                    <a:pt x="10650" y="19577"/>
                  </a:lnTo>
                  <a:lnTo>
                    <a:pt x="10646" y="19579"/>
                  </a:lnTo>
                  <a:lnTo>
                    <a:pt x="10633" y="19579"/>
                  </a:lnTo>
                  <a:lnTo>
                    <a:pt x="10595" y="19549"/>
                  </a:lnTo>
                  <a:lnTo>
                    <a:pt x="10576" y="19589"/>
                  </a:lnTo>
                  <a:lnTo>
                    <a:pt x="10574" y="19588"/>
                  </a:lnTo>
                  <a:lnTo>
                    <a:pt x="10561" y="19577"/>
                  </a:lnTo>
                  <a:lnTo>
                    <a:pt x="10538" y="19559"/>
                  </a:lnTo>
                  <a:lnTo>
                    <a:pt x="10502" y="19678"/>
                  </a:lnTo>
                  <a:lnTo>
                    <a:pt x="10541" y="19727"/>
                  </a:lnTo>
                  <a:lnTo>
                    <a:pt x="10528" y="19799"/>
                  </a:lnTo>
                  <a:lnTo>
                    <a:pt x="10476" y="19859"/>
                  </a:lnTo>
                  <a:lnTo>
                    <a:pt x="10427" y="19801"/>
                  </a:lnTo>
                  <a:lnTo>
                    <a:pt x="10372" y="19911"/>
                  </a:lnTo>
                  <a:lnTo>
                    <a:pt x="10389" y="20057"/>
                  </a:lnTo>
                  <a:lnTo>
                    <a:pt x="10413" y="20071"/>
                  </a:lnTo>
                  <a:lnTo>
                    <a:pt x="10382" y="20237"/>
                  </a:lnTo>
                  <a:lnTo>
                    <a:pt x="10322" y="20297"/>
                  </a:lnTo>
                  <a:lnTo>
                    <a:pt x="10312" y="20313"/>
                  </a:lnTo>
                  <a:lnTo>
                    <a:pt x="10305" y="20325"/>
                  </a:lnTo>
                  <a:lnTo>
                    <a:pt x="10305" y="20379"/>
                  </a:lnTo>
                  <a:lnTo>
                    <a:pt x="10324" y="20410"/>
                  </a:lnTo>
                  <a:lnTo>
                    <a:pt x="10339" y="20418"/>
                  </a:lnTo>
                  <a:lnTo>
                    <a:pt x="10339" y="20419"/>
                  </a:lnTo>
                  <a:lnTo>
                    <a:pt x="10345" y="20470"/>
                  </a:lnTo>
                  <a:lnTo>
                    <a:pt x="10295" y="20710"/>
                  </a:lnTo>
                  <a:lnTo>
                    <a:pt x="10330" y="20880"/>
                  </a:lnTo>
                  <a:lnTo>
                    <a:pt x="10397" y="21280"/>
                  </a:lnTo>
                  <a:lnTo>
                    <a:pt x="10434" y="21352"/>
                  </a:lnTo>
                  <a:lnTo>
                    <a:pt x="10433" y="21354"/>
                  </a:lnTo>
                  <a:lnTo>
                    <a:pt x="10421" y="21395"/>
                  </a:lnTo>
                  <a:lnTo>
                    <a:pt x="10459" y="21418"/>
                  </a:lnTo>
                  <a:lnTo>
                    <a:pt x="10430" y="21405"/>
                  </a:lnTo>
                  <a:lnTo>
                    <a:pt x="10384" y="21499"/>
                  </a:lnTo>
                  <a:lnTo>
                    <a:pt x="10351" y="21475"/>
                  </a:lnTo>
                  <a:lnTo>
                    <a:pt x="10241" y="21353"/>
                  </a:lnTo>
                  <a:lnTo>
                    <a:pt x="10194" y="21345"/>
                  </a:lnTo>
                  <a:lnTo>
                    <a:pt x="10005" y="21320"/>
                  </a:lnTo>
                  <a:lnTo>
                    <a:pt x="9861" y="21172"/>
                  </a:lnTo>
                  <a:lnTo>
                    <a:pt x="9763" y="21119"/>
                  </a:lnTo>
                  <a:lnTo>
                    <a:pt x="9679" y="21038"/>
                  </a:lnTo>
                  <a:lnTo>
                    <a:pt x="9620" y="21027"/>
                  </a:lnTo>
                  <a:lnTo>
                    <a:pt x="9614" y="20960"/>
                  </a:lnTo>
                  <a:lnTo>
                    <a:pt x="9505" y="20622"/>
                  </a:lnTo>
                  <a:lnTo>
                    <a:pt x="9476" y="20562"/>
                  </a:lnTo>
                  <a:lnTo>
                    <a:pt x="9463" y="20366"/>
                  </a:lnTo>
                  <a:lnTo>
                    <a:pt x="9432" y="20303"/>
                  </a:lnTo>
                  <a:lnTo>
                    <a:pt x="9440" y="20132"/>
                  </a:lnTo>
                  <a:lnTo>
                    <a:pt x="9424" y="20071"/>
                  </a:lnTo>
                  <a:lnTo>
                    <a:pt x="9378" y="19982"/>
                  </a:lnTo>
                  <a:lnTo>
                    <a:pt x="9349" y="19955"/>
                  </a:lnTo>
                  <a:lnTo>
                    <a:pt x="9254" y="19790"/>
                  </a:lnTo>
                  <a:lnTo>
                    <a:pt x="9242" y="19725"/>
                  </a:lnTo>
                  <a:lnTo>
                    <a:pt x="9095" y="19455"/>
                  </a:lnTo>
                  <a:lnTo>
                    <a:pt x="9076" y="19357"/>
                  </a:lnTo>
                  <a:lnTo>
                    <a:pt x="8943" y="18842"/>
                  </a:lnTo>
                  <a:lnTo>
                    <a:pt x="8939" y="18785"/>
                  </a:lnTo>
                  <a:lnTo>
                    <a:pt x="8889" y="18661"/>
                  </a:lnTo>
                  <a:lnTo>
                    <a:pt x="8799" y="18536"/>
                  </a:lnTo>
                  <a:lnTo>
                    <a:pt x="8745" y="18415"/>
                  </a:lnTo>
                  <a:lnTo>
                    <a:pt x="8696" y="18368"/>
                  </a:lnTo>
                  <a:lnTo>
                    <a:pt x="8689" y="18365"/>
                  </a:lnTo>
                  <a:lnTo>
                    <a:pt x="8686" y="18351"/>
                  </a:lnTo>
                  <a:lnTo>
                    <a:pt x="8682" y="18337"/>
                  </a:lnTo>
                  <a:lnTo>
                    <a:pt x="8666" y="18324"/>
                  </a:lnTo>
                  <a:lnTo>
                    <a:pt x="8646" y="18240"/>
                  </a:lnTo>
                  <a:lnTo>
                    <a:pt x="8534" y="18138"/>
                  </a:lnTo>
                  <a:lnTo>
                    <a:pt x="8490" y="18166"/>
                  </a:lnTo>
                  <a:lnTo>
                    <a:pt x="8427" y="18138"/>
                  </a:lnTo>
                  <a:lnTo>
                    <a:pt x="8393" y="18110"/>
                  </a:lnTo>
                  <a:lnTo>
                    <a:pt x="8277" y="18085"/>
                  </a:lnTo>
                  <a:lnTo>
                    <a:pt x="8243" y="18048"/>
                  </a:lnTo>
                  <a:lnTo>
                    <a:pt x="8183" y="18009"/>
                  </a:lnTo>
                  <a:lnTo>
                    <a:pt x="8148" y="18077"/>
                  </a:lnTo>
                  <a:lnTo>
                    <a:pt x="8139" y="18113"/>
                  </a:lnTo>
                  <a:lnTo>
                    <a:pt x="8066" y="18080"/>
                  </a:lnTo>
                  <a:lnTo>
                    <a:pt x="8018" y="18119"/>
                  </a:lnTo>
                  <a:lnTo>
                    <a:pt x="7973" y="18236"/>
                  </a:lnTo>
                  <a:lnTo>
                    <a:pt x="7885" y="18557"/>
                  </a:lnTo>
                  <a:lnTo>
                    <a:pt x="7851" y="18600"/>
                  </a:lnTo>
                  <a:lnTo>
                    <a:pt x="7808" y="18689"/>
                  </a:lnTo>
                  <a:lnTo>
                    <a:pt x="7779" y="18712"/>
                  </a:lnTo>
                  <a:lnTo>
                    <a:pt x="7735" y="18702"/>
                  </a:lnTo>
                  <a:lnTo>
                    <a:pt x="7533" y="18497"/>
                  </a:lnTo>
                  <a:lnTo>
                    <a:pt x="7233" y="18141"/>
                  </a:lnTo>
                  <a:lnTo>
                    <a:pt x="7164" y="17963"/>
                  </a:lnTo>
                  <a:lnTo>
                    <a:pt x="7154" y="17896"/>
                  </a:lnTo>
                  <a:lnTo>
                    <a:pt x="7158" y="17620"/>
                  </a:lnTo>
                  <a:lnTo>
                    <a:pt x="7109" y="17491"/>
                  </a:lnTo>
                  <a:lnTo>
                    <a:pt x="7098" y="17463"/>
                  </a:lnTo>
                  <a:lnTo>
                    <a:pt x="7101" y="17397"/>
                  </a:lnTo>
                  <a:lnTo>
                    <a:pt x="7087" y="17326"/>
                  </a:lnTo>
                  <a:lnTo>
                    <a:pt x="7067" y="17270"/>
                  </a:lnTo>
                  <a:lnTo>
                    <a:pt x="6862" y="17005"/>
                  </a:lnTo>
                  <a:lnTo>
                    <a:pt x="6621" y="16537"/>
                  </a:lnTo>
                  <a:lnTo>
                    <a:pt x="6542" y="16455"/>
                  </a:lnTo>
                  <a:lnTo>
                    <a:pt x="6513" y="16348"/>
                  </a:lnTo>
                  <a:lnTo>
                    <a:pt x="6490" y="16252"/>
                  </a:lnTo>
                  <a:lnTo>
                    <a:pt x="6404" y="16162"/>
                  </a:lnTo>
                  <a:lnTo>
                    <a:pt x="6402" y="16158"/>
                  </a:lnTo>
                  <a:lnTo>
                    <a:pt x="6396" y="16134"/>
                  </a:lnTo>
                  <a:lnTo>
                    <a:pt x="6391" y="16117"/>
                  </a:lnTo>
                  <a:lnTo>
                    <a:pt x="6400" y="16090"/>
                  </a:lnTo>
                  <a:lnTo>
                    <a:pt x="6408" y="16063"/>
                  </a:lnTo>
                  <a:lnTo>
                    <a:pt x="6406" y="16056"/>
                  </a:lnTo>
                  <a:lnTo>
                    <a:pt x="6829" y="16120"/>
                  </a:lnTo>
                  <a:lnTo>
                    <a:pt x="7953" y="16291"/>
                  </a:lnTo>
                  <a:lnTo>
                    <a:pt x="8140" y="12507"/>
                  </a:lnTo>
                  <a:lnTo>
                    <a:pt x="9352" y="12622"/>
                  </a:lnTo>
                  <a:lnTo>
                    <a:pt x="9320" y="14239"/>
                  </a:lnTo>
                  <a:lnTo>
                    <a:pt x="9379" y="14256"/>
                  </a:lnTo>
                  <a:lnTo>
                    <a:pt x="9397" y="14280"/>
                  </a:lnTo>
                  <a:lnTo>
                    <a:pt x="9460" y="14409"/>
                  </a:lnTo>
                  <a:lnTo>
                    <a:pt x="9500" y="14437"/>
                  </a:lnTo>
                  <a:lnTo>
                    <a:pt x="9600" y="14422"/>
                  </a:lnTo>
                  <a:lnTo>
                    <a:pt x="9622" y="14391"/>
                  </a:lnTo>
                  <a:lnTo>
                    <a:pt x="9648" y="14413"/>
                  </a:lnTo>
                  <a:lnTo>
                    <a:pt x="9653" y="14428"/>
                  </a:lnTo>
                  <a:lnTo>
                    <a:pt x="9652" y="14432"/>
                  </a:lnTo>
                  <a:lnTo>
                    <a:pt x="9650" y="14454"/>
                  </a:lnTo>
                  <a:lnTo>
                    <a:pt x="9648" y="14470"/>
                  </a:lnTo>
                  <a:lnTo>
                    <a:pt x="9681" y="14550"/>
                  </a:lnTo>
                  <a:lnTo>
                    <a:pt x="9697" y="14566"/>
                  </a:lnTo>
                  <a:lnTo>
                    <a:pt x="9702" y="14572"/>
                  </a:lnTo>
                  <a:lnTo>
                    <a:pt x="9745" y="14584"/>
                  </a:lnTo>
                  <a:lnTo>
                    <a:pt x="9818" y="14605"/>
                  </a:lnTo>
                  <a:lnTo>
                    <a:pt x="9860" y="14640"/>
                  </a:lnTo>
                  <a:lnTo>
                    <a:pt x="9901" y="14640"/>
                  </a:lnTo>
                  <a:lnTo>
                    <a:pt x="9907" y="14630"/>
                  </a:lnTo>
                  <a:lnTo>
                    <a:pt x="9912" y="14623"/>
                  </a:lnTo>
                  <a:lnTo>
                    <a:pt x="9915" y="14621"/>
                  </a:lnTo>
                  <a:lnTo>
                    <a:pt x="9921" y="14619"/>
                  </a:lnTo>
                  <a:lnTo>
                    <a:pt x="9941" y="14665"/>
                  </a:lnTo>
                  <a:lnTo>
                    <a:pt x="9943" y="14671"/>
                  </a:lnTo>
                  <a:lnTo>
                    <a:pt x="10011" y="14721"/>
                  </a:lnTo>
                  <a:lnTo>
                    <a:pt x="10043" y="14662"/>
                  </a:lnTo>
                  <a:lnTo>
                    <a:pt x="10118" y="14680"/>
                  </a:lnTo>
                  <a:lnTo>
                    <a:pt x="10118" y="14690"/>
                  </a:lnTo>
                  <a:lnTo>
                    <a:pt x="10178" y="14771"/>
                  </a:lnTo>
                  <a:lnTo>
                    <a:pt x="10183" y="14775"/>
                  </a:lnTo>
                  <a:lnTo>
                    <a:pt x="10183" y="14869"/>
                  </a:lnTo>
                  <a:lnTo>
                    <a:pt x="10218" y="14880"/>
                  </a:lnTo>
                  <a:lnTo>
                    <a:pt x="10307" y="14909"/>
                  </a:lnTo>
                  <a:lnTo>
                    <a:pt x="10326" y="14807"/>
                  </a:lnTo>
                  <a:lnTo>
                    <a:pt x="10334" y="14802"/>
                  </a:lnTo>
                  <a:lnTo>
                    <a:pt x="10426" y="14916"/>
                  </a:lnTo>
                  <a:lnTo>
                    <a:pt x="10431" y="14922"/>
                  </a:lnTo>
                  <a:lnTo>
                    <a:pt x="10464" y="14922"/>
                  </a:lnTo>
                  <a:lnTo>
                    <a:pt x="10509" y="14869"/>
                  </a:lnTo>
                  <a:lnTo>
                    <a:pt x="10515" y="14869"/>
                  </a:lnTo>
                  <a:lnTo>
                    <a:pt x="10507" y="14940"/>
                  </a:lnTo>
                  <a:lnTo>
                    <a:pt x="10540" y="15047"/>
                  </a:lnTo>
                  <a:lnTo>
                    <a:pt x="10555" y="15030"/>
                  </a:lnTo>
                  <a:lnTo>
                    <a:pt x="10605" y="14972"/>
                  </a:lnTo>
                  <a:lnTo>
                    <a:pt x="10605" y="14970"/>
                  </a:lnTo>
                  <a:lnTo>
                    <a:pt x="10600" y="14918"/>
                  </a:lnTo>
                  <a:lnTo>
                    <a:pt x="10624" y="14866"/>
                  </a:lnTo>
                  <a:lnTo>
                    <a:pt x="10642" y="14849"/>
                  </a:lnTo>
                  <a:lnTo>
                    <a:pt x="10645" y="14885"/>
                  </a:lnTo>
                  <a:lnTo>
                    <a:pt x="10683" y="14906"/>
                  </a:lnTo>
                  <a:lnTo>
                    <a:pt x="10712" y="14922"/>
                  </a:lnTo>
                  <a:lnTo>
                    <a:pt x="10750" y="14922"/>
                  </a:lnTo>
                  <a:lnTo>
                    <a:pt x="10765" y="14885"/>
                  </a:lnTo>
                  <a:lnTo>
                    <a:pt x="10768" y="14886"/>
                  </a:lnTo>
                  <a:lnTo>
                    <a:pt x="10768" y="14906"/>
                  </a:lnTo>
                  <a:lnTo>
                    <a:pt x="10769" y="14907"/>
                  </a:lnTo>
                  <a:lnTo>
                    <a:pt x="10822" y="14949"/>
                  </a:lnTo>
                  <a:lnTo>
                    <a:pt x="10823" y="14951"/>
                  </a:lnTo>
                  <a:lnTo>
                    <a:pt x="10900" y="15036"/>
                  </a:lnTo>
                  <a:lnTo>
                    <a:pt x="10982" y="14935"/>
                  </a:lnTo>
                  <a:lnTo>
                    <a:pt x="11000" y="14921"/>
                  </a:lnTo>
                  <a:lnTo>
                    <a:pt x="11092" y="14908"/>
                  </a:lnTo>
                  <a:lnTo>
                    <a:pt x="11170" y="14862"/>
                  </a:lnTo>
                  <a:lnTo>
                    <a:pt x="11194" y="14856"/>
                  </a:lnTo>
                  <a:lnTo>
                    <a:pt x="11227" y="14856"/>
                  </a:lnTo>
                  <a:lnTo>
                    <a:pt x="11325" y="14877"/>
                  </a:lnTo>
                  <a:lnTo>
                    <a:pt x="11391" y="14841"/>
                  </a:lnTo>
                  <a:lnTo>
                    <a:pt x="11397" y="14838"/>
                  </a:lnTo>
                  <a:lnTo>
                    <a:pt x="11399" y="14835"/>
                  </a:lnTo>
                  <a:lnTo>
                    <a:pt x="11400" y="14833"/>
                  </a:lnTo>
                  <a:lnTo>
                    <a:pt x="11512" y="14928"/>
                  </a:lnTo>
                  <a:lnTo>
                    <a:pt x="11593" y="14998"/>
                  </a:lnTo>
                  <a:lnTo>
                    <a:pt x="11625" y="15014"/>
                  </a:lnTo>
                  <a:lnTo>
                    <a:pt x="11638" y="15042"/>
                  </a:lnTo>
                  <a:lnTo>
                    <a:pt x="11642" y="15050"/>
                  </a:lnTo>
                  <a:lnTo>
                    <a:pt x="11666" y="15057"/>
                  </a:lnTo>
                  <a:lnTo>
                    <a:pt x="11731" y="15136"/>
                  </a:lnTo>
                  <a:lnTo>
                    <a:pt x="11764" y="15147"/>
                  </a:lnTo>
                  <a:lnTo>
                    <a:pt x="11821" y="15108"/>
                  </a:lnTo>
                  <a:lnTo>
                    <a:pt x="11833" y="15113"/>
                  </a:lnTo>
                  <a:lnTo>
                    <a:pt x="11859" y="15123"/>
                  </a:lnTo>
                  <a:lnTo>
                    <a:pt x="11859" y="15498"/>
                  </a:lnTo>
                  <a:lnTo>
                    <a:pt x="11858" y="15498"/>
                  </a:lnTo>
                  <a:lnTo>
                    <a:pt x="11859" y="15538"/>
                  </a:lnTo>
                  <a:lnTo>
                    <a:pt x="11859" y="15579"/>
                  </a:lnTo>
                  <a:lnTo>
                    <a:pt x="11871" y="16390"/>
                  </a:lnTo>
                  <a:lnTo>
                    <a:pt x="11891" y="16441"/>
                  </a:lnTo>
                  <a:lnTo>
                    <a:pt x="11897" y="16456"/>
                  </a:lnTo>
                  <a:lnTo>
                    <a:pt x="11911" y="16477"/>
                  </a:lnTo>
                  <a:lnTo>
                    <a:pt x="11957" y="16547"/>
                  </a:lnTo>
                  <a:lnTo>
                    <a:pt x="11964" y="16571"/>
                  </a:lnTo>
                  <a:lnTo>
                    <a:pt x="11987" y="16644"/>
                  </a:lnTo>
                  <a:lnTo>
                    <a:pt x="11971" y="16736"/>
                  </a:lnTo>
                  <a:lnTo>
                    <a:pt x="11986" y="16784"/>
                  </a:lnTo>
                  <a:lnTo>
                    <a:pt x="12010" y="16818"/>
                  </a:lnTo>
                  <a:lnTo>
                    <a:pt x="12014" y="16823"/>
                  </a:lnTo>
                  <a:lnTo>
                    <a:pt x="12032" y="16880"/>
                  </a:lnTo>
                  <a:lnTo>
                    <a:pt x="12037" y="16899"/>
                  </a:lnTo>
                  <a:lnTo>
                    <a:pt x="12041" y="16906"/>
                  </a:lnTo>
                  <a:lnTo>
                    <a:pt x="12047" y="16918"/>
                  </a:lnTo>
                  <a:lnTo>
                    <a:pt x="12044" y="16938"/>
                  </a:lnTo>
                  <a:lnTo>
                    <a:pt x="12043" y="16944"/>
                  </a:lnTo>
                  <a:lnTo>
                    <a:pt x="12039" y="16967"/>
                  </a:lnTo>
                  <a:lnTo>
                    <a:pt x="12054" y="16992"/>
                  </a:lnTo>
                  <a:lnTo>
                    <a:pt x="12063" y="17006"/>
                  </a:lnTo>
                  <a:lnTo>
                    <a:pt x="12075" y="17039"/>
                  </a:lnTo>
                  <a:lnTo>
                    <a:pt x="12092" y="17088"/>
                  </a:lnTo>
                  <a:lnTo>
                    <a:pt x="12097" y="17131"/>
                  </a:lnTo>
                  <a:lnTo>
                    <a:pt x="12107" y="17209"/>
                  </a:lnTo>
                  <a:lnTo>
                    <a:pt x="12107" y="17293"/>
                  </a:lnTo>
                  <a:lnTo>
                    <a:pt x="12095" y="17400"/>
                  </a:lnTo>
                  <a:lnTo>
                    <a:pt x="12091" y="17436"/>
                  </a:lnTo>
                  <a:lnTo>
                    <a:pt x="12075" y="17500"/>
                  </a:lnTo>
                  <a:lnTo>
                    <a:pt x="12049" y="17532"/>
                  </a:lnTo>
                  <a:lnTo>
                    <a:pt x="12040" y="17543"/>
                  </a:lnTo>
                  <a:lnTo>
                    <a:pt x="12025" y="17669"/>
                  </a:lnTo>
                  <a:lnTo>
                    <a:pt x="12029" y="17719"/>
                  </a:lnTo>
                  <a:lnTo>
                    <a:pt x="12027" y="17730"/>
                  </a:lnTo>
                  <a:lnTo>
                    <a:pt x="12021" y="17756"/>
                  </a:lnTo>
                  <a:lnTo>
                    <a:pt x="12021" y="17834"/>
                  </a:lnTo>
                  <a:lnTo>
                    <a:pt x="12051" y="17906"/>
                  </a:lnTo>
                  <a:lnTo>
                    <a:pt x="12017" y="18062"/>
                  </a:lnTo>
                  <a:lnTo>
                    <a:pt x="11992" y="18101"/>
                  </a:lnTo>
                  <a:lnTo>
                    <a:pt x="11984" y="18114"/>
                  </a:lnTo>
                  <a:lnTo>
                    <a:pt x="11973" y="18162"/>
                  </a:lnTo>
                  <a:lnTo>
                    <a:pt x="11971" y="18169"/>
                  </a:lnTo>
                  <a:lnTo>
                    <a:pt x="11954" y="18207"/>
                  </a:lnTo>
                  <a:lnTo>
                    <a:pt x="11967" y="18289"/>
                  </a:lnTo>
                  <a:lnTo>
                    <a:pt x="11970" y="18293"/>
                  </a:lnTo>
                  <a:cubicBezTo>
                    <a:pt x="11970" y="18293"/>
                    <a:pt x="11894" y="18307"/>
                    <a:pt x="11894" y="18307"/>
                  </a:cubicBezTo>
                  <a:close/>
                  <a:moveTo>
                    <a:pt x="5650" y="16004"/>
                  </a:moveTo>
                  <a:lnTo>
                    <a:pt x="5622" y="16372"/>
                  </a:lnTo>
                  <a:lnTo>
                    <a:pt x="5294" y="16315"/>
                  </a:lnTo>
                  <a:lnTo>
                    <a:pt x="5505" y="13900"/>
                  </a:lnTo>
                  <a:lnTo>
                    <a:pt x="5702" y="11659"/>
                  </a:lnTo>
                  <a:lnTo>
                    <a:pt x="5702" y="11657"/>
                  </a:lnTo>
                  <a:lnTo>
                    <a:pt x="7070" y="11904"/>
                  </a:lnTo>
                  <a:lnTo>
                    <a:pt x="8127" y="12095"/>
                  </a:lnTo>
                  <a:lnTo>
                    <a:pt x="8118" y="12311"/>
                  </a:lnTo>
                  <a:lnTo>
                    <a:pt x="8114" y="12425"/>
                  </a:lnTo>
                  <a:lnTo>
                    <a:pt x="8094" y="12425"/>
                  </a:lnTo>
                  <a:lnTo>
                    <a:pt x="8066" y="12984"/>
                  </a:lnTo>
                  <a:lnTo>
                    <a:pt x="7907" y="16202"/>
                  </a:lnTo>
                  <a:lnTo>
                    <a:pt x="6363" y="15968"/>
                  </a:lnTo>
                  <a:lnTo>
                    <a:pt x="6362" y="15968"/>
                  </a:lnTo>
                  <a:lnTo>
                    <a:pt x="6331" y="16019"/>
                  </a:lnTo>
                  <a:lnTo>
                    <a:pt x="6351" y="16064"/>
                  </a:lnTo>
                  <a:lnTo>
                    <a:pt x="6341" y="16097"/>
                  </a:lnTo>
                  <a:lnTo>
                    <a:pt x="6336" y="16113"/>
                  </a:lnTo>
                  <a:lnTo>
                    <a:pt x="6344" y="16144"/>
                  </a:lnTo>
                  <a:cubicBezTo>
                    <a:pt x="6344" y="16144"/>
                    <a:pt x="5650" y="16004"/>
                    <a:pt x="5650" y="16004"/>
                  </a:cubicBezTo>
                  <a:close/>
                  <a:moveTo>
                    <a:pt x="2899" y="14691"/>
                  </a:moveTo>
                  <a:lnTo>
                    <a:pt x="2920" y="14561"/>
                  </a:lnTo>
                  <a:lnTo>
                    <a:pt x="2963" y="14573"/>
                  </a:lnTo>
                  <a:lnTo>
                    <a:pt x="2977" y="14578"/>
                  </a:lnTo>
                  <a:lnTo>
                    <a:pt x="2996" y="14584"/>
                  </a:lnTo>
                  <a:lnTo>
                    <a:pt x="3047" y="14502"/>
                  </a:lnTo>
                  <a:lnTo>
                    <a:pt x="3056" y="14445"/>
                  </a:lnTo>
                  <a:lnTo>
                    <a:pt x="3077" y="14394"/>
                  </a:lnTo>
                  <a:lnTo>
                    <a:pt x="3061" y="14332"/>
                  </a:lnTo>
                  <a:lnTo>
                    <a:pt x="3039" y="14301"/>
                  </a:lnTo>
                  <a:lnTo>
                    <a:pt x="3004" y="14252"/>
                  </a:lnTo>
                  <a:lnTo>
                    <a:pt x="3000" y="14240"/>
                  </a:lnTo>
                  <a:lnTo>
                    <a:pt x="2994" y="14221"/>
                  </a:lnTo>
                  <a:lnTo>
                    <a:pt x="3012" y="14129"/>
                  </a:lnTo>
                  <a:lnTo>
                    <a:pt x="3017" y="14070"/>
                  </a:lnTo>
                  <a:lnTo>
                    <a:pt x="3005" y="14011"/>
                  </a:lnTo>
                  <a:lnTo>
                    <a:pt x="3005" y="14010"/>
                  </a:lnTo>
                  <a:lnTo>
                    <a:pt x="3041" y="14010"/>
                  </a:lnTo>
                  <a:lnTo>
                    <a:pt x="3133" y="13816"/>
                  </a:lnTo>
                  <a:lnTo>
                    <a:pt x="3166" y="13586"/>
                  </a:lnTo>
                  <a:lnTo>
                    <a:pt x="3202" y="13505"/>
                  </a:lnTo>
                  <a:lnTo>
                    <a:pt x="3261" y="13474"/>
                  </a:lnTo>
                  <a:lnTo>
                    <a:pt x="3302" y="13417"/>
                  </a:lnTo>
                  <a:lnTo>
                    <a:pt x="3323" y="13442"/>
                  </a:lnTo>
                  <a:lnTo>
                    <a:pt x="3326" y="13446"/>
                  </a:lnTo>
                  <a:lnTo>
                    <a:pt x="3345" y="13385"/>
                  </a:lnTo>
                  <a:lnTo>
                    <a:pt x="3351" y="13365"/>
                  </a:lnTo>
                  <a:lnTo>
                    <a:pt x="3341" y="13263"/>
                  </a:lnTo>
                  <a:lnTo>
                    <a:pt x="3311" y="13199"/>
                  </a:lnTo>
                  <a:lnTo>
                    <a:pt x="3310" y="13197"/>
                  </a:lnTo>
                  <a:lnTo>
                    <a:pt x="3304" y="13191"/>
                  </a:lnTo>
                  <a:lnTo>
                    <a:pt x="3290" y="13176"/>
                  </a:lnTo>
                  <a:lnTo>
                    <a:pt x="3276" y="13089"/>
                  </a:lnTo>
                  <a:lnTo>
                    <a:pt x="3261" y="13035"/>
                  </a:lnTo>
                  <a:lnTo>
                    <a:pt x="3261" y="12955"/>
                  </a:lnTo>
                  <a:lnTo>
                    <a:pt x="3232" y="12862"/>
                  </a:lnTo>
                  <a:lnTo>
                    <a:pt x="3230" y="12854"/>
                  </a:lnTo>
                  <a:lnTo>
                    <a:pt x="3232" y="12835"/>
                  </a:lnTo>
                  <a:lnTo>
                    <a:pt x="3233" y="12828"/>
                  </a:lnTo>
                  <a:lnTo>
                    <a:pt x="3229" y="12791"/>
                  </a:lnTo>
                  <a:lnTo>
                    <a:pt x="3228" y="12779"/>
                  </a:lnTo>
                  <a:lnTo>
                    <a:pt x="3233" y="12651"/>
                  </a:lnTo>
                  <a:lnTo>
                    <a:pt x="3231" y="12647"/>
                  </a:lnTo>
                  <a:lnTo>
                    <a:pt x="3229" y="12631"/>
                  </a:lnTo>
                  <a:lnTo>
                    <a:pt x="3247" y="12580"/>
                  </a:lnTo>
                  <a:lnTo>
                    <a:pt x="3252" y="12552"/>
                  </a:lnTo>
                  <a:lnTo>
                    <a:pt x="3283" y="12382"/>
                  </a:lnTo>
                  <a:lnTo>
                    <a:pt x="3262" y="12319"/>
                  </a:lnTo>
                  <a:lnTo>
                    <a:pt x="3277" y="12057"/>
                  </a:lnTo>
                  <a:lnTo>
                    <a:pt x="3285" y="11926"/>
                  </a:lnTo>
                  <a:lnTo>
                    <a:pt x="3282" y="11897"/>
                  </a:lnTo>
                  <a:lnTo>
                    <a:pt x="3271" y="11782"/>
                  </a:lnTo>
                  <a:lnTo>
                    <a:pt x="3274" y="11775"/>
                  </a:lnTo>
                  <a:lnTo>
                    <a:pt x="3278" y="11768"/>
                  </a:lnTo>
                  <a:lnTo>
                    <a:pt x="3325" y="11753"/>
                  </a:lnTo>
                  <a:lnTo>
                    <a:pt x="3372" y="11772"/>
                  </a:lnTo>
                  <a:lnTo>
                    <a:pt x="3392" y="11780"/>
                  </a:lnTo>
                  <a:lnTo>
                    <a:pt x="3408" y="11812"/>
                  </a:lnTo>
                  <a:lnTo>
                    <a:pt x="3407" y="11818"/>
                  </a:lnTo>
                  <a:lnTo>
                    <a:pt x="3406" y="11819"/>
                  </a:lnTo>
                  <a:lnTo>
                    <a:pt x="3403" y="11842"/>
                  </a:lnTo>
                  <a:lnTo>
                    <a:pt x="3436" y="11895"/>
                  </a:lnTo>
                  <a:lnTo>
                    <a:pt x="3453" y="11922"/>
                  </a:lnTo>
                  <a:lnTo>
                    <a:pt x="3526" y="11922"/>
                  </a:lnTo>
                  <a:lnTo>
                    <a:pt x="3610" y="11538"/>
                  </a:lnTo>
                  <a:lnTo>
                    <a:pt x="3655" y="11140"/>
                  </a:lnTo>
                  <a:lnTo>
                    <a:pt x="4875" y="11450"/>
                  </a:lnTo>
                  <a:lnTo>
                    <a:pt x="5652" y="11646"/>
                  </a:lnTo>
                  <a:lnTo>
                    <a:pt x="5244" y="16304"/>
                  </a:lnTo>
                  <a:lnTo>
                    <a:pt x="4391" y="16076"/>
                  </a:lnTo>
                  <a:cubicBezTo>
                    <a:pt x="4391" y="16076"/>
                    <a:pt x="2899" y="14691"/>
                    <a:pt x="2899" y="14691"/>
                  </a:cubicBezTo>
                  <a:close/>
                  <a:moveTo>
                    <a:pt x="422" y="9047"/>
                  </a:moveTo>
                  <a:lnTo>
                    <a:pt x="422" y="9036"/>
                  </a:lnTo>
                  <a:cubicBezTo>
                    <a:pt x="422" y="9036"/>
                    <a:pt x="422" y="9047"/>
                    <a:pt x="422" y="9047"/>
                  </a:cubicBezTo>
                  <a:close/>
                  <a:moveTo>
                    <a:pt x="429" y="9173"/>
                  </a:moveTo>
                  <a:lnTo>
                    <a:pt x="456" y="9320"/>
                  </a:lnTo>
                  <a:lnTo>
                    <a:pt x="454" y="9357"/>
                  </a:lnTo>
                  <a:lnTo>
                    <a:pt x="425" y="9322"/>
                  </a:lnTo>
                  <a:lnTo>
                    <a:pt x="421" y="9307"/>
                  </a:lnTo>
                  <a:lnTo>
                    <a:pt x="422" y="9201"/>
                  </a:lnTo>
                  <a:lnTo>
                    <a:pt x="400" y="9131"/>
                  </a:lnTo>
                  <a:lnTo>
                    <a:pt x="420" y="9081"/>
                  </a:lnTo>
                  <a:cubicBezTo>
                    <a:pt x="420" y="9081"/>
                    <a:pt x="429" y="9173"/>
                    <a:pt x="429" y="9173"/>
                  </a:cubicBezTo>
                  <a:close/>
                  <a:moveTo>
                    <a:pt x="1914" y="14318"/>
                  </a:moveTo>
                  <a:lnTo>
                    <a:pt x="1913" y="14316"/>
                  </a:lnTo>
                  <a:lnTo>
                    <a:pt x="1903" y="14255"/>
                  </a:lnTo>
                  <a:lnTo>
                    <a:pt x="1909" y="14235"/>
                  </a:lnTo>
                  <a:lnTo>
                    <a:pt x="1935" y="14213"/>
                  </a:lnTo>
                  <a:lnTo>
                    <a:pt x="1898" y="14132"/>
                  </a:lnTo>
                  <a:lnTo>
                    <a:pt x="1895" y="14132"/>
                  </a:lnTo>
                  <a:lnTo>
                    <a:pt x="1887" y="14098"/>
                  </a:lnTo>
                  <a:lnTo>
                    <a:pt x="1889" y="14084"/>
                  </a:lnTo>
                  <a:lnTo>
                    <a:pt x="1890" y="14079"/>
                  </a:lnTo>
                  <a:lnTo>
                    <a:pt x="1886" y="13795"/>
                  </a:lnTo>
                  <a:lnTo>
                    <a:pt x="1796" y="13486"/>
                  </a:lnTo>
                  <a:lnTo>
                    <a:pt x="1747" y="13406"/>
                  </a:lnTo>
                  <a:lnTo>
                    <a:pt x="1702" y="13280"/>
                  </a:lnTo>
                  <a:lnTo>
                    <a:pt x="1593" y="13120"/>
                  </a:lnTo>
                  <a:lnTo>
                    <a:pt x="1530" y="13126"/>
                  </a:lnTo>
                  <a:lnTo>
                    <a:pt x="1516" y="13101"/>
                  </a:lnTo>
                  <a:lnTo>
                    <a:pt x="1535" y="13029"/>
                  </a:lnTo>
                  <a:lnTo>
                    <a:pt x="1517" y="12971"/>
                  </a:lnTo>
                  <a:lnTo>
                    <a:pt x="1521" y="12919"/>
                  </a:lnTo>
                  <a:lnTo>
                    <a:pt x="1470" y="12828"/>
                  </a:lnTo>
                  <a:lnTo>
                    <a:pt x="1363" y="12807"/>
                  </a:lnTo>
                  <a:lnTo>
                    <a:pt x="1309" y="12772"/>
                  </a:lnTo>
                  <a:lnTo>
                    <a:pt x="1243" y="12678"/>
                  </a:lnTo>
                  <a:lnTo>
                    <a:pt x="1198" y="12493"/>
                  </a:lnTo>
                  <a:lnTo>
                    <a:pt x="1123" y="12402"/>
                  </a:lnTo>
                  <a:lnTo>
                    <a:pt x="1055" y="12375"/>
                  </a:lnTo>
                  <a:lnTo>
                    <a:pt x="866" y="12235"/>
                  </a:lnTo>
                  <a:lnTo>
                    <a:pt x="807" y="12235"/>
                  </a:lnTo>
                  <a:lnTo>
                    <a:pt x="737" y="12158"/>
                  </a:lnTo>
                  <a:lnTo>
                    <a:pt x="698" y="12100"/>
                  </a:lnTo>
                  <a:lnTo>
                    <a:pt x="698" y="12067"/>
                  </a:lnTo>
                  <a:lnTo>
                    <a:pt x="725" y="12010"/>
                  </a:lnTo>
                  <a:lnTo>
                    <a:pt x="742" y="11856"/>
                  </a:lnTo>
                  <a:lnTo>
                    <a:pt x="754" y="11771"/>
                  </a:lnTo>
                  <a:lnTo>
                    <a:pt x="769" y="11722"/>
                  </a:lnTo>
                  <a:lnTo>
                    <a:pt x="748" y="11585"/>
                  </a:lnTo>
                  <a:lnTo>
                    <a:pt x="701" y="11547"/>
                  </a:lnTo>
                  <a:lnTo>
                    <a:pt x="699" y="11496"/>
                  </a:lnTo>
                  <a:lnTo>
                    <a:pt x="721" y="11496"/>
                  </a:lnTo>
                  <a:lnTo>
                    <a:pt x="728" y="11352"/>
                  </a:lnTo>
                  <a:lnTo>
                    <a:pt x="672" y="11278"/>
                  </a:lnTo>
                  <a:lnTo>
                    <a:pt x="551" y="10930"/>
                  </a:lnTo>
                  <a:lnTo>
                    <a:pt x="543" y="10833"/>
                  </a:lnTo>
                  <a:lnTo>
                    <a:pt x="518" y="10753"/>
                  </a:lnTo>
                  <a:lnTo>
                    <a:pt x="510" y="10671"/>
                  </a:lnTo>
                  <a:lnTo>
                    <a:pt x="422" y="10466"/>
                  </a:lnTo>
                  <a:lnTo>
                    <a:pt x="429" y="10285"/>
                  </a:lnTo>
                  <a:lnTo>
                    <a:pt x="442" y="10263"/>
                  </a:lnTo>
                  <a:lnTo>
                    <a:pt x="467" y="10250"/>
                  </a:lnTo>
                  <a:lnTo>
                    <a:pt x="522" y="10153"/>
                  </a:lnTo>
                  <a:lnTo>
                    <a:pt x="532" y="9984"/>
                  </a:lnTo>
                  <a:lnTo>
                    <a:pt x="493" y="9912"/>
                  </a:lnTo>
                  <a:lnTo>
                    <a:pt x="426" y="9865"/>
                  </a:lnTo>
                  <a:lnTo>
                    <a:pt x="369" y="9783"/>
                  </a:lnTo>
                  <a:lnTo>
                    <a:pt x="348" y="9702"/>
                  </a:lnTo>
                  <a:lnTo>
                    <a:pt x="352" y="9437"/>
                  </a:lnTo>
                  <a:lnTo>
                    <a:pt x="366" y="9394"/>
                  </a:lnTo>
                  <a:lnTo>
                    <a:pt x="360" y="9341"/>
                  </a:lnTo>
                  <a:lnTo>
                    <a:pt x="361" y="9340"/>
                  </a:lnTo>
                  <a:lnTo>
                    <a:pt x="373" y="9332"/>
                  </a:lnTo>
                  <a:lnTo>
                    <a:pt x="384" y="9374"/>
                  </a:lnTo>
                  <a:lnTo>
                    <a:pt x="471" y="9477"/>
                  </a:lnTo>
                  <a:lnTo>
                    <a:pt x="502" y="9409"/>
                  </a:lnTo>
                  <a:lnTo>
                    <a:pt x="507" y="9311"/>
                  </a:lnTo>
                  <a:lnTo>
                    <a:pt x="478" y="9156"/>
                  </a:lnTo>
                  <a:lnTo>
                    <a:pt x="471" y="9072"/>
                  </a:lnTo>
                  <a:lnTo>
                    <a:pt x="481" y="8926"/>
                  </a:lnTo>
                  <a:lnTo>
                    <a:pt x="434" y="8901"/>
                  </a:lnTo>
                  <a:lnTo>
                    <a:pt x="371" y="9003"/>
                  </a:lnTo>
                  <a:lnTo>
                    <a:pt x="371" y="9054"/>
                  </a:lnTo>
                  <a:lnTo>
                    <a:pt x="370" y="9056"/>
                  </a:lnTo>
                  <a:lnTo>
                    <a:pt x="339" y="9039"/>
                  </a:lnTo>
                  <a:lnTo>
                    <a:pt x="279" y="8902"/>
                  </a:lnTo>
                  <a:lnTo>
                    <a:pt x="240" y="8875"/>
                  </a:lnTo>
                  <a:lnTo>
                    <a:pt x="259" y="8813"/>
                  </a:lnTo>
                  <a:lnTo>
                    <a:pt x="259" y="8486"/>
                  </a:lnTo>
                  <a:lnTo>
                    <a:pt x="173" y="8334"/>
                  </a:lnTo>
                  <a:lnTo>
                    <a:pt x="143" y="8229"/>
                  </a:lnTo>
                  <a:lnTo>
                    <a:pt x="87" y="7994"/>
                  </a:lnTo>
                  <a:lnTo>
                    <a:pt x="118" y="7911"/>
                  </a:lnTo>
                  <a:lnTo>
                    <a:pt x="103" y="7815"/>
                  </a:lnTo>
                  <a:lnTo>
                    <a:pt x="97" y="7762"/>
                  </a:lnTo>
                  <a:lnTo>
                    <a:pt x="127" y="7593"/>
                  </a:lnTo>
                  <a:lnTo>
                    <a:pt x="162" y="7503"/>
                  </a:lnTo>
                  <a:lnTo>
                    <a:pt x="178" y="7444"/>
                  </a:lnTo>
                  <a:lnTo>
                    <a:pt x="165" y="7250"/>
                  </a:lnTo>
                  <a:lnTo>
                    <a:pt x="116" y="7072"/>
                  </a:lnTo>
                  <a:lnTo>
                    <a:pt x="112" y="7027"/>
                  </a:lnTo>
                  <a:lnTo>
                    <a:pt x="96" y="6968"/>
                  </a:lnTo>
                  <a:lnTo>
                    <a:pt x="73" y="6931"/>
                  </a:lnTo>
                  <a:lnTo>
                    <a:pt x="59" y="6865"/>
                  </a:lnTo>
                  <a:lnTo>
                    <a:pt x="52" y="6778"/>
                  </a:lnTo>
                  <a:lnTo>
                    <a:pt x="64" y="6746"/>
                  </a:lnTo>
                  <a:lnTo>
                    <a:pt x="60" y="6661"/>
                  </a:lnTo>
                  <a:lnTo>
                    <a:pt x="107" y="6537"/>
                  </a:lnTo>
                  <a:lnTo>
                    <a:pt x="259" y="6266"/>
                  </a:lnTo>
                  <a:lnTo>
                    <a:pt x="259" y="6201"/>
                  </a:lnTo>
                  <a:lnTo>
                    <a:pt x="269" y="6114"/>
                  </a:lnTo>
                  <a:lnTo>
                    <a:pt x="298" y="6073"/>
                  </a:lnTo>
                  <a:lnTo>
                    <a:pt x="340" y="5961"/>
                  </a:lnTo>
                  <a:lnTo>
                    <a:pt x="353" y="5712"/>
                  </a:lnTo>
                  <a:lnTo>
                    <a:pt x="326" y="5613"/>
                  </a:lnTo>
                  <a:lnTo>
                    <a:pt x="349" y="5522"/>
                  </a:lnTo>
                  <a:lnTo>
                    <a:pt x="358" y="5503"/>
                  </a:lnTo>
                  <a:lnTo>
                    <a:pt x="1863" y="6167"/>
                  </a:lnTo>
                  <a:lnTo>
                    <a:pt x="1556" y="8116"/>
                  </a:lnTo>
                  <a:lnTo>
                    <a:pt x="1476" y="8627"/>
                  </a:lnTo>
                  <a:lnTo>
                    <a:pt x="3162" y="12629"/>
                  </a:lnTo>
                  <a:lnTo>
                    <a:pt x="3182" y="12674"/>
                  </a:lnTo>
                  <a:lnTo>
                    <a:pt x="3178" y="12783"/>
                  </a:lnTo>
                  <a:lnTo>
                    <a:pt x="3180" y="12807"/>
                  </a:lnTo>
                  <a:lnTo>
                    <a:pt x="3182" y="12826"/>
                  </a:lnTo>
                  <a:lnTo>
                    <a:pt x="3178" y="12852"/>
                  </a:lnTo>
                  <a:lnTo>
                    <a:pt x="3177" y="12865"/>
                  </a:lnTo>
                  <a:lnTo>
                    <a:pt x="3210" y="12974"/>
                  </a:lnTo>
                  <a:lnTo>
                    <a:pt x="3210" y="13052"/>
                  </a:lnTo>
                  <a:lnTo>
                    <a:pt x="3224" y="13102"/>
                  </a:lnTo>
                  <a:lnTo>
                    <a:pt x="3228" y="13116"/>
                  </a:lnTo>
                  <a:lnTo>
                    <a:pt x="3233" y="13145"/>
                  </a:lnTo>
                  <a:lnTo>
                    <a:pt x="3246" y="13227"/>
                  </a:lnTo>
                  <a:lnTo>
                    <a:pt x="3275" y="13257"/>
                  </a:lnTo>
                  <a:lnTo>
                    <a:pt x="3293" y="13296"/>
                  </a:lnTo>
                  <a:lnTo>
                    <a:pt x="3295" y="13319"/>
                  </a:lnTo>
                  <a:lnTo>
                    <a:pt x="3235" y="13401"/>
                  </a:lnTo>
                  <a:lnTo>
                    <a:pt x="3171" y="13436"/>
                  </a:lnTo>
                  <a:lnTo>
                    <a:pt x="3119" y="13551"/>
                  </a:lnTo>
                  <a:lnTo>
                    <a:pt x="3086" y="13780"/>
                  </a:lnTo>
                  <a:lnTo>
                    <a:pt x="3016" y="13928"/>
                  </a:lnTo>
                  <a:lnTo>
                    <a:pt x="2962" y="13928"/>
                  </a:lnTo>
                  <a:lnTo>
                    <a:pt x="2954" y="14019"/>
                  </a:lnTo>
                  <a:lnTo>
                    <a:pt x="2966" y="14078"/>
                  </a:lnTo>
                  <a:lnTo>
                    <a:pt x="2963" y="14111"/>
                  </a:lnTo>
                  <a:lnTo>
                    <a:pt x="2940" y="14228"/>
                  </a:lnTo>
                  <a:lnTo>
                    <a:pt x="2954" y="14273"/>
                  </a:lnTo>
                  <a:lnTo>
                    <a:pt x="2963" y="14303"/>
                  </a:lnTo>
                  <a:lnTo>
                    <a:pt x="3014" y="14373"/>
                  </a:lnTo>
                  <a:lnTo>
                    <a:pt x="3019" y="14380"/>
                  </a:lnTo>
                  <a:lnTo>
                    <a:pt x="3020" y="14384"/>
                  </a:lnTo>
                  <a:lnTo>
                    <a:pt x="3009" y="14412"/>
                  </a:lnTo>
                  <a:lnTo>
                    <a:pt x="3001" y="14460"/>
                  </a:lnTo>
                  <a:lnTo>
                    <a:pt x="2979" y="14496"/>
                  </a:lnTo>
                  <a:lnTo>
                    <a:pt x="2972" y="14493"/>
                  </a:lnTo>
                  <a:lnTo>
                    <a:pt x="2884" y="14467"/>
                  </a:lnTo>
                  <a:lnTo>
                    <a:pt x="2883" y="14470"/>
                  </a:lnTo>
                  <a:cubicBezTo>
                    <a:pt x="2883" y="14470"/>
                    <a:pt x="1914" y="14318"/>
                    <a:pt x="1914" y="14318"/>
                  </a:cubicBezTo>
                  <a:close/>
                  <a:moveTo>
                    <a:pt x="348" y="5170"/>
                  </a:moveTo>
                  <a:lnTo>
                    <a:pt x="348" y="5096"/>
                  </a:lnTo>
                  <a:lnTo>
                    <a:pt x="381" y="4963"/>
                  </a:lnTo>
                  <a:lnTo>
                    <a:pt x="365" y="4705"/>
                  </a:lnTo>
                  <a:lnTo>
                    <a:pt x="381" y="4667"/>
                  </a:lnTo>
                  <a:lnTo>
                    <a:pt x="413" y="4641"/>
                  </a:lnTo>
                  <a:lnTo>
                    <a:pt x="439" y="4583"/>
                  </a:lnTo>
                  <a:lnTo>
                    <a:pt x="459" y="4501"/>
                  </a:lnTo>
                  <a:lnTo>
                    <a:pt x="481" y="4464"/>
                  </a:lnTo>
                  <a:lnTo>
                    <a:pt x="489" y="4360"/>
                  </a:lnTo>
                  <a:lnTo>
                    <a:pt x="496" y="4357"/>
                  </a:lnTo>
                  <a:lnTo>
                    <a:pt x="601" y="4152"/>
                  </a:lnTo>
                  <a:lnTo>
                    <a:pt x="651" y="3971"/>
                  </a:lnTo>
                  <a:lnTo>
                    <a:pt x="737" y="3713"/>
                  </a:lnTo>
                  <a:lnTo>
                    <a:pt x="830" y="3247"/>
                  </a:lnTo>
                  <a:lnTo>
                    <a:pt x="899" y="3051"/>
                  </a:lnTo>
                  <a:lnTo>
                    <a:pt x="961" y="2758"/>
                  </a:lnTo>
                  <a:lnTo>
                    <a:pt x="1034" y="2397"/>
                  </a:lnTo>
                  <a:lnTo>
                    <a:pt x="1063" y="2270"/>
                  </a:lnTo>
                  <a:lnTo>
                    <a:pt x="1076" y="2151"/>
                  </a:lnTo>
                  <a:lnTo>
                    <a:pt x="1076" y="2144"/>
                  </a:lnTo>
                  <a:lnTo>
                    <a:pt x="1088" y="2138"/>
                  </a:lnTo>
                  <a:lnTo>
                    <a:pt x="1129" y="2158"/>
                  </a:lnTo>
                  <a:lnTo>
                    <a:pt x="1152" y="2145"/>
                  </a:lnTo>
                  <a:lnTo>
                    <a:pt x="1176" y="2163"/>
                  </a:lnTo>
                  <a:lnTo>
                    <a:pt x="1204" y="2182"/>
                  </a:lnTo>
                  <a:lnTo>
                    <a:pt x="1223" y="2214"/>
                  </a:lnTo>
                  <a:lnTo>
                    <a:pt x="1230" y="2224"/>
                  </a:lnTo>
                  <a:lnTo>
                    <a:pt x="1235" y="2240"/>
                  </a:lnTo>
                  <a:lnTo>
                    <a:pt x="1236" y="2245"/>
                  </a:lnTo>
                  <a:lnTo>
                    <a:pt x="1237" y="2248"/>
                  </a:lnTo>
                  <a:lnTo>
                    <a:pt x="1242" y="2264"/>
                  </a:lnTo>
                  <a:lnTo>
                    <a:pt x="1306" y="2279"/>
                  </a:lnTo>
                  <a:lnTo>
                    <a:pt x="1345" y="2325"/>
                  </a:lnTo>
                  <a:lnTo>
                    <a:pt x="1370" y="2354"/>
                  </a:lnTo>
                  <a:lnTo>
                    <a:pt x="1374" y="2402"/>
                  </a:lnTo>
                  <a:lnTo>
                    <a:pt x="1379" y="2459"/>
                  </a:lnTo>
                  <a:lnTo>
                    <a:pt x="1372" y="2494"/>
                  </a:lnTo>
                  <a:lnTo>
                    <a:pt x="1363" y="2721"/>
                  </a:lnTo>
                  <a:lnTo>
                    <a:pt x="1390" y="2808"/>
                  </a:lnTo>
                  <a:lnTo>
                    <a:pt x="1443" y="2854"/>
                  </a:lnTo>
                  <a:lnTo>
                    <a:pt x="1508" y="2910"/>
                  </a:lnTo>
                  <a:lnTo>
                    <a:pt x="1641" y="2924"/>
                  </a:lnTo>
                  <a:lnTo>
                    <a:pt x="1726" y="2911"/>
                  </a:lnTo>
                  <a:lnTo>
                    <a:pt x="1782" y="2922"/>
                  </a:lnTo>
                  <a:lnTo>
                    <a:pt x="1786" y="2923"/>
                  </a:lnTo>
                  <a:lnTo>
                    <a:pt x="1915" y="2984"/>
                  </a:lnTo>
                  <a:lnTo>
                    <a:pt x="1951" y="3064"/>
                  </a:lnTo>
                  <a:lnTo>
                    <a:pt x="2126" y="3030"/>
                  </a:lnTo>
                  <a:lnTo>
                    <a:pt x="2171" y="3057"/>
                  </a:lnTo>
                  <a:lnTo>
                    <a:pt x="2197" y="3086"/>
                  </a:lnTo>
                  <a:lnTo>
                    <a:pt x="2257" y="3099"/>
                  </a:lnTo>
                  <a:lnTo>
                    <a:pt x="2297" y="3108"/>
                  </a:lnTo>
                  <a:lnTo>
                    <a:pt x="2324" y="3099"/>
                  </a:lnTo>
                  <a:lnTo>
                    <a:pt x="2344" y="3093"/>
                  </a:lnTo>
                  <a:lnTo>
                    <a:pt x="2395" y="3055"/>
                  </a:lnTo>
                  <a:lnTo>
                    <a:pt x="2431" y="3055"/>
                  </a:lnTo>
                  <a:lnTo>
                    <a:pt x="2452" y="3063"/>
                  </a:lnTo>
                  <a:lnTo>
                    <a:pt x="2488" y="3076"/>
                  </a:lnTo>
                  <a:lnTo>
                    <a:pt x="2513" y="3064"/>
                  </a:lnTo>
                  <a:lnTo>
                    <a:pt x="2532" y="3055"/>
                  </a:lnTo>
                  <a:lnTo>
                    <a:pt x="2559" y="3055"/>
                  </a:lnTo>
                  <a:lnTo>
                    <a:pt x="2575" y="3066"/>
                  </a:lnTo>
                  <a:lnTo>
                    <a:pt x="2587" y="3074"/>
                  </a:lnTo>
                  <a:lnTo>
                    <a:pt x="2637" y="3081"/>
                  </a:lnTo>
                  <a:lnTo>
                    <a:pt x="2639" y="3082"/>
                  </a:lnTo>
                  <a:lnTo>
                    <a:pt x="2674" y="3101"/>
                  </a:lnTo>
                  <a:lnTo>
                    <a:pt x="2721" y="3101"/>
                  </a:lnTo>
                  <a:lnTo>
                    <a:pt x="2771" y="3064"/>
                  </a:lnTo>
                  <a:lnTo>
                    <a:pt x="2886" y="3107"/>
                  </a:lnTo>
                  <a:lnTo>
                    <a:pt x="3470" y="3330"/>
                  </a:lnTo>
                  <a:lnTo>
                    <a:pt x="3476" y="3385"/>
                  </a:lnTo>
                  <a:lnTo>
                    <a:pt x="3522" y="3483"/>
                  </a:lnTo>
                  <a:lnTo>
                    <a:pt x="3557" y="3498"/>
                  </a:lnTo>
                  <a:lnTo>
                    <a:pt x="3561" y="3503"/>
                  </a:lnTo>
                  <a:lnTo>
                    <a:pt x="3582" y="3534"/>
                  </a:lnTo>
                  <a:lnTo>
                    <a:pt x="3592" y="3622"/>
                  </a:lnTo>
                  <a:lnTo>
                    <a:pt x="3420" y="4051"/>
                  </a:lnTo>
                  <a:lnTo>
                    <a:pt x="3413" y="4061"/>
                  </a:lnTo>
                  <a:lnTo>
                    <a:pt x="3381" y="4105"/>
                  </a:lnTo>
                  <a:lnTo>
                    <a:pt x="3381" y="4166"/>
                  </a:lnTo>
                  <a:lnTo>
                    <a:pt x="3351" y="4215"/>
                  </a:lnTo>
                  <a:lnTo>
                    <a:pt x="3292" y="4263"/>
                  </a:lnTo>
                  <a:lnTo>
                    <a:pt x="3216" y="4448"/>
                  </a:lnTo>
                  <a:lnTo>
                    <a:pt x="3192" y="4507"/>
                  </a:lnTo>
                  <a:lnTo>
                    <a:pt x="3173" y="4624"/>
                  </a:lnTo>
                  <a:lnTo>
                    <a:pt x="3191" y="4705"/>
                  </a:lnTo>
                  <a:lnTo>
                    <a:pt x="3214" y="4722"/>
                  </a:lnTo>
                  <a:lnTo>
                    <a:pt x="3255" y="4752"/>
                  </a:lnTo>
                  <a:lnTo>
                    <a:pt x="3260" y="4767"/>
                  </a:lnTo>
                  <a:lnTo>
                    <a:pt x="3267" y="4787"/>
                  </a:lnTo>
                  <a:lnTo>
                    <a:pt x="3260" y="4809"/>
                  </a:lnTo>
                  <a:lnTo>
                    <a:pt x="3257" y="4817"/>
                  </a:lnTo>
                  <a:lnTo>
                    <a:pt x="3256" y="4825"/>
                  </a:lnTo>
                  <a:lnTo>
                    <a:pt x="3254" y="4833"/>
                  </a:lnTo>
                  <a:lnTo>
                    <a:pt x="3246" y="4843"/>
                  </a:lnTo>
                  <a:lnTo>
                    <a:pt x="3240" y="4849"/>
                  </a:lnTo>
                  <a:lnTo>
                    <a:pt x="3236" y="4932"/>
                  </a:lnTo>
                  <a:lnTo>
                    <a:pt x="3235" y="4955"/>
                  </a:lnTo>
                  <a:lnTo>
                    <a:pt x="3223" y="4978"/>
                  </a:lnTo>
                  <a:lnTo>
                    <a:pt x="3184" y="5057"/>
                  </a:lnTo>
                  <a:lnTo>
                    <a:pt x="2985" y="6510"/>
                  </a:lnTo>
                  <a:lnTo>
                    <a:pt x="2537" y="6340"/>
                  </a:lnTo>
                  <a:lnTo>
                    <a:pt x="1899" y="6099"/>
                  </a:lnTo>
                  <a:lnTo>
                    <a:pt x="362" y="5420"/>
                  </a:lnTo>
                  <a:lnTo>
                    <a:pt x="350" y="5397"/>
                  </a:lnTo>
                  <a:lnTo>
                    <a:pt x="325" y="5250"/>
                  </a:lnTo>
                  <a:cubicBezTo>
                    <a:pt x="325" y="5250"/>
                    <a:pt x="348" y="5170"/>
                    <a:pt x="348" y="5170"/>
                  </a:cubicBezTo>
                  <a:close/>
                  <a:moveTo>
                    <a:pt x="1147" y="1481"/>
                  </a:moveTo>
                  <a:lnTo>
                    <a:pt x="1157" y="1471"/>
                  </a:lnTo>
                  <a:lnTo>
                    <a:pt x="1161" y="1476"/>
                  </a:lnTo>
                  <a:lnTo>
                    <a:pt x="1155" y="1478"/>
                  </a:lnTo>
                  <a:cubicBezTo>
                    <a:pt x="1155" y="1478"/>
                    <a:pt x="1147" y="1481"/>
                    <a:pt x="1147" y="1481"/>
                  </a:cubicBezTo>
                  <a:close/>
                  <a:moveTo>
                    <a:pt x="1140" y="1489"/>
                  </a:moveTo>
                  <a:lnTo>
                    <a:pt x="1145" y="1483"/>
                  </a:lnTo>
                  <a:lnTo>
                    <a:pt x="1142" y="1490"/>
                  </a:lnTo>
                  <a:cubicBezTo>
                    <a:pt x="1142" y="1490"/>
                    <a:pt x="1140" y="1489"/>
                    <a:pt x="1140" y="1489"/>
                  </a:cubicBezTo>
                  <a:close/>
                  <a:moveTo>
                    <a:pt x="1077" y="1953"/>
                  </a:moveTo>
                  <a:lnTo>
                    <a:pt x="1082" y="1981"/>
                  </a:lnTo>
                  <a:lnTo>
                    <a:pt x="1173" y="1846"/>
                  </a:lnTo>
                  <a:lnTo>
                    <a:pt x="1166" y="1801"/>
                  </a:lnTo>
                  <a:lnTo>
                    <a:pt x="1166" y="1782"/>
                  </a:lnTo>
                  <a:lnTo>
                    <a:pt x="1191" y="1733"/>
                  </a:lnTo>
                  <a:lnTo>
                    <a:pt x="1162" y="1641"/>
                  </a:lnTo>
                  <a:lnTo>
                    <a:pt x="1141" y="1631"/>
                  </a:lnTo>
                  <a:lnTo>
                    <a:pt x="1139" y="1573"/>
                  </a:lnTo>
                  <a:lnTo>
                    <a:pt x="1164" y="1585"/>
                  </a:lnTo>
                  <a:lnTo>
                    <a:pt x="1176" y="1554"/>
                  </a:lnTo>
                  <a:lnTo>
                    <a:pt x="1267" y="1520"/>
                  </a:lnTo>
                  <a:lnTo>
                    <a:pt x="1203" y="1427"/>
                  </a:lnTo>
                  <a:lnTo>
                    <a:pt x="1203" y="1415"/>
                  </a:lnTo>
                  <a:lnTo>
                    <a:pt x="1168" y="1360"/>
                  </a:lnTo>
                  <a:lnTo>
                    <a:pt x="1154" y="1376"/>
                  </a:lnTo>
                  <a:lnTo>
                    <a:pt x="1154" y="1312"/>
                  </a:lnTo>
                  <a:lnTo>
                    <a:pt x="1166" y="1203"/>
                  </a:lnTo>
                  <a:lnTo>
                    <a:pt x="1158" y="1119"/>
                  </a:lnTo>
                  <a:lnTo>
                    <a:pt x="1154" y="1052"/>
                  </a:lnTo>
                  <a:lnTo>
                    <a:pt x="1166" y="887"/>
                  </a:lnTo>
                  <a:lnTo>
                    <a:pt x="1175" y="806"/>
                  </a:lnTo>
                  <a:lnTo>
                    <a:pt x="1129" y="574"/>
                  </a:lnTo>
                  <a:lnTo>
                    <a:pt x="1133" y="429"/>
                  </a:lnTo>
                  <a:lnTo>
                    <a:pt x="1149" y="346"/>
                  </a:lnTo>
                  <a:lnTo>
                    <a:pt x="1155" y="288"/>
                  </a:lnTo>
                  <a:lnTo>
                    <a:pt x="1380" y="542"/>
                  </a:lnTo>
                  <a:lnTo>
                    <a:pt x="1517" y="663"/>
                  </a:lnTo>
                  <a:lnTo>
                    <a:pt x="1623" y="715"/>
                  </a:lnTo>
                  <a:lnTo>
                    <a:pt x="1687" y="777"/>
                  </a:lnTo>
                  <a:lnTo>
                    <a:pt x="1740" y="777"/>
                  </a:lnTo>
                  <a:lnTo>
                    <a:pt x="1749" y="786"/>
                  </a:lnTo>
                  <a:lnTo>
                    <a:pt x="1763" y="822"/>
                  </a:lnTo>
                  <a:lnTo>
                    <a:pt x="1770" y="1008"/>
                  </a:lnTo>
                  <a:lnTo>
                    <a:pt x="1766" y="1033"/>
                  </a:lnTo>
                  <a:lnTo>
                    <a:pt x="1725" y="1079"/>
                  </a:lnTo>
                  <a:lnTo>
                    <a:pt x="1705" y="1190"/>
                  </a:lnTo>
                  <a:lnTo>
                    <a:pt x="1705" y="1272"/>
                  </a:lnTo>
                  <a:lnTo>
                    <a:pt x="1709" y="1308"/>
                  </a:lnTo>
                  <a:lnTo>
                    <a:pt x="1706" y="1333"/>
                  </a:lnTo>
                  <a:lnTo>
                    <a:pt x="1693" y="1369"/>
                  </a:lnTo>
                  <a:lnTo>
                    <a:pt x="1693" y="1432"/>
                  </a:lnTo>
                  <a:lnTo>
                    <a:pt x="1739" y="1494"/>
                  </a:lnTo>
                  <a:lnTo>
                    <a:pt x="1813" y="1435"/>
                  </a:lnTo>
                  <a:lnTo>
                    <a:pt x="1847" y="1242"/>
                  </a:lnTo>
                  <a:lnTo>
                    <a:pt x="1866" y="1204"/>
                  </a:lnTo>
                  <a:lnTo>
                    <a:pt x="1886" y="1120"/>
                  </a:lnTo>
                  <a:lnTo>
                    <a:pt x="1958" y="1005"/>
                  </a:lnTo>
                  <a:lnTo>
                    <a:pt x="1964" y="937"/>
                  </a:lnTo>
                  <a:lnTo>
                    <a:pt x="1934" y="763"/>
                  </a:lnTo>
                  <a:lnTo>
                    <a:pt x="1883" y="543"/>
                  </a:lnTo>
                  <a:lnTo>
                    <a:pt x="1911" y="555"/>
                  </a:lnTo>
                  <a:lnTo>
                    <a:pt x="1955" y="410"/>
                  </a:lnTo>
                  <a:lnTo>
                    <a:pt x="1950" y="243"/>
                  </a:lnTo>
                  <a:lnTo>
                    <a:pt x="1904" y="243"/>
                  </a:lnTo>
                  <a:lnTo>
                    <a:pt x="1902" y="202"/>
                  </a:lnTo>
                  <a:lnTo>
                    <a:pt x="1900" y="108"/>
                  </a:lnTo>
                  <a:lnTo>
                    <a:pt x="2411" y="336"/>
                  </a:lnTo>
                  <a:lnTo>
                    <a:pt x="2928" y="559"/>
                  </a:lnTo>
                  <a:lnTo>
                    <a:pt x="3759" y="891"/>
                  </a:lnTo>
                  <a:lnTo>
                    <a:pt x="3481" y="2917"/>
                  </a:lnTo>
                  <a:lnTo>
                    <a:pt x="3473" y="2934"/>
                  </a:lnTo>
                  <a:lnTo>
                    <a:pt x="3463" y="2954"/>
                  </a:lnTo>
                  <a:lnTo>
                    <a:pt x="3463" y="3052"/>
                  </a:lnTo>
                  <a:lnTo>
                    <a:pt x="3466" y="3062"/>
                  </a:lnTo>
                  <a:lnTo>
                    <a:pt x="3485" y="3112"/>
                  </a:lnTo>
                  <a:lnTo>
                    <a:pt x="3481" y="3135"/>
                  </a:lnTo>
                  <a:lnTo>
                    <a:pt x="3465" y="3173"/>
                  </a:lnTo>
                  <a:lnTo>
                    <a:pt x="3462" y="3180"/>
                  </a:lnTo>
                  <a:lnTo>
                    <a:pt x="3463" y="3212"/>
                  </a:lnTo>
                  <a:lnTo>
                    <a:pt x="3465" y="3244"/>
                  </a:lnTo>
                  <a:lnTo>
                    <a:pt x="3063" y="3091"/>
                  </a:lnTo>
                  <a:lnTo>
                    <a:pt x="2765" y="2978"/>
                  </a:lnTo>
                  <a:lnTo>
                    <a:pt x="2740" y="2997"/>
                  </a:lnTo>
                  <a:lnTo>
                    <a:pt x="2709" y="3019"/>
                  </a:lnTo>
                  <a:lnTo>
                    <a:pt x="2682" y="3019"/>
                  </a:lnTo>
                  <a:lnTo>
                    <a:pt x="2647" y="3000"/>
                  </a:lnTo>
                  <a:lnTo>
                    <a:pt x="2599" y="2994"/>
                  </a:lnTo>
                  <a:lnTo>
                    <a:pt x="2578" y="2980"/>
                  </a:lnTo>
                  <a:lnTo>
                    <a:pt x="2570" y="2974"/>
                  </a:lnTo>
                  <a:lnTo>
                    <a:pt x="2524" y="2974"/>
                  </a:lnTo>
                  <a:lnTo>
                    <a:pt x="2511" y="2980"/>
                  </a:lnTo>
                  <a:lnTo>
                    <a:pt x="2486" y="2992"/>
                  </a:lnTo>
                  <a:lnTo>
                    <a:pt x="2452" y="2979"/>
                  </a:lnTo>
                  <a:lnTo>
                    <a:pt x="2437" y="2974"/>
                  </a:lnTo>
                  <a:lnTo>
                    <a:pt x="2384" y="2974"/>
                  </a:lnTo>
                  <a:lnTo>
                    <a:pt x="2375" y="2980"/>
                  </a:lnTo>
                  <a:lnTo>
                    <a:pt x="2329" y="3015"/>
                  </a:lnTo>
                  <a:lnTo>
                    <a:pt x="2307" y="3022"/>
                  </a:lnTo>
                  <a:lnTo>
                    <a:pt x="2295" y="3025"/>
                  </a:lnTo>
                  <a:lnTo>
                    <a:pt x="2216" y="3008"/>
                  </a:lnTo>
                  <a:lnTo>
                    <a:pt x="2194" y="2984"/>
                  </a:lnTo>
                  <a:lnTo>
                    <a:pt x="2132" y="2946"/>
                  </a:lnTo>
                  <a:lnTo>
                    <a:pt x="2121" y="2949"/>
                  </a:lnTo>
                  <a:lnTo>
                    <a:pt x="1974" y="2978"/>
                  </a:lnTo>
                  <a:lnTo>
                    <a:pt x="1945" y="2914"/>
                  </a:lnTo>
                  <a:lnTo>
                    <a:pt x="1797" y="2843"/>
                  </a:lnTo>
                  <a:lnTo>
                    <a:pt x="1727" y="2829"/>
                  </a:lnTo>
                  <a:lnTo>
                    <a:pt x="1676" y="2837"/>
                  </a:lnTo>
                  <a:lnTo>
                    <a:pt x="1641" y="2842"/>
                  </a:lnTo>
                  <a:lnTo>
                    <a:pt x="1522" y="2830"/>
                  </a:lnTo>
                  <a:lnTo>
                    <a:pt x="1428" y="2748"/>
                  </a:lnTo>
                  <a:lnTo>
                    <a:pt x="1414" y="2704"/>
                  </a:lnTo>
                  <a:lnTo>
                    <a:pt x="1422" y="2510"/>
                  </a:lnTo>
                  <a:lnTo>
                    <a:pt x="1427" y="2487"/>
                  </a:lnTo>
                  <a:lnTo>
                    <a:pt x="1431" y="2467"/>
                  </a:lnTo>
                  <a:lnTo>
                    <a:pt x="1423" y="2379"/>
                  </a:lnTo>
                  <a:lnTo>
                    <a:pt x="1416" y="2309"/>
                  </a:lnTo>
                  <a:lnTo>
                    <a:pt x="1400" y="2289"/>
                  </a:lnTo>
                  <a:lnTo>
                    <a:pt x="1325" y="2201"/>
                  </a:lnTo>
                  <a:lnTo>
                    <a:pt x="1275" y="2189"/>
                  </a:lnTo>
                  <a:lnTo>
                    <a:pt x="1273" y="2182"/>
                  </a:lnTo>
                  <a:lnTo>
                    <a:pt x="1272" y="2177"/>
                  </a:lnTo>
                  <a:lnTo>
                    <a:pt x="1271" y="2176"/>
                  </a:lnTo>
                  <a:lnTo>
                    <a:pt x="1232" y="2114"/>
                  </a:lnTo>
                  <a:lnTo>
                    <a:pt x="1167" y="2068"/>
                  </a:lnTo>
                  <a:lnTo>
                    <a:pt x="1163" y="2060"/>
                  </a:lnTo>
                  <a:lnTo>
                    <a:pt x="1161" y="2057"/>
                  </a:lnTo>
                  <a:lnTo>
                    <a:pt x="1089" y="1985"/>
                  </a:lnTo>
                  <a:lnTo>
                    <a:pt x="1073" y="1979"/>
                  </a:lnTo>
                  <a:cubicBezTo>
                    <a:pt x="1073" y="1979"/>
                    <a:pt x="1077" y="1953"/>
                    <a:pt x="1077" y="1953"/>
                  </a:cubicBezTo>
                  <a:close/>
                  <a:moveTo>
                    <a:pt x="4003" y="1772"/>
                  </a:moveTo>
                  <a:lnTo>
                    <a:pt x="4025" y="1851"/>
                  </a:lnTo>
                  <a:lnTo>
                    <a:pt x="4066" y="1996"/>
                  </a:lnTo>
                  <a:lnTo>
                    <a:pt x="4080" y="2119"/>
                  </a:lnTo>
                  <a:lnTo>
                    <a:pt x="4067" y="2187"/>
                  </a:lnTo>
                  <a:lnTo>
                    <a:pt x="4037" y="2247"/>
                  </a:lnTo>
                  <a:lnTo>
                    <a:pt x="4074" y="2317"/>
                  </a:lnTo>
                  <a:lnTo>
                    <a:pt x="4111" y="2400"/>
                  </a:lnTo>
                  <a:lnTo>
                    <a:pt x="4116" y="2411"/>
                  </a:lnTo>
                  <a:lnTo>
                    <a:pt x="4203" y="2546"/>
                  </a:lnTo>
                  <a:lnTo>
                    <a:pt x="4243" y="2692"/>
                  </a:lnTo>
                  <a:lnTo>
                    <a:pt x="4261" y="2757"/>
                  </a:lnTo>
                  <a:lnTo>
                    <a:pt x="4273" y="2862"/>
                  </a:lnTo>
                  <a:lnTo>
                    <a:pt x="4282" y="2894"/>
                  </a:lnTo>
                  <a:lnTo>
                    <a:pt x="4309" y="2994"/>
                  </a:lnTo>
                  <a:lnTo>
                    <a:pt x="4360" y="3000"/>
                  </a:lnTo>
                  <a:lnTo>
                    <a:pt x="4362" y="3031"/>
                  </a:lnTo>
                  <a:lnTo>
                    <a:pt x="4364" y="3063"/>
                  </a:lnTo>
                  <a:lnTo>
                    <a:pt x="4451" y="3085"/>
                  </a:lnTo>
                  <a:lnTo>
                    <a:pt x="4456" y="3094"/>
                  </a:lnTo>
                  <a:lnTo>
                    <a:pt x="4459" y="3099"/>
                  </a:lnTo>
                  <a:lnTo>
                    <a:pt x="4428" y="3201"/>
                  </a:lnTo>
                  <a:lnTo>
                    <a:pt x="4381" y="3355"/>
                  </a:lnTo>
                  <a:lnTo>
                    <a:pt x="4383" y="3375"/>
                  </a:lnTo>
                  <a:lnTo>
                    <a:pt x="4384" y="3392"/>
                  </a:lnTo>
                  <a:lnTo>
                    <a:pt x="4381" y="3397"/>
                  </a:lnTo>
                  <a:lnTo>
                    <a:pt x="4358" y="3428"/>
                  </a:lnTo>
                  <a:lnTo>
                    <a:pt x="4354" y="3561"/>
                  </a:lnTo>
                  <a:lnTo>
                    <a:pt x="4353" y="3595"/>
                  </a:lnTo>
                  <a:lnTo>
                    <a:pt x="4361" y="3607"/>
                  </a:lnTo>
                  <a:lnTo>
                    <a:pt x="4360" y="3614"/>
                  </a:lnTo>
                  <a:lnTo>
                    <a:pt x="4359" y="3641"/>
                  </a:lnTo>
                  <a:lnTo>
                    <a:pt x="4328" y="3674"/>
                  </a:lnTo>
                  <a:lnTo>
                    <a:pt x="4297" y="3708"/>
                  </a:lnTo>
                  <a:lnTo>
                    <a:pt x="4297" y="3804"/>
                  </a:lnTo>
                  <a:lnTo>
                    <a:pt x="4300" y="3847"/>
                  </a:lnTo>
                  <a:lnTo>
                    <a:pt x="4278" y="3918"/>
                  </a:lnTo>
                  <a:lnTo>
                    <a:pt x="4275" y="3928"/>
                  </a:lnTo>
                  <a:lnTo>
                    <a:pt x="4331" y="4018"/>
                  </a:lnTo>
                  <a:lnTo>
                    <a:pt x="4373" y="4086"/>
                  </a:lnTo>
                  <a:lnTo>
                    <a:pt x="4412" y="4061"/>
                  </a:lnTo>
                  <a:lnTo>
                    <a:pt x="4524" y="3918"/>
                  </a:lnTo>
                  <a:lnTo>
                    <a:pt x="4537" y="3963"/>
                  </a:lnTo>
                  <a:lnTo>
                    <a:pt x="4548" y="3982"/>
                  </a:lnTo>
                  <a:lnTo>
                    <a:pt x="4553" y="3990"/>
                  </a:lnTo>
                  <a:lnTo>
                    <a:pt x="4563" y="4002"/>
                  </a:lnTo>
                  <a:lnTo>
                    <a:pt x="4553" y="4087"/>
                  </a:lnTo>
                  <a:lnTo>
                    <a:pt x="4553" y="4268"/>
                  </a:lnTo>
                  <a:lnTo>
                    <a:pt x="4570" y="4346"/>
                  </a:lnTo>
                  <a:lnTo>
                    <a:pt x="4580" y="4392"/>
                  </a:lnTo>
                  <a:lnTo>
                    <a:pt x="4606" y="4450"/>
                  </a:lnTo>
                  <a:lnTo>
                    <a:pt x="4618" y="4478"/>
                  </a:lnTo>
                  <a:lnTo>
                    <a:pt x="4618" y="4507"/>
                  </a:lnTo>
                  <a:lnTo>
                    <a:pt x="4602" y="4555"/>
                  </a:lnTo>
                  <a:lnTo>
                    <a:pt x="4589" y="4591"/>
                  </a:lnTo>
                  <a:lnTo>
                    <a:pt x="4637" y="4713"/>
                  </a:lnTo>
                  <a:lnTo>
                    <a:pt x="4645" y="4735"/>
                  </a:lnTo>
                  <a:lnTo>
                    <a:pt x="4691" y="4735"/>
                  </a:lnTo>
                  <a:lnTo>
                    <a:pt x="4718" y="4791"/>
                  </a:lnTo>
                  <a:lnTo>
                    <a:pt x="4720" y="4806"/>
                  </a:lnTo>
                  <a:lnTo>
                    <a:pt x="4723" y="4827"/>
                  </a:lnTo>
                  <a:lnTo>
                    <a:pt x="4716" y="4896"/>
                  </a:lnTo>
                  <a:lnTo>
                    <a:pt x="4711" y="4934"/>
                  </a:lnTo>
                  <a:lnTo>
                    <a:pt x="4711" y="4979"/>
                  </a:lnTo>
                  <a:lnTo>
                    <a:pt x="4725" y="5030"/>
                  </a:lnTo>
                  <a:lnTo>
                    <a:pt x="4741" y="5091"/>
                  </a:lnTo>
                  <a:lnTo>
                    <a:pt x="4763" y="5110"/>
                  </a:lnTo>
                  <a:lnTo>
                    <a:pt x="4825" y="5164"/>
                  </a:lnTo>
                  <a:lnTo>
                    <a:pt x="4844" y="5102"/>
                  </a:lnTo>
                  <a:lnTo>
                    <a:pt x="4858" y="5055"/>
                  </a:lnTo>
                  <a:lnTo>
                    <a:pt x="4863" y="5050"/>
                  </a:lnTo>
                  <a:lnTo>
                    <a:pt x="4890" y="5067"/>
                  </a:lnTo>
                  <a:lnTo>
                    <a:pt x="4934" y="5095"/>
                  </a:lnTo>
                  <a:lnTo>
                    <a:pt x="4983" y="5104"/>
                  </a:lnTo>
                  <a:lnTo>
                    <a:pt x="4986" y="5105"/>
                  </a:lnTo>
                  <a:lnTo>
                    <a:pt x="5021" y="5048"/>
                  </a:lnTo>
                  <a:lnTo>
                    <a:pt x="5029" y="5046"/>
                  </a:lnTo>
                  <a:lnTo>
                    <a:pt x="5047" y="5076"/>
                  </a:lnTo>
                  <a:lnTo>
                    <a:pt x="5100" y="5079"/>
                  </a:lnTo>
                  <a:lnTo>
                    <a:pt x="5149" y="5083"/>
                  </a:lnTo>
                  <a:lnTo>
                    <a:pt x="5200" y="5128"/>
                  </a:lnTo>
                  <a:lnTo>
                    <a:pt x="5223" y="5109"/>
                  </a:lnTo>
                  <a:lnTo>
                    <a:pt x="5350" y="5109"/>
                  </a:lnTo>
                  <a:lnTo>
                    <a:pt x="5349" y="5082"/>
                  </a:lnTo>
                  <a:lnTo>
                    <a:pt x="5345" y="5021"/>
                  </a:lnTo>
                  <a:lnTo>
                    <a:pt x="5361" y="5000"/>
                  </a:lnTo>
                  <a:lnTo>
                    <a:pt x="5383" y="5039"/>
                  </a:lnTo>
                  <a:lnTo>
                    <a:pt x="5393" y="5056"/>
                  </a:lnTo>
                  <a:lnTo>
                    <a:pt x="5409" y="5151"/>
                  </a:lnTo>
                  <a:lnTo>
                    <a:pt x="5410" y="5155"/>
                  </a:lnTo>
                  <a:lnTo>
                    <a:pt x="5442" y="5207"/>
                  </a:lnTo>
                  <a:lnTo>
                    <a:pt x="5287" y="6922"/>
                  </a:lnTo>
                  <a:lnTo>
                    <a:pt x="5260" y="7221"/>
                  </a:lnTo>
                  <a:lnTo>
                    <a:pt x="4139" y="6899"/>
                  </a:lnTo>
                  <a:lnTo>
                    <a:pt x="3681" y="6745"/>
                  </a:lnTo>
                  <a:lnTo>
                    <a:pt x="3034" y="6527"/>
                  </a:lnTo>
                  <a:lnTo>
                    <a:pt x="3231" y="5093"/>
                  </a:lnTo>
                  <a:lnTo>
                    <a:pt x="3255" y="5045"/>
                  </a:lnTo>
                  <a:lnTo>
                    <a:pt x="3285" y="4986"/>
                  </a:lnTo>
                  <a:lnTo>
                    <a:pt x="3286" y="4960"/>
                  </a:lnTo>
                  <a:lnTo>
                    <a:pt x="3288" y="4895"/>
                  </a:lnTo>
                  <a:lnTo>
                    <a:pt x="3290" y="4893"/>
                  </a:lnTo>
                  <a:lnTo>
                    <a:pt x="3298" y="4884"/>
                  </a:lnTo>
                  <a:lnTo>
                    <a:pt x="3303" y="4853"/>
                  </a:lnTo>
                  <a:lnTo>
                    <a:pt x="3304" y="4848"/>
                  </a:lnTo>
                  <a:lnTo>
                    <a:pt x="3326" y="4786"/>
                  </a:lnTo>
                  <a:lnTo>
                    <a:pt x="3290" y="4689"/>
                  </a:lnTo>
                  <a:lnTo>
                    <a:pt x="3255" y="4663"/>
                  </a:lnTo>
                  <a:lnTo>
                    <a:pt x="3231" y="4645"/>
                  </a:lnTo>
                  <a:lnTo>
                    <a:pt x="3228" y="4631"/>
                  </a:lnTo>
                  <a:lnTo>
                    <a:pt x="3225" y="4620"/>
                  </a:lnTo>
                  <a:lnTo>
                    <a:pt x="3234" y="4570"/>
                  </a:lnTo>
                  <a:lnTo>
                    <a:pt x="3239" y="4541"/>
                  </a:lnTo>
                  <a:lnTo>
                    <a:pt x="3326" y="4326"/>
                  </a:lnTo>
                  <a:lnTo>
                    <a:pt x="3381" y="4282"/>
                  </a:lnTo>
                  <a:lnTo>
                    <a:pt x="3432" y="4199"/>
                  </a:lnTo>
                  <a:lnTo>
                    <a:pt x="3432" y="4142"/>
                  </a:lnTo>
                  <a:lnTo>
                    <a:pt x="3458" y="4104"/>
                  </a:lnTo>
                  <a:lnTo>
                    <a:pt x="3644" y="3640"/>
                  </a:lnTo>
                  <a:lnTo>
                    <a:pt x="3629" y="3492"/>
                  </a:lnTo>
                  <a:lnTo>
                    <a:pt x="3581" y="3423"/>
                  </a:lnTo>
                  <a:lnTo>
                    <a:pt x="3551" y="3412"/>
                  </a:lnTo>
                  <a:lnTo>
                    <a:pt x="3524" y="3352"/>
                  </a:lnTo>
                  <a:lnTo>
                    <a:pt x="3517" y="3292"/>
                  </a:lnTo>
                  <a:lnTo>
                    <a:pt x="3514" y="3203"/>
                  </a:lnTo>
                  <a:lnTo>
                    <a:pt x="3527" y="3169"/>
                  </a:lnTo>
                  <a:lnTo>
                    <a:pt x="3533" y="3139"/>
                  </a:lnTo>
                  <a:lnTo>
                    <a:pt x="3540" y="3100"/>
                  </a:lnTo>
                  <a:lnTo>
                    <a:pt x="3534" y="3085"/>
                  </a:lnTo>
                  <a:lnTo>
                    <a:pt x="3519" y="3044"/>
                  </a:lnTo>
                  <a:lnTo>
                    <a:pt x="3513" y="3029"/>
                  </a:lnTo>
                  <a:lnTo>
                    <a:pt x="3513" y="2983"/>
                  </a:lnTo>
                  <a:lnTo>
                    <a:pt x="3527" y="2954"/>
                  </a:lnTo>
                  <a:lnTo>
                    <a:pt x="3784" y="1084"/>
                  </a:lnTo>
                  <a:lnTo>
                    <a:pt x="3808" y="909"/>
                  </a:lnTo>
                  <a:lnTo>
                    <a:pt x="4089" y="999"/>
                  </a:lnTo>
                  <a:cubicBezTo>
                    <a:pt x="4089" y="999"/>
                    <a:pt x="4003" y="1772"/>
                    <a:pt x="4003" y="1772"/>
                  </a:cubicBezTo>
                  <a:close/>
                  <a:moveTo>
                    <a:pt x="5534" y="1394"/>
                  </a:moveTo>
                  <a:lnTo>
                    <a:pt x="6592" y="1683"/>
                  </a:lnTo>
                  <a:lnTo>
                    <a:pt x="8220" y="1955"/>
                  </a:lnTo>
                  <a:lnTo>
                    <a:pt x="8161" y="3107"/>
                  </a:lnTo>
                  <a:lnTo>
                    <a:pt x="8092" y="4460"/>
                  </a:lnTo>
                  <a:lnTo>
                    <a:pt x="8065" y="4952"/>
                  </a:lnTo>
                  <a:lnTo>
                    <a:pt x="8049" y="5227"/>
                  </a:lnTo>
                  <a:lnTo>
                    <a:pt x="5484" y="4721"/>
                  </a:lnTo>
                  <a:lnTo>
                    <a:pt x="5458" y="5024"/>
                  </a:lnTo>
                  <a:lnTo>
                    <a:pt x="5452" y="5093"/>
                  </a:lnTo>
                  <a:lnTo>
                    <a:pt x="5439" y="5016"/>
                  </a:lnTo>
                  <a:lnTo>
                    <a:pt x="5365" y="4888"/>
                  </a:lnTo>
                  <a:lnTo>
                    <a:pt x="5292" y="4985"/>
                  </a:lnTo>
                  <a:lnTo>
                    <a:pt x="5295" y="5028"/>
                  </a:lnTo>
                  <a:lnTo>
                    <a:pt x="5211" y="5028"/>
                  </a:lnTo>
                  <a:lnTo>
                    <a:pt x="5201" y="5036"/>
                  </a:lnTo>
                  <a:lnTo>
                    <a:pt x="5163" y="5002"/>
                  </a:lnTo>
                  <a:lnTo>
                    <a:pt x="5069" y="4996"/>
                  </a:lnTo>
                  <a:lnTo>
                    <a:pt x="5047" y="4960"/>
                  </a:lnTo>
                  <a:lnTo>
                    <a:pt x="4997" y="4971"/>
                  </a:lnTo>
                  <a:lnTo>
                    <a:pt x="4979" y="5001"/>
                  </a:lnTo>
                  <a:lnTo>
                    <a:pt x="4967" y="5019"/>
                  </a:lnTo>
                  <a:lnTo>
                    <a:pt x="4956" y="5018"/>
                  </a:lnTo>
                  <a:lnTo>
                    <a:pt x="4946" y="5016"/>
                  </a:lnTo>
                  <a:lnTo>
                    <a:pt x="4854" y="4956"/>
                  </a:lnTo>
                  <a:lnTo>
                    <a:pt x="4818" y="5003"/>
                  </a:lnTo>
                  <a:lnTo>
                    <a:pt x="4803" y="5052"/>
                  </a:lnTo>
                  <a:lnTo>
                    <a:pt x="4794" y="5044"/>
                  </a:lnTo>
                  <a:lnTo>
                    <a:pt x="4781" y="5033"/>
                  </a:lnTo>
                  <a:lnTo>
                    <a:pt x="4770" y="4991"/>
                  </a:lnTo>
                  <a:lnTo>
                    <a:pt x="4762" y="4962"/>
                  </a:lnTo>
                  <a:lnTo>
                    <a:pt x="4762" y="4941"/>
                  </a:lnTo>
                  <a:lnTo>
                    <a:pt x="4775" y="4824"/>
                  </a:lnTo>
                  <a:lnTo>
                    <a:pt x="4765" y="4761"/>
                  </a:lnTo>
                  <a:lnTo>
                    <a:pt x="4764" y="4755"/>
                  </a:lnTo>
                  <a:lnTo>
                    <a:pt x="4752" y="4730"/>
                  </a:lnTo>
                  <a:lnTo>
                    <a:pt x="4717" y="4654"/>
                  </a:lnTo>
                  <a:lnTo>
                    <a:pt x="4673" y="4654"/>
                  </a:lnTo>
                  <a:lnTo>
                    <a:pt x="4648" y="4588"/>
                  </a:lnTo>
                  <a:lnTo>
                    <a:pt x="4665" y="4538"/>
                  </a:lnTo>
                  <a:lnTo>
                    <a:pt x="4668" y="4528"/>
                  </a:lnTo>
                  <a:lnTo>
                    <a:pt x="4668" y="4452"/>
                  </a:lnTo>
                  <a:lnTo>
                    <a:pt x="4650" y="4409"/>
                  </a:lnTo>
                  <a:lnTo>
                    <a:pt x="4625" y="4354"/>
                  </a:lnTo>
                  <a:lnTo>
                    <a:pt x="4615" y="4308"/>
                  </a:lnTo>
                  <a:lnTo>
                    <a:pt x="4603" y="4254"/>
                  </a:lnTo>
                  <a:lnTo>
                    <a:pt x="4603" y="4094"/>
                  </a:lnTo>
                  <a:lnTo>
                    <a:pt x="4615" y="3995"/>
                  </a:lnTo>
                  <a:lnTo>
                    <a:pt x="4618" y="3969"/>
                  </a:lnTo>
                  <a:lnTo>
                    <a:pt x="4587" y="3929"/>
                  </a:lnTo>
                  <a:lnTo>
                    <a:pt x="4585" y="3927"/>
                  </a:lnTo>
                  <a:lnTo>
                    <a:pt x="4579" y="3916"/>
                  </a:lnTo>
                  <a:lnTo>
                    <a:pt x="4570" y="3886"/>
                  </a:lnTo>
                  <a:lnTo>
                    <a:pt x="4562" y="3853"/>
                  </a:lnTo>
                  <a:lnTo>
                    <a:pt x="4531" y="3821"/>
                  </a:lnTo>
                  <a:lnTo>
                    <a:pt x="4518" y="3831"/>
                  </a:lnTo>
                  <a:lnTo>
                    <a:pt x="4499" y="3846"/>
                  </a:lnTo>
                  <a:lnTo>
                    <a:pt x="4386" y="3989"/>
                  </a:lnTo>
                  <a:lnTo>
                    <a:pt x="4385" y="3990"/>
                  </a:lnTo>
                  <a:lnTo>
                    <a:pt x="4336" y="3912"/>
                  </a:lnTo>
                  <a:lnTo>
                    <a:pt x="4339" y="3902"/>
                  </a:lnTo>
                  <a:lnTo>
                    <a:pt x="4352" y="3862"/>
                  </a:lnTo>
                  <a:lnTo>
                    <a:pt x="4349" y="3824"/>
                  </a:lnTo>
                  <a:lnTo>
                    <a:pt x="4347" y="3799"/>
                  </a:lnTo>
                  <a:lnTo>
                    <a:pt x="4347" y="3751"/>
                  </a:lnTo>
                  <a:lnTo>
                    <a:pt x="4393" y="3701"/>
                  </a:lnTo>
                  <a:lnTo>
                    <a:pt x="4407" y="3687"/>
                  </a:lnTo>
                  <a:lnTo>
                    <a:pt x="4412" y="3597"/>
                  </a:lnTo>
                  <a:lnTo>
                    <a:pt x="4413" y="3577"/>
                  </a:lnTo>
                  <a:lnTo>
                    <a:pt x="4404" y="3563"/>
                  </a:lnTo>
                  <a:lnTo>
                    <a:pt x="4405" y="3558"/>
                  </a:lnTo>
                  <a:lnTo>
                    <a:pt x="4407" y="3467"/>
                  </a:lnTo>
                  <a:lnTo>
                    <a:pt x="4438" y="3424"/>
                  </a:lnTo>
                  <a:lnTo>
                    <a:pt x="4438" y="3422"/>
                  </a:lnTo>
                  <a:lnTo>
                    <a:pt x="4433" y="3369"/>
                  </a:lnTo>
                  <a:lnTo>
                    <a:pt x="4485" y="3198"/>
                  </a:lnTo>
                  <a:lnTo>
                    <a:pt x="4518" y="3087"/>
                  </a:lnTo>
                  <a:lnTo>
                    <a:pt x="4477" y="3009"/>
                  </a:lnTo>
                  <a:lnTo>
                    <a:pt x="4410" y="2992"/>
                  </a:lnTo>
                  <a:lnTo>
                    <a:pt x="4406" y="2927"/>
                  </a:lnTo>
                  <a:lnTo>
                    <a:pt x="4406" y="2924"/>
                  </a:lnTo>
                  <a:lnTo>
                    <a:pt x="4343" y="2916"/>
                  </a:lnTo>
                  <a:lnTo>
                    <a:pt x="4332" y="2877"/>
                  </a:lnTo>
                  <a:lnTo>
                    <a:pt x="4322" y="2838"/>
                  </a:lnTo>
                  <a:lnTo>
                    <a:pt x="4315" y="2782"/>
                  </a:lnTo>
                  <a:lnTo>
                    <a:pt x="4309" y="2733"/>
                  </a:lnTo>
                  <a:lnTo>
                    <a:pt x="4282" y="2634"/>
                  </a:lnTo>
                  <a:lnTo>
                    <a:pt x="4245" y="2498"/>
                  </a:lnTo>
                  <a:lnTo>
                    <a:pt x="4195" y="2421"/>
                  </a:lnTo>
                  <a:lnTo>
                    <a:pt x="4154" y="2357"/>
                  </a:lnTo>
                  <a:lnTo>
                    <a:pt x="4114" y="2267"/>
                  </a:lnTo>
                  <a:lnTo>
                    <a:pt x="4107" y="2254"/>
                  </a:lnTo>
                  <a:lnTo>
                    <a:pt x="4103" y="2246"/>
                  </a:lnTo>
                  <a:lnTo>
                    <a:pt x="4105" y="2240"/>
                  </a:lnTo>
                  <a:lnTo>
                    <a:pt x="4109" y="2233"/>
                  </a:lnTo>
                  <a:lnTo>
                    <a:pt x="4112" y="2227"/>
                  </a:lnTo>
                  <a:lnTo>
                    <a:pt x="4132" y="2124"/>
                  </a:lnTo>
                  <a:lnTo>
                    <a:pt x="4114" y="1971"/>
                  </a:lnTo>
                  <a:lnTo>
                    <a:pt x="4055" y="1762"/>
                  </a:lnTo>
                  <a:lnTo>
                    <a:pt x="4139" y="1013"/>
                  </a:lnTo>
                  <a:lnTo>
                    <a:pt x="4501" y="1112"/>
                  </a:lnTo>
                  <a:cubicBezTo>
                    <a:pt x="4501" y="1112"/>
                    <a:pt x="5534" y="1394"/>
                    <a:pt x="5534" y="1394"/>
                  </a:cubicBezTo>
                  <a:close/>
                  <a:moveTo>
                    <a:pt x="9442" y="2097"/>
                  </a:moveTo>
                  <a:lnTo>
                    <a:pt x="10588" y="2148"/>
                  </a:lnTo>
                  <a:lnTo>
                    <a:pt x="10588" y="2152"/>
                  </a:lnTo>
                  <a:lnTo>
                    <a:pt x="10590" y="2180"/>
                  </a:lnTo>
                  <a:lnTo>
                    <a:pt x="10590" y="2182"/>
                  </a:lnTo>
                  <a:lnTo>
                    <a:pt x="10608" y="2281"/>
                  </a:lnTo>
                  <a:lnTo>
                    <a:pt x="10625" y="2370"/>
                  </a:lnTo>
                  <a:lnTo>
                    <a:pt x="10617" y="2407"/>
                  </a:lnTo>
                  <a:lnTo>
                    <a:pt x="10614" y="2421"/>
                  </a:lnTo>
                  <a:lnTo>
                    <a:pt x="10609" y="2483"/>
                  </a:lnTo>
                  <a:lnTo>
                    <a:pt x="10602" y="2566"/>
                  </a:lnTo>
                  <a:lnTo>
                    <a:pt x="10605" y="2738"/>
                  </a:lnTo>
                  <a:lnTo>
                    <a:pt x="10606" y="2809"/>
                  </a:lnTo>
                  <a:lnTo>
                    <a:pt x="10607" y="2821"/>
                  </a:lnTo>
                  <a:lnTo>
                    <a:pt x="10640" y="3092"/>
                  </a:lnTo>
                  <a:lnTo>
                    <a:pt x="10671" y="3148"/>
                  </a:lnTo>
                  <a:lnTo>
                    <a:pt x="10685" y="3171"/>
                  </a:lnTo>
                  <a:lnTo>
                    <a:pt x="10708" y="3365"/>
                  </a:lnTo>
                  <a:lnTo>
                    <a:pt x="10712" y="3399"/>
                  </a:lnTo>
                  <a:lnTo>
                    <a:pt x="10720" y="3822"/>
                  </a:lnTo>
                  <a:lnTo>
                    <a:pt x="10731" y="3880"/>
                  </a:lnTo>
                  <a:lnTo>
                    <a:pt x="10736" y="3906"/>
                  </a:lnTo>
                  <a:lnTo>
                    <a:pt x="10736" y="4053"/>
                  </a:lnTo>
                  <a:lnTo>
                    <a:pt x="10737" y="4070"/>
                  </a:lnTo>
                  <a:lnTo>
                    <a:pt x="10740" y="4126"/>
                  </a:lnTo>
                  <a:lnTo>
                    <a:pt x="10800" y="4417"/>
                  </a:lnTo>
                  <a:lnTo>
                    <a:pt x="10793" y="4523"/>
                  </a:lnTo>
                  <a:lnTo>
                    <a:pt x="10794" y="4545"/>
                  </a:lnTo>
                  <a:lnTo>
                    <a:pt x="10796" y="4606"/>
                  </a:lnTo>
                  <a:lnTo>
                    <a:pt x="8144" y="4419"/>
                  </a:lnTo>
                  <a:lnTo>
                    <a:pt x="8149" y="4329"/>
                  </a:lnTo>
                  <a:lnTo>
                    <a:pt x="8270" y="1961"/>
                  </a:lnTo>
                  <a:lnTo>
                    <a:pt x="8945" y="2037"/>
                  </a:lnTo>
                  <a:cubicBezTo>
                    <a:pt x="8945" y="2037"/>
                    <a:pt x="9442" y="2097"/>
                    <a:pt x="9442" y="2097"/>
                  </a:cubicBezTo>
                  <a:close/>
                  <a:moveTo>
                    <a:pt x="11339" y="2142"/>
                  </a:moveTo>
                  <a:lnTo>
                    <a:pt x="11344" y="1915"/>
                  </a:lnTo>
                  <a:lnTo>
                    <a:pt x="11349" y="1841"/>
                  </a:lnTo>
                  <a:lnTo>
                    <a:pt x="11375" y="1841"/>
                  </a:lnTo>
                  <a:lnTo>
                    <a:pt x="11429" y="1874"/>
                  </a:lnTo>
                  <a:lnTo>
                    <a:pt x="11436" y="2036"/>
                  </a:lnTo>
                  <a:lnTo>
                    <a:pt x="11456" y="2158"/>
                  </a:lnTo>
                  <a:lnTo>
                    <a:pt x="11451" y="2286"/>
                  </a:lnTo>
                  <a:lnTo>
                    <a:pt x="11549" y="2403"/>
                  </a:lnTo>
                  <a:lnTo>
                    <a:pt x="11584" y="2386"/>
                  </a:lnTo>
                  <a:lnTo>
                    <a:pt x="11623" y="2396"/>
                  </a:lnTo>
                  <a:lnTo>
                    <a:pt x="11650" y="2447"/>
                  </a:lnTo>
                  <a:lnTo>
                    <a:pt x="11720" y="2432"/>
                  </a:lnTo>
                  <a:lnTo>
                    <a:pt x="11771" y="2447"/>
                  </a:lnTo>
                  <a:lnTo>
                    <a:pt x="11777" y="2462"/>
                  </a:lnTo>
                  <a:lnTo>
                    <a:pt x="11777" y="2525"/>
                  </a:lnTo>
                  <a:lnTo>
                    <a:pt x="11917" y="2516"/>
                  </a:lnTo>
                  <a:lnTo>
                    <a:pt x="11949" y="2450"/>
                  </a:lnTo>
                  <a:lnTo>
                    <a:pt x="12084" y="2438"/>
                  </a:lnTo>
                  <a:lnTo>
                    <a:pt x="12168" y="2478"/>
                  </a:lnTo>
                  <a:lnTo>
                    <a:pt x="12161" y="2498"/>
                  </a:lnTo>
                  <a:lnTo>
                    <a:pt x="12222" y="2584"/>
                  </a:lnTo>
                  <a:lnTo>
                    <a:pt x="12236" y="2572"/>
                  </a:lnTo>
                  <a:lnTo>
                    <a:pt x="12252" y="2687"/>
                  </a:lnTo>
                  <a:lnTo>
                    <a:pt x="12317" y="2745"/>
                  </a:lnTo>
                  <a:lnTo>
                    <a:pt x="12368" y="2645"/>
                  </a:lnTo>
                  <a:lnTo>
                    <a:pt x="12375" y="2638"/>
                  </a:lnTo>
                  <a:lnTo>
                    <a:pt x="12395" y="2648"/>
                  </a:lnTo>
                  <a:lnTo>
                    <a:pt x="12420" y="2728"/>
                  </a:lnTo>
                  <a:lnTo>
                    <a:pt x="12504" y="2761"/>
                  </a:lnTo>
                  <a:lnTo>
                    <a:pt x="12525" y="2807"/>
                  </a:lnTo>
                  <a:lnTo>
                    <a:pt x="12571" y="2865"/>
                  </a:lnTo>
                  <a:lnTo>
                    <a:pt x="12635" y="2865"/>
                  </a:lnTo>
                  <a:lnTo>
                    <a:pt x="12696" y="2842"/>
                  </a:lnTo>
                  <a:lnTo>
                    <a:pt x="12820" y="2702"/>
                  </a:lnTo>
                  <a:lnTo>
                    <a:pt x="12823" y="2704"/>
                  </a:lnTo>
                  <a:lnTo>
                    <a:pt x="12865" y="2786"/>
                  </a:lnTo>
                  <a:lnTo>
                    <a:pt x="13077" y="2779"/>
                  </a:lnTo>
                  <a:lnTo>
                    <a:pt x="13102" y="2789"/>
                  </a:lnTo>
                  <a:lnTo>
                    <a:pt x="13123" y="2812"/>
                  </a:lnTo>
                  <a:lnTo>
                    <a:pt x="13187" y="2884"/>
                  </a:lnTo>
                  <a:lnTo>
                    <a:pt x="13240" y="2844"/>
                  </a:lnTo>
                  <a:lnTo>
                    <a:pt x="13256" y="2843"/>
                  </a:lnTo>
                  <a:lnTo>
                    <a:pt x="13143" y="2950"/>
                  </a:lnTo>
                  <a:lnTo>
                    <a:pt x="13080" y="2976"/>
                  </a:lnTo>
                  <a:lnTo>
                    <a:pt x="13025" y="3013"/>
                  </a:lnTo>
                  <a:lnTo>
                    <a:pt x="12972" y="3098"/>
                  </a:lnTo>
                  <a:lnTo>
                    <a:pt x="12867" y="3169"/>
                  </a:lnTo>
                  <a:lnTo>
                    <a:pt x="12818" y="3234"/>
                  </a:lnTo>
                  <a:lnTo>
                    <a:pt x="12647" y="3537"/>
                  </a:lnTo>
                  <a:lnTo>
                    <a:pt x="12417" y="3877"/>
                  </a:lnTo>
                  <a:lnTo>
                    <a:pt x="12414" y="3874"/>
                  </a:lnTo>
                  <a:lnTo>
                    <a:pt x="12380" y="3944"/>
                  </a:lnTo>
                  <a:lnTo>
                    <a:pt x="12373" y="3959"/>
                  </a:lnTo>
                  <a:lnTo>
                    <a:pt x="12342" y="4009"/>
                  </a:lnTo>
                  <a:lnTo>
                    <a:pt x="12348" y="4327"/>
                  </a:lnTo>
                  <a:lnTo>
                    <a:pt x="12351" y="4463"/>
                  </a:lnTo>
                  <a:lnTo>
                    <a:pt x="12332" y="4498"/>
                  </a:lnTo>
                  <a:lnTo>
                    <a:pt x="12301" y="4522"/>
                  </a:lnTo>
                  <a:lnTo>
                    <a:pt x="12294" y="4532"/>
                  </a:lnTo>
                  <a:lnTo>
                    <a:pt x="12185" y="4674"/>
                  </a:lnTo>
                  <a:lnTo>
                    <a:pt x="12181" y="4748"/>
                  </a:lnTo>
                  <a:lnTo>
                    <a:pt x="12175" y="4758"/>
                  </a:lnTo>
                  <a:lnTo>
                    <a:pt x="12171" y="4764"/>
                  </a:lnTo>
                  <a:lnTo>
                    <a:pt x="12151" y="4853"/>
                  </a:lnTo>
                  <a:lnTo>
                    <a:pt x="12133" y="4931"/>
                  </a:lnTo>
                  <a:lnTo>
                    <a:pt x="12159" y="4952"/>
                  </a:lnTo>
                  <a:lnTo>
                    <a:pt x="12203" y="4988"/>
                  </a:lnTo>
                  <a:lnTo>
                    <a:pt x="12229" y="5063"/>
                  </a:lnTo>
                  <a:lnTo>
                    <a:pt x="12200" y="5152"/>
                  </a:lnTo>
                  <a:lnTo>
                    <a:pt x="12201" y="5169"/>
                  </a:lnTo>
                  <a:lnTo>
                    <a:pt x="12204" y="5245"/>
                  </a:lnTo>
                  <a:lnTo>
                    <a:pt x="12201" y="5304"/>
                  </a:lnTo>
                  <a:lnTo>
                    <a:pt x="12196" y="5382"/>
                  </a:lnTo>
                  <a:lnTo>
                    <a:pt x="12196" y="5620"/>
                  </a:lnTo>
                  <a:lnTo>
                    <a:pt x="12201" y="5630"/>
                  </a:lnTo>
                  <a:lnTo>
                    <a:pt x="12224" y="5682"/>
                  </a:lnTo>
                  <a:lnTo>
                    <a:pt x="12261" y="5724"/>
                  </a:lnTo>
                  <a:lnTo>
                    <a:pt x="12269" y="5760"/>
                  </a:lnTo>
                  <a:lnTo>
                    <a:pt x="12271" y="5774"/>
                  </a:lnTo>
                  <a:lnTo>
                    <a:pt x="12378" y="5803"/>
                  </a:lnTo>
                  <a:lnTo>
                    <a:pt x="12380" y="5805"/>
                  </a:lnTo>
                  <a:lnTo>
                    <a:pt x="12381" y="5807"/>
                  </a:lnTo>
                  <a:lnTo>
                    <a:pt x="12384" y="5830"/>
                  </a:lnTo>
                  <a:lnTo>
                    <a:pt x="12385" y="5847"/>
                  </a:lnTo>
                  <a:lnTo>
                    <a:pt x="12385" y="5848"/>
                  </a:lnTo>
                  <a:lnTo>
                    <a:pt x="12395" y="5858"/>
                  </a:lnTo>
                  <a:lnTo>
                    <a:pt x="12421" y="5886"/>
                  </a:lnTo>
                  <a:lnTo>
                    <a:pt x="12506" y="5944"/>
                  </a:lnTo>
                  <a:lnTo>
                    <a:pt x="12528" y="5960"/>
                  </a:lnTo>
                  <a:lnTo>
                    <a:pt x="12563" y="6086"/>
                  </a:lnTo>
                  <a:lnTo>
                    <a:pt x="12670" y="6217"/>
                  </a:lnTo>
                  <a:lnTo>
                    <a:pt x="12713" y="6265"/>
                  </a:lnTo>
                  <a:lnTo>
                    <a:pt x="12784" y="6344"/>
                  </a:lnTo>
                  <a:lnTo>
                    <a:pt x="12794" y="6371"/>
                  </a:lnTo>
                  <a:lnTo>
                    <a:pt x="12791" y="6450"/>
                  </a:lnTo>
                  <a:lnTo>
                    <a:pt x="12790" y="6468"/>
                  </a:lnTo>
                  <a:lnTo>
                    <a:pt x="12791" y="6483"/>
                  </a:lnTo>
                  <a:lnTo>
                    <a:pt x="12799" y="6578"/>
                  </a:lnTo>
                  <a:lnTo>
                    <a:pt x="10900" y="6681"/>
                  </a:lnTo>
                  <a:lnTo>
                    <a:pt x="10896" y="5176"/>
                  </a:lnTo>
                  <a:lnTo>
                    <a:pt x="10765" y="4971"/>
                  </a:lnTo>
                  <a:lnTo>
                    <a:pt x="10763" y="4932"/>
                  </a:lnTo>
                  <a:lnTo>
                    <a:pt x="10823" y="4829"/>
                  </a:lnTo>
                  <a:lnTo>
                    <a:pt x="10833" y="4794"/>
                  </a:lnTo>
                  <a:lnTo>
                    <a:pt x="10852" y="4728"/>
                  </a:lnTo>
                  <a:lnTo>
                    <a:pt x="10850" y="4695"/>
                  </a:lnTo>
                  <a:lnTo>
                    <a:pt x="10847" y="4645"/>
                  </a:lnTo>
                  <a:lnTo>
                    <a:pt x="10847" y="4631"/>
                  </a:lnTo>
                  <a:lnTo>
                    <a:pt x="10843" y="4525"/>
                  </a:lnTo>
                  <a:lnTo>
                    <a:pt x="10848" y="4455"/>
                  </a:lnTo>
                  <a:lnTo>
                    <a:pt x="10852" y="4408"/>
                  </a:lnTo>
                  <a:lnTo>
                    <a:pt x="10790" y="4108"/>
                  </a:lnTo>
                  <a:lnTo>
                    <a:pt x="10786" y="4049"/>
                  </a:lnTo>
                  <a:lnTo>
                    <a:pt x="10786" y="3894"/>
                  </a:lnTo>
                  <a:lnTo>
                    <a:pt x="10782" y="3869"/>
                  </a:lnTo>
                  <a:lnTo>
                    <a:pt x="10770" y="3808"/>
                  </a:lnTo>
                  <a:lnTo>
                    <a:pt x="10762" y="3390"/>
                  </a:lnTo>
                  <a:lnTo>
                    <a:pt x="10746" y="3259"/>
                  </a:lnTo>
                  <a:lnTo>
                    <a:pt x="10732" y="3133"/>
                  </a:lnTo>
                  <a:lnTo>
                    <a:pt x="10698" y="3075"/>
                  </a:lnTo>
                  <a:lnTo>
                    <a:pt x="10687" y="3054"/>
                  </a:lnTo>
                  <a:lnTo>
                    <a:pt x="10686" y="3044"/>
                  </a:lnTo>
                  <a:lnTo>
                    <a:pt x="10656" y="2800"/>
                  </a:lnTo>
                  <a:lnTo>
                    <a:pt x="10652" y="2570"/>
                  </a:lnTo>
                  <a:lnTo>
                    <a:pt x="10656" y="2527"/>
                  </a:lnTo>
                  <a:lnTo>
                    <a:pt x="10664" y="2440"/>
                  </a:lnTo>
                  <a:lnTo>
                    <a:pt x="10675" y="2383"/>
                  </a:lnTo>
                  <a:lnTo>
                    <a:pt x="10678" y="2372"/>
                  </a:lnTo>
                  <a:lnTo>
                    <a:pt x="10640" y="2166"/>
                  </a:lnTo>
                  <a:lnTo>
                    <a:pt x="10638" y="2149"/>
                  </a:lnTo>
                  <a:cubicBezTo>
                    <a:pt x="10638" y="2149"/>
                    <a:pt x="11339" y="2142"/>
                    <a:pt x="11339" y="2142"/>
                  </a:cubicBezTo>
                  <a:close/>
                  <a:moveTo>
                    <a:pt x="12505" y="4013"/>
                  </a:moveTo>
                  <a:lnTo>
                    <a:pt x="12575" y="4006"/>
                  </a:lnTo>
                  <a:lnTo>
                    <a:pt x="12677" y="3910"/>
                  </a:lnTo>
                  <a:lnTo>
                    <a:pt x="12855" y="3763"/>
                  </a:lnTo>
                  <a:lnTo>
                    <a:pt x="12867" y="3760"/>
                  </a:lnTo>
                  <a:lnTo>
                    <a:pt x="12867" y="3803"/>
                  </a:lnTo>
                  <a:lnTo>
                    <a:pt x="12851" y="3842"/>
                  </a:lnTo>
                  <a:lnTo>
                    <a:pt x="12851" y="3888"/>
                  </a:lnTo>
                  <a:lnTo>
                    <a:pt x="12817" y="4087"/>
                  </a:lnTo>
                  <a:lnTo>
                    <a:pt x="12931" y="4000"/>
                  </a:lnTo>
                  <a:lnTo>
                    <a:pt x="12952" y="4000"/>
                  </a:lnTo>
                  <a:lnTo>
                    <a:pt x="12999" y="4069"/>
                  </a:lnTo>
                  <a:lnTo>
                    <a:pt x="13036" y="4057"/>
                  </a:lnTo>
                  <a:lnTo>
                    <a:pt x="13044" y="4073"/>
                  </a:lnTo>
                  <a:lnTo>
                    <a:pt x="13053" y="4095"/>
                  </a:lnTo>
                  <a:lnTo>
                    <a:pt x="13076" y="4101"/>
                  </a:lnTo>
                  <a:lnTo>
                    <a:pt x="13110" y="4110"/>
                  </a:lnTo>
                  <a:lnTo>
                    <a:pt x="13119" y="4122"/>
                  </a:lnTo>
                  <a:lnTo>
                    <a:pt x="13123" y="4127"/>
                  </a:lnTo>
                  <a:lnTo>
                    <a:pt x="13134" y="4194"/>
                  </a:lnTo>
                  <a:lnTo>
                    <a:pt x="13140" y="4231"/>
                  </a:lnTo>
                  <a:lnTo>
                    <a:pt x="13177" y="4261"/>
                  </a:lnTo>
                  <a:lnTo>
                    <a:pt x="13202" y="4269"/>
                  </a:lnTo>
                  <a:lnTo>
                    <a:pt x="13525" y="4374"/>
                  </a:lnTo>
                  <a:lnTo>
                    <a:pt x="13559" y="4374"/>
                  </a:lnTo>
                  <a:lnTo>
                    <a:pt x="13632" y="4473"/>
                  </a:lnTo>
                  <a:lnTo>
                    <a:pt x="13680" y="4473"/>
                  </a:lnTo>
                  <a:lnTo>
                    <a:pt x="13681" y="4476"/>
                  </a:lnTo>
                  <a:lnTo>
                    <a:pt x="13688" y="4487"/>
                  </a:lnTo>
                  <a:lnTo>
                    <a:pt x="13706" y="4516"/>
                  </a:lnTo>
                  <a:lnTo>
                    <a:pt x="13733" y="4473"/>
                  </a:lnTo>
                  <a:lnTo>
                    <a:pt x="13744" y="4473"/>
                  </a:lnTo>
                  <a:lnTo>
                    <a:pt x="13826" y="4498"/>
                  </a:lnTo>
                  <a:lnTo>
                    <a:pt x="13872" y="4520"/>
                  </a:lnTo>
                  <a:lnTo>
                    <a:pt x="13874" y="4523"/>
                  </a:lnTo>
                  <a:lnTo>
                    <a:pt x="13863" y="4592"/>
                  </a:lnTo>
                  <a:lnTo>
                    <a:pt x="13941" y="4628"/>
                  </a:lnTo>
                  <a:lnTo>
                    <a:pt x="13993" y="4669"/>
                  </a:lnTo>
                  <a:lnTo>
                    <a:pt x="13997" y="4715"/>
                  </a:lnTo>
                  <a:lnTo>
                    <a:pt x="13998" y="4721"/>
                  </a:lnTo>
                  <a:lnTo>
                    <a:pt x="13979" y="4920"/>
                  </a:lnTo>
                  <a:lnTo>
                    <a:pt x="13975" y="4959"/>
                  </a:lnTo>
                  <a:lnTo>
                    <a:pt x="13998" y="4971"/>
                  </a:lnTo>
                  <a:lnTo>
                    <a:pt x="14014" y="4979"/>
                  </a:lnTo>
                  <a:lnTo>
                    <a:pt x="14034" y="4973"/>
                  </a:lnTo>
                  <a:lnTo>
                    <a:pt x="14050" y="4968"/>
                  </a:lnTo>
                  <a:lnTo>
                    <a:pt x="14032" y="4997"/>
                  </a:lnTo>
                  <a:lnTo>
                    <a:pt x="14055" y="5135"/>
                  </a:lnTo>
                  <a:lnTo>
                    <a:pt x="14092" y="5169"/>
                  </a:lnTo>
                  <a:lnTo>
                    <a:pt x="14027" y="5274"/>
                  </a:lnTo>
                  <a:lnTo>
                    <a:pt x="13975" y="5442"/>
                  </a:lnTo>
                  <a:lnTo>
                    <a:pt x="13958" y="5558"/>
                  </a:lnTo>
                  <a:lnTo>
                    <a:pt x="13946" y="5636"/>
                  </a:lnTo>
                  <a:lnTo>
                    <a:pt x="13988" y="5687"/>
                  </a:lnTo>
                  <a:lnTo>
                    <a:pt x="14066" y="5624"/>
                  </a:lnTo>
                  <a:lnTo>
                    <a:pt x="14129" y="5436"/>
                  </a:lnTo>
                  <a:lnTo>
                    <a:pt x="14188" y="5359"/>
                  </a:lnTo>
                  <a:lnTo>
                    <a:pt x="14228" y="5327"/>
                  </a:lnTo>
                  <a:lnTo>
                    <a:pt x="14237" y="5275"/>
                  </a:lnTo>
                  <a:lnTo>
                    <a:pt x="14263" y="5239"/>
                  </a:lnTo>
                  <a:lnTo>
                    <a:pt x="14285" y="5168"/>
                  </a:lnTo>
                  <a:lnTo>
                    <a:pt x="14281" y="5102"/>
                  </a:lnTo>
                  <a:lnTo>
                    <a:pt x="14283" y="5078"/>
                  </a:lnTo>
                  <a:lnTo>
                    <a:pt x="14291" y="5068"/>
                  </a:lnTo>
                  <a:lnTo>
                    <a:pt x="14296" y="5063"/>
                  </a:lnTo>
                  <a:lnTo>
                    <a:pt x="14313" y="5007"/>
                  </a:lnTo>
                  <a:lnTo>
                    <a:pt x="14314" y="5006"/>
                  </a:lnTo>
                  <a:lnTo>
                    <a:pt x="14308" y="5078"/>
                  </a:lnTo>
                  <a:lnTo>
                    <a:pt x="14258" y="5278"/>
                  </a:lnTo>
                  <a:lnTo>
                    <a:pt x="14232" y="5333"/>
                  </a:lnTo>
                  <a:lnTo>
                    <a:pt x="14218" y="5425"/>
                  </a:lnTo>
                  <a:lnTo>
                    <a:pt x="14218" y="5467"/>
                  </a:lnTo>
                  <a:lnTo>
                    <a:pt x="14169" y="5637"/>
                  </a:lnTo>
                  <a:lnTo>
                    <a:pt x="14169" y="5796"/>
                  </a:lnTo>
                  <a:lnTo>
                    <a:pt x="14166" y="5884"/>
                  </a:lnTo>
                  <a:lnTo>
                    <a:pt x="14120" y="5958"/>
                  </a:lnTo>
                  <a:lnTo>
                    <a:pt x="14103" y="6031"/>
                  </a:lnTo>
                  <a:lnTo>
                    <a:pt x="14120" y="6157"/>
                  </a:lnTo>
                  <a:lnTo>
                    <a:pt x="14124" y="6343"/>
                  </a:lnTo>
                  <a:lnTo>
                    <a:pt x="14106" y="6383"/>
                  </a:lnTo>
                  <a:lnTo>
                    <a:pt x="14063" y="6607"/>
                  </a:lnTo>
                  <a:lnTo>
                    <a:pt x="14088" y="6930"/>
                  </a:lnTo>
                  <a:lnTo>
                    <a:pt x="14138" y="7126"/>
                  </a:lnTo>
                  <a:lnTo>
                    <a:pt x="14132" y="7141"/>
                  </a:lnTo>
                  <a:lnTo>
                    <a:pt x="14126" y="7157"/>
                  </a:lnTo>
                  <a:lnTo>
                    <a:pt x="14136" y="7210"/>
                  </a:lnTo>
                  <a:lnTo>
                    <a:pt x="14133" y="7233"/>
                  </a:lnTo>
                  <a:lnTo>
                    <a:pt x="14132" y="7239"/>
                  </a:lnTo>
                  <a:lnTo>
                    <a:pt x="14135" y="7295"/>
                  </a:lnTo>
                  <a:lnTo>
                    <a:pt x="14032" y="7307"/>
                  </a:lnTo>
                  <a:lnTo>
                    <a:pt x="13106" y="7409"/>
                  </a:lnTo>
                  <a:lnTo>
                    <a:pt x="13093" y="7349"/>
                  </a:lnTo>
                  <a:lnTo>
                    <a:pt x="13069" y="7314"/>
                  </a:lnTo>
                  <a:lnTo>
                    <a:pt x="13048" y="7284"/>
                  </a:lnTo>
                  <a:lnTo>
                    <a:pt x="13010" y="7263"/>
                  </a:lnTo>
                  <a:lnTo>
                    <a:pt x="12938" y="7223"/>
                  </a:lnTo>
                  <a:lnTo>
                    <a:pt x="12934" y="7198"/>
                  </a:lnTo>
                  <a:lnTo>
                    <a:pt x="12905" y="7015"/>
                  </a:lnTo>
                  <a:lnTo>
                    <a:pt x="12888" y="6926"/>
                  </a:lnTo>
                  <a:lnTo>
                    <a:pt x="12918" y="6853"/>
                  </a:lnTo>
                  <a:lnTo>
                    <a:pt x="12918" y="6770"/>
                  </a:lnTo>
                  <a:lnTo>
                    <a:pt x="12870" y="6700"/>
                  </a:lnTo>
                  <a:lnTo>
                    <a:pt x="12852" y="6609"/>
                  </a:lnTo>
                  <a:lnTo>
                    <a:pt x="12841" y="6465"/>
                  </a:lnTo>
                  <a:lnTo>
                    <a:pt x="12843" y="6409"/>
                  </a:lnTo>
                  <a:lnTo>
                    <a:pt x="12845" y="6352"/>
                  </a:lnTo>
                  <a:lnTo>
                    <a:pt x="12825" y="6295"/>
                  </a:lnTo>
                  <a:lnTo>
                    <a:pt x="12822" y="6288"/>
                  </a:lnTo>
                  <a:lnTo>
                    <a:pt x="12700" y="6152"/>
                  </a:lnTo>
                  <a:lnTo>
                    <a:pt x="12661" y="6104"/>
                  </a:lnTo>
                  <a:lnTo>
                    <a:pt x="12604" y="6034"/>
                  </a:lnTo>
                  <a:lnTo>
                    <a:pt x="12583" y="5957"/>
                  </a:lnTo>
                  <a:lnTo>
                    <a:pt x="12566" y="5897"/>
                  </a:lnTo>
                  <a:lnTo>
                    <a:pt x="12467" y="5829"/>
                  </a:lnTo>
                  <a:lnTo>
                    <a:pt x="12445" y="5814"/>
                  </a:lnTo>
                  <a:lnTo>
                    <a:pt x="12443" y="5811"/>
                  </a:lnTo>
                  <a:lnTo>
                    <a:pt x="12432" y="5799"/>
                  </a:lnTo>
                  <a:lnTo>
                    <a:pt x="12429" y="5777"/>
                  </a:lnTo>
                  <a:lnTo>
                    <a:pt x="12429" y="5772"/>
                  </a:lnTo>
                  <a:lnTo>
                    <a:pt x="12428" y="5761"/>
                  </a:lnTo>
                  <a:lnTo>
                    <a:pt x="12398" y="5726"/>
                  </a:lnTo>
                  <a:lnTo>
                    <a:pt x="12310" y="5702"/>
                  </a:lnTo>
                  <a:lnTo>
                    <a:pt x="12309" y="5696"/>
                  </a:lnTo>
                  <a:lnTo>
                    <a:pt x="12306" y="5686"/>
                  </a:lnTo>
                  <a:lnTo>
                    <a:pt x="12304" y="5673"/>
                  </a:lnTo>
                  <a:lnTo>
                    <a:pt x="12297" y="5666"/>
                  </a:lnTo>
                  <a:lnTo>
                    <a:pt x="12260" y="5623"/>
                  </a:lnTo>
                  <a:lnTo>
                    <a:pt x="12247" y="5594"/>
                  </a:lnTo>
                  <a:lnTo>
                    <a:pt x="12247" y="5386"/>
                  </a:lnTo>
                  <a:lnTo>
                    <a:pt x="12255" y="5246"/>
                  </a:lnTo>
                  <a:lnTo>
                    <a:pt x="12251" y="5169"/>
                  </a:lnTo>
                  <a:lnTo>
                    <a:pt x="12272" y="5106"/>
                  </a:lnTo>
                  <a:lnTo>
                    <a:pt x="12287" y="5062"/>
                  </a:lnTo>
                  <a:lnTo>
                    <a:pt x="12240" y="4926"/>
                  </a:lnTo>
                  <a:lnTo>
                    <a:pt x="12196" y="4891"/>
                  </a:lnTo>
                  <a:lnTo>
                    <a:pt x="12204" y="4856"/>
                  </a:lnTo>
                  <a:lnTo>
                    <a:pt x="12215" y="4809"/>
                  </a:lnTo>
                  <a:lnTo>
                    <a:pt x="12220" y="4800"/>
                  </a:lnTo>
                  <a:lnTo>
                    <a:pt x="12223" y="4796"/>
                  </a:lnTo>
                  <a:lnTo>
                    <a:pt x="12226" y="4790"/>
                  </a:lnTo>
                  <a:lnTo>
                    <a:pt x="12230" y="4785"/>
                  </a:lnTo>
                  <a:lnTo>
                    <a:pt x="12230" y="4770"/>
                  </a:lnTo>
                  <a:lnTo>
                    <a:pt x="12233" y="4715"/>
                  </a:lnTo>
                  <a:lnTo>
                    <a:pt x="12329" y="4591"/>
                  </a:lnTo>
                  <a:lnTo>
                    <a:pt x="12349" y="4574"/>
                  </a:lnTo>
                  <a:lnTo>
                    <a:pt x="12363" y="4563"/>
                  </a:lnTo>
                  <a:lnTo>
                    <a:pt x="12402" y="4493"/>
                  </a:lnTo>
                  <a:lnTo>
                    <a:pt x="12395" y="4154"/>
                  </a:lnTo>
                  <a:lnTo>
                    <a:pt x="12393" y="4041"/>
                  </a:lnTo>
                  <a:lnTo>
                    <a:pt x="12411" y="4013"/>
                  </a:lnTo>
                  <a:lnTo>
                    <a:pt x="12427" y="3979"/>
                  </a:lnTo>
                  <a:lnTo>
                    <a:pt x="12449" y="3998"/>
                  </a:lnTo>
                  <a:cubicBezTo>
                    <a:pt x="12449" y="3998"/>
                    <a:pt x="12505" y="4013"/>
                    <a:pt x="12505" y="4013"/>
                  </a:cubicBezTo>
                  <a:close/>
                  <a:moveTo>
                    <a:pt x="13132" y="4009"/>
                  </a:moveTo>
                  <a:lnTo>
                    <a:pt x="13170" y="3968"/>
                  </a:lnTo>
                  <a:lnTo>
                    <a:pt x="13254" y="3889"/>
                  </a:lnTo>
                  <a:lnTo>
                    <a:pt x="13268" y="3839"/>
                  </a:lnTo>
                  <a:lnTo>
                    <a:pt x="13289" y="3835"/>
                  </a:lnTo>
                  <a:lnTo>
                    <a:pt x="13432" y="3747"/>
                  </a:lnTo>
                  <a:lnTo>
                    <a:pt x="13535" y="3657"/>
                  </a:lnTo>
                  <a:lnTo>
                    <a:pt x="13646" y="3472"/>
                  </a:lnTo>
                  <a:lnTo>
                    <a:pt x="13687" y="3458"/>
                  </a:lnTo>
                  <a:lnTo>
                    <a:pt x="13783" y="3283"/>
                  </a:lnTo>
                  <a:lnTo>
                    <a:pt x="13840" y="3237"/>
                  </a:lnTo>
                  <a:lnTo>
                    <a:pt x="13913" y="3214"/>
                  </a:lnTo>
                  <a:lnTo>
                    <a:pt x="13903" y="3226"/>
                  </a:lnTo>
                  <a:lnTo>
                    <a:pt x="13891" y="3231"/>
                  </a:lnTo>
                  <a:lnTo>
                    <a:pt x="13880" y="3235"/>
                  </a:lnTo>
                  <a:lnTo>
                    <a:pt x="13852" y="3326"/>
                  </a:lnTo>
                  <a:lnTo>
                    <a:pt x="13778" y="3458"/>
                  </a:lnTo>
                  <a:lnTo>
                    <a:pt x="13740" y="3512"/>
                  </a:lnTo>
                  <a:lnTo>
                    <a:pt x="13715" y="3568"/>
                  </a:lnTo>
                  <a:lnTo>
                    <a:pt x="13696" y="3706"/>
                  </a:lnTo>
                  <a:lnTo>
                    <a:pt x="13736" y="3897"/>
                  </a:lnTo>
                  <a:lnTo>
                    <a:pt x="13772" y="3761"/>
                  </a:lnTo>
                  <a:lnTo>
                    <a:pt x="13824" y="3693"/>
                  </a:lnTo>
                  <a:lnTo>
                    <a:pt x="13863" y="3699"/>
                  </a:lnTo>
                  <a:lnTo>
                    <a:pt x="13888" y="3687"/>
                  </a:lnTo>
                  <a:lnTo>
                    <a:pt x="14017" y="3777"/>
                  </a:lnTo>
                  <a:lnTo>
                    <a:pt x="14136" y="3983"/>
                  </a:lnTo>
                  <a:lnTo>
                    <a:pt x="14234" y="3961"/>
                  </a:lnTo>
                  <a:lnTo>
                    <a:pt x="14272" y="3972"/>
                  </a:lnTo>
                  <a:lnTo>
                    <a:pt x="14306" y="4000"/>
                  </a:lnTo>
                  <a:lnTo>
                    <a:pt x="14345" y="4000"/>
                  </a:lnTo>
                  <a:lnTo>
                    <a:pt x="14352" y="3996"/>
                  </a:lnTo>
                  <a:lnTo>
                    <a:pt x="14360" y="4001"/>
                  </a:lnTo>
                  <a:lnTo>
                    <a:pt x="14360" y="4083"/>
                  </a:lnTo>
                  <a:lnTo>
                    <a:pt x="14426" y="3999"/>
                  </a:lnTo>
                  <a:lnTo>
                    <a:pt x="14442" y="3947"/>
                  </a:lnTo>
                  <a:lnTo>
                    <a:pt x="14535" y="3839"/>
                  </a:lnTo>
                  <a:lnTo>
                    <a:pt x="14859" y="3709"/>
                  </a:lnTo>
                  <a:lnTo>
                    <a:pt x="14945" y="3629"/>
                  </a:lnTo>
                  <a:lnTo>
                    <a:pt x="14957" y="3624"/>
                  </a:lnTo>
                  <a:lnTo>
                    <a:pt x="14942" y="3667"/>
                  </a:lnTo>
                  <a:lnTo>
                    <a:pt x="14942" y="3733"/>
                  </a:lnTo>
                  <a:lnTo>
                    <a:pt x="14990" y="3881"/>
                  </a:lnTo>
                  <a:lnTo>
                    <a:pt x="15037" y="3906"/>
                  </a:lnTo>
                  <a:lnTo>
                    <a:pt x="15056" y="3883"/>
                  </a:lnTo>
                  <a:lnTo>
                    <a:pt x="15107" y="3889"/>
                  </a:lnTo>
                  <a:lnTo>
                    <a:pt x="15133" y="3868"/>
                  </a:lnTo>
                  <a:lnTo>
                    <a:pt x="15222" y="3851"/>
                  </a:lnTo>
                  <a:lnTo>
                    <a:pt x="15253" y="3883"/>
                  </a:lnTo>
                  <a:lnTo>
                    <a:pt x="15297" y="4010"/>
                  </a:lnTo>
                  <a:lnTo>
                    <a:pt x="15335" y="4072"/>
                  </a:lnTo>
                  <a:lnTo>
                    <a:pt x="15411" y="4130"/>
                  </a:lnTo>
                  <a:lnTo>
                    <a:pt x="15364" y="4171"/>
                  </a:lnTo>
                  <a:lnTo>
                    <a:pt x="15335" y="4156"/>
                  </a:lnTo>
                  <a:lnTo>
                    <a:pt x="15296" y="4148"/>
                  </a:lnTo>
                  <a:lnTo>
                    <a:pt x="15208" y="4180"/>
                  </a:lnTo>
                  <a:lnTo>
                    <a:pt x="15149" y="4151"/>
                  </a:lnTo>
                  <a:lnTo>
                    <a:pt x="15106" y="4206"/>
                  </a:lnTo>
                  <a:lnTo>
                    <a:pt x="15115" y="4266"/>
                  </a:lnTo>
                  <a:lnTo>
                    <a:pt x="15068" y="4196"/>
                  </a:lnTo>
                  <a:lnTo>
                    <a:pt x="14920" y="4167"/>
                  </a:lnTo>
                  <a:lnTo>
                    <a:pt x="14897" y="4178"/>
                  </a:lnTo>
                  <a:lnTo>
                    <a:pt x="14859" y="4148"/>
                  </a:lnTo>
                  <a:lnTo>
                    <a:pt x="14760" y="4267"/>
                  </a:lnTo>
                  <a:lnTo>
                    <a:pt x="14741" y="4267"/>
                  </a:lnTo>
                  <a:lnTo>
                    <a:pt x="14694" y="4309"/>
                  </a:lnTo>
                  <a:lnTo>
                    <a:pt x="14683" y="4333"/>
                  </a:lnTo>
                  <a:lnTo>
                    <a:pt x="14676" y="4337"/>
                  </a:lnTo>
                  <a:lnTo>
                    <a:pt x="14626" y="4318"/>
                  </a:lnTo>
                  <a:lnTo>
                    <a:pt x="14545" y="4346"/>
                  </a:lnTo>
                  <a:lnTo>
                    <a:pt x="14540" y="4440"/>
                  </a:lnTo>
                  <a:lnTo>
                    <a:pt x="14532" y="4466"/>
                  </a:lnTo>
                  <a:lnTo>
                    <a:pt x="14457" y="4575"/>
                  </a:lnTo>
                  <a:lnTo>
                    <a:pt x="14480" y="4524"/>
                  </a:lnTo>
                  <a:lnTo>
                    <a:pt x="14480" y="4415"/>
                  </a:lnTo>
                  <a:lnTo>
                    <a:pt x="14372" y="4426"/>
                  </a:lnTo>
                  <a:lnTo>
                    <a:pt x="14344" y="4540"/>
                  </a:lnTo>
                  <a:lnTo>
                    <a:pt x="14342" y="4543"/>
                  </a:lnTo>
                  <a:lnTo>
                    <a:pt x="14340" y="4539"/>
                  </a:lnTo>
                  <a:lnTo>
                    <a:pt x="14328" y="4395"/>
                  </a:lnTo>
                  <a:lnTo>
                    <a:pt x="14273" y="4454"/>
                  </a:lnTo>
                  <a:lnTo>
                    <a:pt x="14260" y="4583"/>
                  </a:lnTo>
                  <a:lnTo>
                    <a:pt x="14220" y="4698"/>
                  </a:lnTo>
                  <a:lnTo>
                    <a:pt x="14196" y="4816"/>
                  </a:lnTo>
                  <a:lnTo>
                    <a:pt x="14173" y="4884"/>
                  </a:lnTo>
                  <a:lnTo>
                    <a:pt x="14116" y="5024"/>
                  </a:lnTo>
                  <a:lnTo>
                    <a:pt x="14116" y="5098"/>
                  </a:lnTo>
                  <a:lnTo>
                    <a:pt x="14098" y="5081"/>
                  </a:lnTo>
                  <a:lnTo>
                    <a:pt x="14088" y="5022"/>
                  </a:lnTo>
                  <a:lnTo>
                    <a:pt x="14095" y="5011"/>
                  </a:lnTo>
                  <a:lnTo>
                    <a:pt x="14098" y="5005"/>
                  </a:lnTo>
                  <a:lnTo>
                    <a:pt x="14100" y="5003"/>
                  </a:lnTo>
                  <a:lnTo>
                    <a:pt x="14103" y="4998"/>
                  </a:lnTo>
                  <a:lnTo>
                    <a:pt x="14117" y="4919"/>
                  </a:lnTo>
                  <a:lnTo>
                    <a:pt x="14089" y="4874"/>
                  </a:lnTo>
                  <a:lnTo>
                    <a:pt x="14033" y="4891"/>
                  </a:lnTo>
                  <a:lnTo>
                    <a:pt x="14039" y="4825"/>
                  </a:lnTo>
                  <a:lnTo>
                    <a:pt x="14049" y="4721"/>
                  </a:lnTo>
                  <a:lnTo>
                    <a:pt x="14046" y="4692"/>
                  </a:lnTo>
                  <a:lnTo>
                    <a:pt x="14038" y="4615"/>
                  </a:lnTo>
                  <a:lnTo>
                    <a:pt x="13960" y="4552"/>
                  </a:lnTo>
                  <a:lnTo>
                    <a:pt x="13928" y="4537"/>
                  </a:lnTo>
                  <a:lnTo>
                    <a:pt x="13938" y="4512"/>
                  </a:lnTo>
                  <a:lnTo>
                    <a:pt x="13899" y="4449"/>
                  </a:lnTo>
                  <a:lnTo>
                    <a:pt x="13838" y="4419"/>
                  </a:lnTo>
                  <a:lnTo>
                    <a:pt x="13749" y="4391"/>
                  </a:lnTo>
                  <a:lnTo>
                    <a:pt x="13712" y="4391"/>
                  </a:lnTo>
                  <a:lnTo>
                    <a:pt x="13706" y="4401"/>
                  </a:lnTo>
                  <a:lnTo>
                    <a:pt x="13700" y="4391"/>
                  </a:lnTo>
                  <a:lnTo>
                    <a:pt x="13650" y="4391"/>
                  </a:lnTo>
                  <a:lnTo>
                    <a:pt x="13577" y="4293"/>
                  </a:lnTo>
                  <a:lnTo>
                    <a:pt x="13530" y="4293"/>
                  </a:lnTo>
                  <a:lnTo>
                    <a:pt x="13194" y="4183"/>
                  </a:lnTo>
                  <a:lnTo>
                    <a:pt x="13186" y="4177"/>
                  </a:lnTo>
                  <a:lnTo>
                    <a:pt x="13183" y="4174"/>
                  </a:lnTo>
                  <a:lnTo>
                    <a:pt x="13167" y="4081"/>
                  </a:lnTo>
                  <a:lnTo>
                    <a:pt x="13131" y="4033"/>
                  </a:lnTo>
                  <a:lnTo>
                    <a:pt x="13124" y="4031"/>
                  </a:lnTo>
                  <a:lnTo>
                    <a:pt x="13102" y="4025"/>
                  </a:lnTo>
                  <a:cubicBezTo>
                    <a:pt x="13102" y="4025"/>
                    <a:pt x="13132" y="4009"/>
                    <a:pt x="13132" y="4009"/>
                  </a:cubicBezTo>
                  <a:close/>
                  <a:moveTo>
                    <a:pt x="15258" y="4511"/>
                  </a:moveTo>
                  <a:lnTo>
                    <a:pt x="15327" y="4535"/>
                  </a:lnTo>
                  <a:lnTo>
                    <a:pt x="15360" y="4601"/>
                  </a:lnTo>
                  <a:lnTo>
                    <a:pt x="15465" y="4629"/>
                  </a:lnTo>
                  <a:lnTo>
                    <a:pt x="15595" y="4712"/>
                  </a:lnTo>
                  <a:lnTo>
                    <a:pt x="15632" y="4744"/>
                  </a:lnTo>
                  <a:lnTo>
                    <a:pt x="15671" y="4856"/>
                  </a:lnTo>
                  <a:lnTo>
                    <a:pt x="15629" y="4880"/>
                  </a:lnTo>
                  <a:lnTo>
                    <a:pt x="15616" y="4968"/>
                  </a:lnTo>
                  <a:lnTo>
                    <a:pt x="15633" y="5025"/>
                  </a:lnTo>
                  <a:lnTo>
                    <a:pt x="15675" y="5105"/>
                  </a:lnTo>
                  <a:lnTo>
                    <a:pt x="15692" y="5157"/>
                  </a:lnTo>
                  <a:lnTo>
                    <a:pt x="15711" y="5252"/>
                  </a:lnTo>
                  <a:lnTo>
                    <a:pt x="15711" y="5447"/>
                  </a:lnTo>
                  <a:lnTo>
                    <a:pt x="15688" y="5531"/>
                  </a:lnTo>
                  <a:lnTo>
                    <a:pt x="15653" y="5559"/>
                  </a:lnTo>
                  <a:lnTo>
                    <a:pt x="15642" y="5639"/>
                  </a:lnTo>
                  <a:lnTo>
                    <a:pt x="15638" y="5681"/>
                  </a:lnTo>
                  <a:lnTo>
                    <a:pt x="15627" y="5723"/>
                  </a:lnTo>
                  <a:lnTo>
                    <a:pt x="15564" y="5787"/>
                  </a:lnTo>
                  <a:lnTo>
                    <a:pt x="15533" y="5860"/>
                  </a:lnTo>
                  <a:lnTo>
                    <a:pt x="15515" y="6012"/>
                  </a:lnTo>
                  <a:lnTo>
                    <a:pt x="15540" y="6103"/>
                  </a:lnTo>
                  <a:lnTo>
                    <a:pt x="15563" y="6141"/>
                  </a:lnTo>
                  <a:lnTo>
                    <a:pt x="15619" y="6175"/>
                  </a:lnTo>
                  <a:lnTo>
                    <a:pt x="15629" y="6186"/>
                  </a:lnTo>
                  <a:lnTo>
                    <a:pt x="15635" y="6192"/>
                  </a:lnTo>
                  <a:lnTo>
                    <a:pt x="15668" y="6192"/>
                  </a:lnTo>
                  <a:lnTo>
                    <a:pt x="15808" y="5856"/>
                  </a:lnTo>
                  <a:lnTo>
                    <a:pt x="15858" y="5777"/>
                  </a:lnTo>
                  <a:lnTo>
                    <a:pt x="15890" y="5743"/>
                  </a:lnTo>
                  <a:lnTo>
                    <a:pt x="15981" y="5791"/>
                  </a:lnTo>
                  <a:lnTo>
                    <a:pt x="16090" y="6247"/>
                  </a:lnTo>
                  <a:lnTo>
                    <a:pt x="16106" y="6451"/>
                  </a:lnTo>
                  <a:lnTo>
                    <a:pt x="16129" y="6539"/>
                  </a:lnTo>
                  <a:lnTo>
                    <a:pt x="16122" y="6678"/>
                  </a:lnTo>
                  <a:lnTo>
                    <a:pt x="16133" y="6787"/>
                  </a:lnTo>
                  <a:lnTo>
                    <a:pt x="16128" y="6830"/>
                  </a:lnTo>
                  <a:lnTo>
                    <a:pt x="16121" y="6844"/>
                  </a:lnTo>
                  <a:lnTo>
                    <a:pt x="16117" y="6848"/>
                  </a:lnTo>
                  <a:lnTo>
                    <a:pt x="16095" y="6767"/>
                  </a:lnTo>
                  <a:lnTo>
                    <a:pt x="16024" y="6868"/>
                  </a:lnTo>
                  <a:lnTo>
                    <a:pt x="16024" y="6929"/>
                  </a:lnTo>
                  <a:lnTo>
                    <a:pt x="16019" y="6937"/>
                  </a:lnTo>
                  <a:lnTo>
                    <a:pt x="16012" y="6949"/>
                  </a:lnTo>
                  <a:lnTo>
                    <a:pt x="16012" y="7058"/>
                  </a:lnTo>
                  <a:lnTo>
                    <a:pt x="15950" y="7139"/>
                  </a:lnTo>
                  <a:lnTo>
                    <a:pt x="15926" y="7262"/>
                  </a:lnTo>
                  <a:lnTo>
                    <a:pt x="15930" y="7386"/>
                  </a:lnTo>
                  <a:lnTo>
                    <a:pt x="15910" y="7430"/>
                  </a:lnTo>
                  <a:lnTo>
                    <a:pt x="15847" y="7633"/>
                  </a:lnTo>
                  <a:lnTo>
                    <a:pt x="15843" y="7650"/>
                  </a:lnTo>
                  <a:lnTo>
                    <a:pt x="15379" y="7747"/>
                  </a:lnTo>
                  <a:lnTo>
                    <a:pt x="15376" y="7721"/>
                  </a:lnTo>
                  <a:lnTo>
                    <a:pt x="15375" y="7708"/>
                  </a:lnTo>
                  <a:lnTo>
                    <a:pt x="15278" y="7728"/>
                  </a:lnTo>
                  <a:lnTo>
                    <a:pt x="14633" y="7861"/>
                  </a:lnTo>
                  <a:lnTo>
                    <a:pt x="14655" y="7830"/>
                  </a:lnTo>
                  <a:lnTo>
                    <a:pt x="14722" y="7579"/>
                  </a:lnTo>
                  <a:lnTo>
                    <a:pt x="14751" y="7450"/>
                  </a:lnTo>
                  <a:lnTo>
                    <a:pt x="14772" y="7321"/>
                  </a:lnTo>
                  <a:lnTo>
                    <a:pt x="14784" y="7155"/>
                  </a:lnTo>
                  <a:lnTo>
                    <a:pt x="14794" y="7139"/>
                  </a:lnTo>
                  <a:lnTo>
                    <a:pt x="14801" y="7127"/>
                  </a:lnTo>
                  <a:lnTo>
                    <a:pt x="14801" y="7067"/>
                  </a:lnTo>
                  <a:lnTo>
                    <a:pt x="14777" y="7027"/>
                  </a:lnTo>
                  <a:lnTo>
                    <a:pt x="14777" y="6865"/>
                  </a:lnTo>
                  <a:lnTo>
                    <a:pt x="14722" y="6654"/>
                  </a:lnTo>
                  <a:lnTo>
                    <a:pt x="14648" y="6403"/>
                  </a:lnTo>
                  <a:lnTo>
                    <a:pt x="14624" y="6319"/>
                  </a:lnTo>
                  <a:lnTo>
                    <a:pt x="14644" y="6210"/>
                  </a:lnTo>
                  <a:lnTo>
                    <a:pt x="14605" y="6017"/>
                  </a:lnTo>
                  <a:lnTo>
                    <a:pt x="14599" y="5964"/>
                  </a:lnTo>
                  <a:lnTo>
                    <a:pt x="14623" y="5910"/>
                  </a:lnTo>
                  <a:lnTo>
                    <a:pt x="14658" y="5789"/>
                  </a:lnTo>
                  <a:lnTo>
                    <a:pt x="14667" y="5696"/>
                  </a:lnTo>
                  <a:lnTo>
                    <a:pt x="14671" y="5543"/>
                  </a:lnTo>
                  <a:lnTo>
                    <a:pt x="14675" y="5426"/>
                  </a:lnTo>
                  <a:lnTo>
                    <a:pt x="14713" y="5351"/>
                  </a:lnTo>
                  <a:lnTo>
                    <a:pt x="14723" y="5299"/>
                  </a:lnTo>
                  <a:lnTo>
                    <a:pt x="14736" y="5251"/>
                  </a:lnTo>
                  <a:lnTo>
                    <a:pt x="14773" y="5201"/>
                  </a:lnTo>
                  <a:lnTo>
                    <a:pt x="14807" y="5201"/>
                  </a:lnTo>
                  <a:lnTo>
                    <a:pt x="14833" y="5128"/>
                  </a:lnTo>
                  <a:lnTo>
                    <a:pt x="14840" y="5054"/>
                  </a:lnTo>
                  <a:lnTo>
                    <a:pt x="14851" y="5101"/>
                  </a:lnTo>
                  <a:lnTo>
                    <a:pt x="14831" y="5183"/>
                  </a:lnTo>
                  <a:lnTo>
                    <a:pt x="14847" y="5322"/>
                  </a:lnTo>
                  <a:lnTo>
                    <a:pt x="14929" y="5249"/>
                  </a:lnTo>
                  <a:lnTo>
                    <a:pt x="14969" y="5128"/>
                  </a:lnTo>
                  <a:lnTo>
                    <a:pt x="14960" y="5030"/>
                  </a:lnTo>
                  <a:lnTo>
                    <a:pt x="14953" y="4951"/>
                  </a:lnTo>
                  <a:lnTo>
                    <a:pt x="14976" y="4881"/>
                  </a:lnTo>
                  <a:lnTo>
                    <a:pt x="15001" y="4830"/>
                  </a:lnTo>
                  <a:lnTo>
                    <a:pt x="15021" y="4809"/>
                  </a:lnTo>
                  <a:lnTo>
                    <a:pt x="15052" y="4783"/>
                  </a:lnTo>
                  <a:lnTo>
                    <a:pt x="15088" y="4755"/>
                  </a:lnTo>
                  <a:lnTo>
                    <a:pt x="15067" y="4654"/>
                  </a:lnTo>
                  <a:lnTo>
                    <a:pt x="15050" y="4654"/>
                  </a:lnTo>
                  <a:lnTo>
                    <a:pt x="15049" y="4648"/>
                  </a:lnTo>
                  <a:lnTo>
                    <a:pt x="15049" y="4574"/>
                  </a:lnTo>
                  <a:lnTo>
                    <a:pt x="15083" y="4478"/>
                  </a:lnTo>
                  <a:lnTo>
                    <a:pt x="15119" y="4454"/>
                  </a:lnTo>
                  <a:lnTo>
                    <a:pt x="15140" y="4424"/>
                  </a:lnTo>
                  <a:lnTo>
                    <a:pt x="15180" y="4469"/>
                  </a:lnTo>
                  <a:cubicBezTo>
                    <a:pt x="15180" y="4469"/>
                    <a:pt x="15258" y="4511"/>
                    <a:pt x="15258" y="4511"/>
                  </a:cubicBezTo>
                  <a:close/>
                  <a:moveTo>
                    <a:pt x="15936" y="7752"/>
                  </a:moveTo>
                  <a:lnTo>
                    <a:pt x="16060" y="7819"/>
                  </a:lnTo>
                  <a:lnTo>
                    <a:pt x="16098" y="7828"/>
                  </a:lnTo>
                  <a:lnTo>
                    <a:pt x="16079" y="7876"/>
                  </a:lnTo>
                  <a:lnTo>
                    <a:pt x="16150" y="7909"/>
                  </a:lnTo>
                  <a:lnTo>
                    <a:pt x="16170" y="7890"/>
                  </a:lnTo>
                  <a:lnTo>
                    <a:pt x="16234" y="7924"/>
                  </a:lnTo>
                  <a:lnTo>
                    <a:pt x="16284" y="7942"/>
                  </a:lnTo>
                  <a:lnTo>
                    <a:pt x="16382" y="7804"/>
                  </a:lnTo>
                  <a:lnTo>
                    <a:pt x="16410" y="7794"/>
                  </a:lnTo>
                  <a:lnTo>
                    <a:pt x="16471" y="7794"/>
                  </a:lnTo>
                  <a:lnTo>
                    <a:pt x="16511" y="7802"/>
                  </a:lnTo>
                  <a:lnTo>
                    <a:pt x="16554" y="7759"/>
                  </a:lnTo>
                  <a:lnTo>
                    <a:pt x="16669" y="7559"/>
                  </a:lnTo>
                  <a:lnTo>
                    <a:pt x="16699" y="7517"/>
                  </a:lnTo>
                  <a:lnTo>
                    <a:pt x="16781" y="7434"/>
                  </a:lnTo>
                  <a:lnTo>
                    <a:pt x="16946" y="7302"/>
                  </a:lnTo>
                  <a:lnTo>
                    <a:pt x="17057" y="8308"/>
                  </a:lnTo>
                  <a:lnTo>
                    <a:pt x="17023" y="8355"/>
                  </a:lnTo>
                  <a:lnTo>
                    <a:pt x="17016" y="8365"/>
                  </a:lnTo>
                  <a:lnTo>
                    <a:pt x="17024" y="8398"/>
                  </a:lnTo>
                  <a:lnTo>
                    <a:pt x="17036" y="8450"/>
                  </a:lnTo>
                  <a:lnTo>
                    <a:pt x="16985" y="8521"/>
                  </a:lnTo>
                  <a:lnTo>
                    <a:pt x="16963" y="8551"/>
                  </a:lnTo>
                  <a:lnTo>
                    <a:pt x="17031" y="8603"/>
                  </a:lnTo>
                  <a:lnTo>
                    <a:pt x="17059" y="8624"/>
                  </a:lnTo>
                  <a:lnTo>
                    <a:pt x="17034" y="8892"/>
                  </a:lnTo>
                  <a:lnTo>
                    <a:pt x="17017" y="8967"/>
                  </a:lnTo>
                  <a:lnTo>
                    <a:pt x="17017" y="9053"/>
                  </a:lnTo>
                  <a:lnTo>
                    <a:pt x="17025" y="9093"/>
                  </a:lnTo>
                  <a:lnTo>
                    <a:pt x="17028" y="9154"/>
                  </a:lnTo>
                  <a:lnTo>
                    <a:pt x="17028" y="9167"/>
                  </a:lnTo>
                  <a:lnTo>
                    <a:pt x="16996" y="9215"/>
                  </a:lnTo>
                  <a:lnTo>
                    <a:pt x="16974" y="9229"/>
                  </a:lnTo>
                  <a:lnTo>
                    <a:pt x="16887" y="9392"/>
                  </a:lnTo>
                  <a:lnTo>
                    <a:pt x="16887" y="9408"/>
                  </a:lnTo>
                  <a:lnTo>
                    <a:pt x="16863" y="9418"/>
                  </a:lnTo>
                  <a:lnTo>
                    <a:pt x="16845" y="9410"/>
                  </a:lnTo>
                  <a:lnTo>
                    <a:pt x="16822" y="9401"/>
                  </a:lnTo>
                  <a:lnTo>
                    <a:pt x="16774" y="9487"/>
                  </a:lnTo>
                  <a:lnTo>
                    <a:pt x="16771" y="9512"/>
                  </a:lnTo>
                  <a:lnTo>
                    <a:pt x="16771" y="9517"/>
                  </a:lnTo>
                  <a:lnTo>
                    <a:pt x="16736" y="9566"/>
                  </a:lnTo>
                  <a:lnTo>
                    <a:pt x="16729" y="9592"/>
                  </a:lnTo>
                  <a:lnTo>
                    <a:pt x="16690" y="9731"/>
                  </a:lnTo>
                  <a:lnTo>
                    <a:pt x="16705" y="9829"/>
                  </a:lnTo>
                  <a:lnTo>
                    <a:pt x="16691" y="9854"/>
                  </a:lnTo>
                  <a:lnTo>
                    <a:pt x="16689" y="9856"/>
                  </a:lnTo>
                  <a:lnTo>
                    <a:pt x="16682" y="9832"/>
                  </a:lnTo>
                  <a:lnTo>
                    <a:pt x="16667" y="9787"/>
                  </a:lnTo>
                  <a:lnTo>
                    <a:pt x="16601" y="9787"/>
                  </a:lnTo>
                  <a:lnTo>
                    <a:pt x="16552" y="10020"/>
                  </a:lnTo>
                  <a:lnTo>
                    <a:pt x="16561" y="10122"/>
                  </a:lnTo>
                  <a:lnTo>
                    <a:pt x="16555" y="10187"/>
                  </a:lnTo>
                  <a:lnTo>
                    <a:pt x="16530" y="10221"/>
                  </a:lnTo>
                  <a:lnTo>
                    <a:pt x="16511" y="10273"/>
                  </a:lnTo>
                  <a:lnTo>
                    <a:pt x="16494" y="10320"/>
                  </a:lnTo>
                  <a:lnTo>
                    <a:pt x="16466" y="10323"/>
                  </a:lnTo>
                  <a:lnTo>
                    <a:pt x="16460" y="10315"/>
                  </a:lnTo>
                  <a:lnTo>
                    <a:pt x="16456" y="10308"/>
                  </a:lnTo>
                  <a:lnTo>
                    <a:pt x="16406" y="10249"/>
                  </a:lnTo>
                  <a:lnTo>
                    <a:pt x="16366" y="10231"/>
                  </a:lnTo>
                  <a:lnTo>
                    <a:pt x="16361" y="10221"/>
                  </a:lnTo>
                  <a:lnTo>
                    <a:pt x="16331" y="10153"/>
                  </a:lnTo>
                  <a:lnTo>
                    <a:pt x="16296" y="10063"/>
                  </a:lnTo>
                  <a:lnTo>
                    <a:pt x="16296" y="10064"/>
                  </a:lnTo>
                  <a:lnTo>
                    <a:pt x="16296" y="10063"/>
                  </a:lnTo>
                  <a:lnTo>
                    <a:pt x="16272" y="10093"/>
                  </a:lnTo>
                  <a:lnTo>
                    <a:pt x="16221" y="10154"/>
                  </a:lnTo>
                  <a:lnTo>
                    <a:pt x="16212" y="10179"/>
                  </a:lnTo>
                  <a:lnTo>
                    <a:pt x="16210" y="10185"/>
                  </a:lnTo>
                  <a:lnTo>
                    <a:pt x="16182" y="10210"/>
                  </a:lnTo>
                  <a:lnTo>
                    <a:pt x="16177" y="10223"/>
                  </a:lnTo>
                  <a:lnTo>
                    <a:pt x="16163" y="10226"/>
                  </a:lnTo>
                  <a:lnTo>
                    <a:pt x="16134" y="10232"/>
                  </a:lnTo>
                  <a:lnTo>
                    <a:pt x="16066" y="10190"/>
                  </a:lnTo>
                  <a:lnTo>
                    <a:pt x="16060" y="10186"/>
                  </a:lnTo>
                  <a:lnTo>
                    <a:pt x="16058" y="10186"/>
                  </a:lnTo>
                  <a:lnTo>
                    <a:pt x="16015" y="10196"/>
                  </a:lnTo>
                  <a:lnTo>
                    <a:pt x="15991" y="10250"/>
                  </a:lnTo>
                  <a:lnTo>
                    <a:pt x="15938" y="10189"/>
                  </a:lnTo>
                  <a:lnTo>
                    <a:pt x="15918" y="10166"/>
                  </a:lnTo>
                  <a:lnTo>
                    <a:pt x="15889" y="10170"/>
                  </a:lnTo>
                  <a:lnTo>
                    <a:pt x="15829" y="10180"/>
                  </a:lnTo>
                  <a:lnTo>
                    <a:pt x="15784" y="10150"/>
                  </a:lnTo>
                  <a:lnTo>
                    <a:pt x="15774" y="10109"/>
                  </a:lnTo>
                  <a:lnTo>
                    <a:pt x="15757" y="10038"/>
                  </a:lnTo>
                  <a:lnTo>
                    <a:pt x="15657" y="9917"/>
                  </a:lnTo>
                  <a:lnTo>
                    <a:pt x="15604" y="9964"/>
                  </a:lnTo>
                  <a:lnTo>
                    <a:pt x="15592" y="9964"/>
                  </a:lnTo>
                  <a:lnTo>
                    <a:pt x="15551" y="9931"/>
                  </a:lnTo>
                  <a:lnTo>
                    <a:pt x="15535" y="9931"/>
                  </a:lnTo>
                  <a:lnTo>
                    <a:pt x="15449" y="8723"/>
                  </a:lnTo>
                  <a:lnTo>
                    <a:pt x="15386" y="7828"/>
                  </a:lnTo>
                  <a:lnTo>
                    <a:pt x="15837" y="7734"/>
                  </a:lnTo>
                  <a:lnTo>
                    <a:pt x="15837" y="7771"/>
                  </a:lnTo>
                  <a:lnTo>
                    <a:pt x="15918" y="7743"/>
                  </a:lnTo>
                  <a:cubicBezTo>
                    <a:pt x="15918" y="7743"/>
                    <a:pt x="15936" y="7752"/>
                    <a:pt x="15936" y="7752"/>
                  </a:cubicBezTo>
                  <a:close/>
                  <a:moveTo>
                    <a:pt x="17740" y="9128"/>
                  </a:moveTo>
                  <a:lnTo>
                    <a:pt x="17692" y="9217"/>
                  </a:lnTo>
                  <a:lnTo>
                    <a:pt x="17657" y="9282"/>
                  </a:lnTo>
                  <a:lnTo>
                    <a:pt x="17640" y="9296"/>
                  </a:lnTo>
                  <a:lnTo>
                    <a:pt x="17597" y="8993"/>
                  </a:lnTo>
                  <a:lnTo>
                    <a:pt x="17860" y="8910"/>
                  </a:lnTo>
                  <a:lnTo>
                    <a:pt x="17844" y="8967"/>
                  </a:lnTo>
                  <a:lnTo>
                    <a:pt x="17828" y="9021"/>
                  </a:lnTo>
                  <a:lnTo>
                    <a:pt x="17801" y="9040"/>
                  </a:lnTo>
                  <a:lnTo>
                    <a:pt x="17774" y="9115"/>
                  </a:lnTo>
                  <a:lnTo>
                    <a:pt x="17761" y="9120"/>
                  </a:lnTo>
                  <a:cubicBezTo>
                    <a:pt x="17761" y="9120"/>
                    <a:pt x="17740" y="9128"/>
                    <a:pt x="17740" y="9128"/>
                  </a:cubicBezTo>
                  <a:close/>
                  <a:moveTo>
                    <a:pt x="17055" y="8531"/>
                  </a:moveTo>
                  <a:lnTo>
                    <a:pt x="17066" y="8515"/>
                  </a:lnTo>
                  <a:lnTo>
                    <a:pt x="17077" y="8500"/>
                  </a:lnTo>
                  <a:lnTo>
                    <a:pt x="17083" y="8552"/>
                  </a:lnTo>
                  <a:cubicBezTo>
                    <a:pt x="17083" y="8552"/>
                    <a:pt x="17055" y="8531"/>
                    <a:pt x="17055" y="8531"/>
                  </a:cubicBezTo>
                  <a:close/>
                  <a:moveTo>
                    <a:pt x="5709" y="11577"/>
                  </a:moveTo>
                  <a:lnTo>
                    <a:pt x="5983" y="8316"/>
                  </a:lnTo>
                  <a:lnTo>
                    <a:pt x="6209" y="8356"/>
                  </a:lnTo>
                  <a:lnTo>
                    <a:pt x="7870" y="8649"/>
                  </a:lnTo>
                  <a:lnTo>
                    <a:pt x="7870" y="8650"/>
                  </a:lnTo>
                  <a:lnTo>
                    <a:pt x="7893" y="8653"/>
                  </a:lnTo>
                  <a:lnTo>
                    <a:pt x="7895" y="8654"/>
                  </a:lnTo>
                  <a:lnTo>
                    <a:pt x="7896" y="8654"/>
                  </a:lnTo>
                  <a:lnTo>
                    <a:pt x="7920" y="8658"/>
                  </a:lnTo>
                  <a:lnTo>
                    <a:pt x="7920" y="8657"/>
                  </a:lnTo>
                  <a:lnTo>
                    <a:pt x="8509" y="8736"/>
                  </a:lnTo>
                  <a:lnTo>
                    <a:pt x="8652" y="8755"/>
                  </a:lnTo>
                  <a:lnTo>
                    <a:pt x="8634" y="9214"/>
                  </a:lnTo>
                  <a:lnTo>
                    <a:pt x="8622" y="9517"/>
                  </a:lnTo>
                  <a:lnTo>
                    <a:pt x="8621" y="9548"/>
                  </a:lnTo>
                  <a:lnTo>
                    <a:pt x="8619" y="9598"/>
                  </a:lnTo>
                  <a:lnTo>
                    <a:pt x="8533" y="12055"/>
                  </a:lnTo>
                  <a:lnTo>
                    <a:pt x="8332" y="12036"/>
                  </a:lnTo>
                  <a:lnTo>
                    <a:pt x="8155" y="12018"/>
                  </a:lnTo>
                  <a:lnTo>
                    <a:pt x="6391" y="11700"/>
                  </a:lnTo>
                  <a:cubicBezTo>
                    <a:pt x="6391" y="11700"/>
                    <a:pt x="5709" y="11577"/>
                    <a:pt x="5709" y="11577"/>
                  </a:cubicBezTo>
                  <a:close/>
                  <a:moveTo>
                    <a:pt x="3664" y="11060"/>
                  </a:moveTo>
                  <a:lnTo>
                    <a:pt x="4155" y="6986"/>
                  </a:lnTo>
                  <a:lnTo>
                    <a:pt x="5249" y="7300"/>
                  </a:lnTo>
                  <a:lnTo>
                    <a:pt x="5179" y="8001"/>
                  </a:lnTo>
                  <a:lnTo>
                    <a:pt x="5167" y="8115"/>
                  </a:lnTo>
                  <a:lnTo>
                    <a:pt x="5611" y="8226"/>
                  </a:lnTo>
                  <a:lnTo>
                    <a:pt x="5933" y="8306"/>
                  </a:lnTo>
                  <a:lnTo>
                    <a:pt x="5835" y="9473"/>
                  </a:lnTo>
                  <a:lnTo>
                    <a:pt x="5659" y="11566"/>
                  </a:lnTo>
                  <a:lnTo>
                    <a:pt x="5286" y="11471"/>
                  </a:lnTo>
                  <a:cubicBezTo>
                    <a:pt x="5286" y="11471"/>
                    <a:pt x="3664" y="11060"/>
                    <a:pt x="3664" y="11060"/>
                  </a:cubicBezTo>
                  <a:close/>
                  <a:moveTo>
                    <a:pt x="12896" y="7286"/>
                  </a:moveTo>
                  <a:lnTo>
                    <a:pt x="13022" y="7356"/>
                  </a:lnTo>
                  <a:lnTo>
                    <a:pt x="13037" y="7377"/>
                  </a:lnTo>
                  <a:lnTo>
                    <a:pt x="13050" y="7396"/>
                  </a:lnTo>
                  <a:lnTo>
                    <a:pt x="13054" y="7414"/>
                  </a:lnTo>
                  <a:lnTo>
                    <a:pt x="13046" y="7415"/>
                  </a:lnTo>
                  <a:lnTo>
                    <a:pt x="13065" y="7468"/>
                  </a:lnTo>
                  <a:lnTo>
                    <a:pt x="13070" y="7494"/>
                  </a:lnTo>
                  <a:lnTo>
                    <a:pt x="13074" y="7494"/>
                  </a:lnTo>
                  <a:lnTo>
                    <a:pt x="13079" y="7508"/>
                  </a:lnTo>
                  <a:lnTo>
                    <a:pt x="13085" y="7525"/>
                  </a:lnTo>
                  <a:lnTo>
                    <a:pt x="13158" y="7606"/>
                  </a:lnTo>
                  <a:lnTo>
                    <a:pt x="13167" y="7687"/>
                  </a:lnTo>
                  <a:lnTo>
                    <a:pt x="13221" y="7738"/>
                  </a:lnTo>
                  <a:lnTo>
                    <a:pt x="13245" y="7760"/>
                  </a:lnTo>
                  <a:lnTo>
                    <a:pt x="13266" y="7882"/>
                  </a:lnTo>
                  <a:lnTo>
                    <a:pt x="13263" y="7939"/>
                  </a:lnTo>
                  <a:lnTo>
                    <a:pt x="13252" y="7977"/>
                  </a:lnTo>
                  <a:lnTo>
                    <a:pt x="13242" y="8012"/>
                  </a:lnTo>
                  <a:lnTo>
                    <a:pt x="13209" y="8065"/>
                  </a:lnTo>
                  <a:lnTo>
                    <a:pt x="13209" y="8137"/>
                  </a:lnTo>
                  <a:lnTo>
                    <a:pt x="13151" y="8236"/>
                  </a:lnTo>
                  <a:lnTo>
                    <a:pt x="13091" y="8269"/>
                  </a:lnTo>
                  <a:lnTo>
                    <a:pt x="13073" y="8298"/>
                  </a:lnTo>
                  <a:lnTo>
                    <a:pt x="12999" y="8304"/>
                  </a:lnTo>
                  <a:lnTo>
                    <a:pt x="12946" y="8355"/>
                  </a:lnTo>
                  <a:lnTo>
                    <a:pt x="12916" y="8461"/>
                  </a:lnTo>
                  <a:lnTo>
                    <a:pt x="12916" y="8462"/>
                  </a:lnTo>
                  <a:lnTo>
                    <a:pt x="12921" y="8559"/>
                  </a:lnTo>
                  <a:lnTo>
                    <a:pt x="12973" y="8642"/>
                  </a:lnTo>
                  <a:lnTo>
                    <a:pt x="12981" y="8676"/>
                  </a:lnTo>
                  <a:lnTo>
                    <a:pt x="12970" y="8785"/>
                  </a:lnTo>
                  <a:lnTo>
                    <a:pt x="12917" y="8973"/>
                  </a:lnTo>
                  <a:lnTo>
                    <a:pt x="12857" y="9038"/>
                  </a:lnTo>
                  <a:lnTo>
                    <a:pt x="12840" y="9092"/>
                  </a:lnTo>
                  <a:lnTo>
                    <a:pt x="12830" y="9124"/>
                  </a:lnTo>
                  <a:lnTo>
                    <a:pt x="12834" y="9187"/>
                  </a:lnTo>
                  <a:lnTo>
                    <a:pt x="12827" y="9205"/>
                  </a:lnTo>
                  <a:lnTo>
                    <a:pt x="12724" y="9038"/>
                  </a:lnTo>
                  <a:lnTo>
                    <a:pt x="11153" y="9116"/>
                  </a:lnTo>
                  <a:lnTo>
                    <a:pt x="11147" y="9102"/>
                  </a:lnTo>
                  <a:lnTo>
                    <a:pt x="11137" y="9028"/>
                  </a:lnTo>
                  <a:lnTo>
                    <a:pt x="11151" y="8954"/>
                  </a:lnTo>
                  <a:lnTo>
                    <a:pt x="11118" y="8877"/>
                  </a:lnTo>
                  <a:lnTo>
                    <a:pt x="11114" y="8855"/>
                  </a:lnTo>
                  <a:lnTo>
                    <a:pt x="11110" y="8837"/>
                  </a:lnTo>
                  <a:lnTo>
                    <a:pt x="11117" y="8820"/>
                  </a:lnTo>
                  <a:lnTo>
                    <a:pt x="11139" y="8769"/>
                  </a:lnTo>
                  <a:lnTo>
                    <a:pt x="11126" y="8714"/>
                  </a:lnTo>
                  <a:lnTo>
                    <a:pt x="11115" y="8669"/>
                  </a:lnTo>
                  <a:lnTo>
                    <a:pt x="11071" y="8631"/>
                  </a:lnTo>
                  <a:lnTo>
                    <a:pt x="11069" y="8630"/>
                  </a:lnTo>
                  <a:lnTo>
                    <a:pt x="11077" y="8552"/>
                  </a:lnTo>
                  <a:lnTo>
                    <a:pt x="11079" y="8531"/>
                  </a:lnTo>
                  <a:lnTo>
                    <a:pt x="11085" y="8502"/>
                  </a:lnTo>
                  <a:lnTo>
                    <a:pt x="11097" y="8448"/>
                  </a:lnTo>
                  <a:lnTo>
                    <a:pt x="11075" y="8358"/>
                  </a:lnTo>
                  <a:lnTo>
                    <a:pt x="11037" y="8311"/>
                  </a:lnTo>
                  <a:lnTo>
                    <a:pt x="11022" y="8293"/>
                  </a:lnTo>
                  <a:lnTo>
                    <a:pt x="11019" y="8279"/>
                  </a:lnTo>
                  <a:lnTo>
                    <a:pt x="11012" y="8246"/>
                  </a:lnTo>
                  <a:lnTo>
                    <a:pt x="11014" y="8238"/>
                  </a:lnTo>
                  <a:lnTo>
                    <a:pt x="11031" y="8169"/>
                  </a:lnTo>
                  <a:lnTo>
                    <a:pt x="10979" y="8092"/>
                  </a:lnTo>
                  <a:lnTo>
                    <a:pt x="10976" y="8077"/>
                  </a:lnTo>
                  <a:lnTo>
                    <a:pt x="10954" y="7954"/>
                  </a:lnTo>
                  <a:lnTo>
                    <a:pt x="10927" y="7914"/>
                  </a:lnTo>
                  <a:lnTo>
                    <a:pt x="10920" y="7905"/>
                  </a:lnTo>
                  <a:lnTo>
                    <a:pt x="10935" y="7834"/>
                  </a:lnTo>
                  <a:lnTo>
                    <a:pt x="10941" y="7806"/>
                  </a:lnTo>
                  <a:lnTo>
                    <a:pt x="10941" y="7716"/>
                  </a:lnTo>
                  <a:lnTo>
                    <a:pt x="10927" y="7703"/>
                  </a:lnTo>
                  <a:lnTo>
                    <a:pt x="10884" y="7664"/>
                  </a:lnTo>
                  <a:lnTo>
                    <a:pt x="10884" y="7579"/>
                  </a:lnTo>
                  <a:lnTo>
                    <a:pt x="10875" y="7486"/>
                  </a:lnTo>
                  <a:lnTo>
                    <a:pt x="10837" y="7340"/>
                  </a:lnTo>
                  <a:lnTo>
                    <a:pt x="10864" y="7243"/>
                  </a:lnTo>
                  <a:lnTo>
                    <a:pt x="10877" y="7194"/>
                  </a:lnTo>
                  <a:lnTo>
                    <a:pt x="10874" y="7172"/>
                  </a:lnTo>
                  <a:lnTo>
                    <a:pt x="10870" y="7132"/>
                  </a:lnTo>
                  <a:lnTo>
                    <a:pt x="10899" y="7092"/>
                  </a:lnTo>
                  <a:lnTo>
                    <a:pt x="10878" y="6932"/>
                  </a:lnTo>
                  <a:lnTo>
                    <a:pt x="10856" y="6896"/>
                  </a:lnTo>
                  <a:lnTo>
                    <a:pt x="10874" y="6818"/>
                  </a:lnTo>
                  <a:lnTo>
                    <a:pt x="10870" y="6805"/>
                  </a:lnTo>
                  <a:lnTo>
                    <a:pt x="10855" y="6764"/>
                  </a:lnTo>
                  <a:lnTo>
                    <a:pt x="10873" y="6763"/>
                  </a:lnTo>
                  <a:lnTo>
                    <a:pt x="10900" y="6771"/>
                  </a:lnTo>
                  <a:lnTo>
                    <a:pt x="10900" y="6762"/>
                  </a:lnTo>
                  <a:lnTo>
                    <a:pt x="11603" y="6724"/>
                  </a:lnTo>
                  <a:lnTo>
                    <a:pt x="12809" y="6659"/>
                  </a:lnTo>
                  <a:lnTo>
                    <a:pt x="12813" y="6677"/>
                  </a:lnTo>
                  <a:lnTo>
                    <a:pt x="12826" y="6745"/>
                  </a:lnTo>
                  <a:lnTo>
                    <a:pt x="12840" y="6766"/>
                  </a:lnTo>
                  <a:lnTo>
                    <a:pt x="12867" y="6806"/>
                  </a:lnTo>
                  <a:lnTo>
                    <a:pt x="12867" y="6828"/>
                  </a:lnTo>
                  <a:lnTo>
                    <a:pt x="12832" y="6913"/>
                  </a:lnTo>
                  <a:lnTo>
                    <a:pt x="12856" y="7037"/>
                  </a:lnTo>
                  <a:lnTo>
                    <a:pt x="12871" y="7132"/>
                  </a:lnTo>
                  <a:cubicBezTo>
                    <a:pt x="12871" y="7132"/>
                    <a:pt x="12896" y="7286"/>
                    <a:pt x="12896" y="7286"/>
                  </a:cubicBezTo>
                  <a:close/>
                  <a:moveTo>
                    <a:pt x="13914" y="11787"/>
                  </a:moveTo>
                  <a:lnTo>
                    <a:pt x="13847" y="11840"/>
                  </a:lnTo>
                  <a:lnTo>
                    <a:pt x="13828" y="11959"/>
                  </a:lnTo>
                  <a:lnTo>
                    <a:pt x="13787" y="11959"/>
                  </a:lnTo>
                  <a:lnTo>
                    <a:pt x="13787" y="11962"/>
                  </a:lnTo>
                  <a:lnTo>
                    <a:pt x="13731" y="11805"/>
                  </a:lnTo>
                  <a:lnTo>
                    <a:pt x="13731" y="11800"/>
                  </a:lnTo>
                  <a:lnTo>
                    <a:pt x="13764" y="11748"/>
                  </a:lnTo>
                  <a:lnTo>
                    <a:pt x="13764" y="11683"/>
                  </a:lnTo>
                  <a:lnTo>
                    <a:pt x="13725" y="11607"/>
                  </a:lnTo>
                  <a:lnTo>
                    <a:pt x="13705" y="11459"/>
                  </a:lnTo>
                  <a:lnTo>
                    <a:pt x="13577" y="11281"/>
                  </a:lnTo>
                  <a:lnTo>
                    <a:pt x="13518" y="11247"/>
                  </a:lnTo>
                  <a:lnTo>
                    <a:pt x="13409" y="11134"/>
                  </a:lnTo>
                  <a:lnTo>
                    <a:pt x="13345" y="11038"/>
                  </a:lnTo>
                  <a:lnTo>
                    <a:pt x="13327" y="10962"/>
                  </a:lnTo>
                  <a:lnTo>
                    <a:pt x="13331" y="10943"/>
                  </a:lnTo>
                  <a:lnTo>
                    <a:pt x="13334" y="10931"/>
                  </a:lnTo>
                  <a:lnTo>
                    <a:pt x="13358" y="10885"/>
                  </a:lnTo>
                  <a:lnTo>
                    <a:pt x="13411" y="10785"/>
                  </a:lnTo>
                  <a:lnTo>
                    <a:pt x="13408" y="10736"/>
                  </a:lnTo>
                  <a:lnTo>
                    <a:pt x="13402" y="10658"/>
                  </a:lnTo>
                  <a:lnTo>
                    <a:pt x="13424" y="10546"/>
                  </a:lnTo>
                  <a:lnTo>
                    <a:pt x="13400" y="10466"/>
                  </a:lnTo>
                  <a:lnTo>
                    <a:pt x="13283" y="10372"/>
                  </a:lnTo>
                  <a:lnTo>
                    <a:pt x="13236" y="10411"/>
                  </a:lnTo>
                  <a:lnTo>
                    <a:pt x="13220" y="10436"/>
                  </a:lnTo>
                  <a:lnTo>
                    <a:pt x="13214" y="10447"/>
                  </a:lnTo>
                  <a:lnTo>
                    <a:pt x="13201" y="10392"/>
                  </a:lnTo>
                  <a:lnTo>
                    <a:pt x="13146" y="10153"/>
                  </a:lnTo>
                  <a:lnTo>
                    <a:pt x="13109" y="10092"/>
                  </a:lnTo>
                  <a:lnTo>
                    <a:pt x="12992" y="9942"/>
                  </a:lnTo>
                  <a:lnTo>
                    <a:pt x="12879" y="9730"/>
                  </a:lnTo>
                  <a:lnTo>
                    <a:pt x="12877" y="9711"/>
                  </a:lnTo>
                  <a:lnTo>
                    <a:pt x="12872" y="9678"/>
                  </a:lnTo>
                  <a:lnTo>
                    <a:pt x="12844" y="9543"/>
                  </a:lnTo>
                  <a:lnTo>
                    <a:pt x="12841" y="9489"/>
                  </a:lnTo>
                  <a:lnTo>
                    <a:pt x="12837" y="9399"/>
                  </a:lnTo>
                  <a:lnTo>
                    <a:pt x="12857" y="9309"/>
                  </a:lnTo>
                  <a:lnTo>
                    <a:pt x="12857" y="9281"/>
                  </a:lnTo>
                  <a:lnTo>
                    <a:pt x="12886" y="9207"/>
                  </a:lnTo>
                  <a:lnTo>
                    <a:pt x="12884" y="9168"/>
                  </a:lnTo>
                  <a:lnTo>
                    <a:pt x="12882" y="9139"/>
                  </a:lnTo>
                  <a:lnTo>
                    <a:pt x="12896" y="9094"/>
                  </a:lnTo>
                  <a:lnTo>
                    <a:pt x="12927" y="9061"/>
                  </a:lnTo>
                  <a:lnTo>
                    <a:pt x="12957" y="9028"/>
                  </a:lnTo>
                  <a:lnTo>
                    <a:pt x="13019" y="8809"/>
                  </a:lnTo>
                  <a:lnTo>
                    <a:pt x="13033" y="8668"/>
                  </a:lnTo>
                  <a:lnTo>
                    <a:pt x="13016" y="8597"/>
                  </a:lnTo>
                  <a:lnTo>
                    <a:pt x="12970" y="8522"/>
                  </a:lnTo>
                  <a:lnTo>
                    <a:pt x="12969" y="8499"/>
                  </a:lnTo>
                  <a:lnTo>
                    <a:pt x="12967" y="8476"/>
                  </a:lnTo>
                  <a:lnTo>
                    <a:pt x="12971" y="8462"/>
                  </a:lnTo>
                  <a:lnTo>
                    <a:pt x="12986" y="8412"/>
                  </a:lnTo>
                  <a:lnTo>
                    <a:pt x="13014" y="8384"/>
                  </a:lnTo>
                  <a:lnTo>
                    <a:pt x="13086" y="8378"/>
                  </a:lnTo>
                  <a:lnTo>
                    <a:pt x="13095" y="8377"/>
                  </a:lnTo>
                  <a:lnTo>
                    <a:pt x="13108" y="8357"/>
                  </a:lnTo>
                  <a:lnTo>
                    <a:pt x="13118" y="8340"/>
                  </a:lnTo>
                  <a:lnTo>
                    <a:pt x="13159" y="8318"/>
                  </a:lnTo>
                  <a:lnTo>
                    <a:pt x="13179" y="8307"/>
                  </a:lnTo>
                  <a:lnTo>
                    <a:pt x="13207" y="8260"/>
                  </a:lnTo>
                  <a:lnTo>
                    <a:pt x="13260" y="8170"/>
                  </a:lnTo>
                  <a:lnTo>
                    <a:pt x="13260" y="8098"/>
                  </a:lnTo>
                  <a:lnTo>
                    <a:pt x="13284" y="8059"/>
                  </a:lnTo>
                  <a:lnTo>
                    <a:pt x="13312" y="7961"/>
                  </a:lnTo>
                  <a:lnTo>
                    <a:pt x="13317" y="7874"/>
                  </a:lnTo>
                  <a:lnTo>
                    <a:pt x="13288" y="7707"/>
                  </a:lnTo>
                  <a:lnTo>
                    <a:pt x="13258" y="7678"/>
                  </a:lnTo>
                  <a:lnTo>
                    <a:pt x="13213" y="7636"/>
                  </a:lnTo>
                  <a:lnTo>
                    <a:pt x="13207" y="7584"/>
                  </a:lnTo>
                  <a:lnTo>
                    <a:pt x="13205" y="7559"/>
                  </a:lnTo>
                  <a:lnTo>
                    <a:pt x="13161" y="7511"/>
                  </a:lnTo>
                  <a:lnTo>
                    <a:pt x="13139" y="7486"/>
                  </a:lnTo>
                  <a:lnTo>
                    <a:pt x="14137" y="7377"/>
                  </a:lnTo>
                  <a:lnTo>
                    <a:pt x="14137" y="7493"/>
                  </a:lnTo>
                  <a:lnTo>
                    <a:pt x="14178" y="7634"/>
                  </a:lnTo>
                  <a:lnTo>
                    <a:pt x="14215" y="7686"/>
                  </a:lnTo>
                  <a:lnTo>
                    <a:pt x="14227" y="7727"/>
                  </a:lnTo>
                  <a:lnTo>
                    <a:pt x="14252" y="7911"/>
                  </a:lnTo>
                  <a:lnTo>
                    <a:pt x="14273" y="7979"/>
                  </a:lnTo>
                  <a:lnTo>
                    <a:pt x="14288" y="7994"/>
                  </a:lnTo>
                  <a:lnTo>
                    <a:pt x="14388" y="9946"/>
                  </a:lnTo>
                  <a:lnTo>
                    <a:pt x="14371" y="9980"/>
                  </a:lnTo>
                  <a:lnTo>
                    <a:pt x="14380" y="10062"/>
                  </a:lnTo>
                  <a:lnTo>
                    <a:pt x="14363" y="10174"/>
                  </a:lnTo>
                  <a:lnTo>
                    <a:pt x="14371" y="10200"/>
                  </a:lnTo>
                  <a:lnTo>
                    <a:pt x="14414" y="10332"/>
                  </a:lnTo>
                  <a:lnTo>
                    <a:pt x="14425" y="10458"/>
                  </a:lnTo>
                  <a:lnTo>
                    <a:pt x="14429" y="10495"/>
                  </a:lnTo>
                  <a:lnTo>
                    <a:pt x="14373" y="10654"/>
                  </a:lnTo>
                  <a:lnTo>
                    <a:pt x="14369" y="10709"/>
                  </a:lnTo>
                  <a:lnTo>
                    <a:pt x="14336" y="10827"/>
                  </a:lnTo>
                  <a:lnTo>
                    <a:pt x="14267" y="10932"/>
                  </a:lnTo>
                  <a:lnTo>
                    <a:pt x="14267" y="11070"/>
                  </a:lnTo>
                  <a:lnTo>
                    <a:pt x="14246" y="11228"/>
                  </a:lnTo>
                  <a:lnTo>
                    <a:pt x="14246" y="11251"/>
                  </a:lnTo>
                  <a:lnTo>
                    <a:pt x="14206" y="11242"/>
                  </a:lnTo>
                  <a:lnTo>
                    <a:pt x="14251" y="11316"/>
                  </a:lnTo>
                  <a:lnTo>
                    <a:pt x="14246" y="11330"/>
                  </a:lnTo>
                  <a:lnTo>
                    <a:pt x="14244" y="11334"/>
                  </a:lnTo>
                  <a:lnTo>
                    <a:pt x="14242" y="11346"/>
                  </a:lnTo>
                  <a:lnTo>
                    <a:pt x="14237" y="11392"/>
                  </a:lnTo>
                  <a:lnTo>
                    <a:pt x="14236" y="11393"/>
                  </a:lnTo>
                  <a:lnTo>
                    <a:pt x="14228" y="11403"/>
                  </a:lnTo>
                  <a:lnTo>
                    <a:pt x="14218" y="11415"/>
                  </a:lnTo>
                  <a:lnTo>
                    <a:pt x="14218" y="11475"/>
                  </a:lnTo>
                  <a:lnTo>
                    <a:pt x="14245" y="11532"/>
                  </a:lnTo>
                  <a:lnTo>
                    <a:pt x="14140" y="11581"/>
                  </a:lnTo>
                  <a:lnTo>
                    <a:pt x="14091" y="11625"/>
                  </a:lnTo>
                  <a:lnTo>
                    <a:pt x="14085" y="11630"/>
                  </a:lnTo>
                  <a:lnTo>
                    <a:pt x="14093" y="11711"/>
                  </a:lnTo>
                  <a:lnTo>
                    <a:pt x="14096" y="11745"/>
                  </a:lnTo>
                  <a:lnTo>
                    <a:pt x="14110" y="11838"/>
                  </a:lnTo>
                  <a:lnTo>
                    <a:pt x="14116" y="11884"/>
                  </a:lnTo>
                  <a:lnTo>
                    <a:pt x="14092" y="11901"/>
                  </a:lnTo>
                  <a:lnTo>
                    <a:pt x="14053" y="11853"/>
                  </a:lnTo>
                  <a:lnTo>
                    <a:pt x="13994" y="11810"/>
                  </a:lnTo>
                  <a:lnTo>
                    <a:pt x="13934" y="11792"/>
                  </a:lnTo>
                  <a:lnTo>
                    <a:pt x="13914" y="11787"/>
                  </a:lnTo>
                  <a:cubicBezTo>
                    <a:pt x="13914" y="11787"/>
                    <a:pt x="13914" y="11787"/>
                    <a:pt x="13914" y="11787"/>
                  </a:cubicBezTo>
                  <a:close/>
                  <a:moveTo>
                    <a:pt x="13812" y="12415"/>
                  </a:moveTo>
                  <a:lnTo>
                    <a:pt x="13814" y="12413"/>
                  </a:lnTo>
                  <a:lnTo>
                    <a:pt x="13816" y="12415"/>
                  </a:lnTo>
                  <a:lnTo>
                    <a:pt x="13812" y="12415"/>
                  </a:lnTo>
                  <a:cubicBezTo>
                    <a:pt x="13812" y="12415"/>
                    <a:pt x="13812" y="12415"/>
                    <a:pt x="13812" y="12415"/>
                  </a:cubicBezTo>
                  <a:close/>
                  <a:moveTo>
                    <a:pt x="13526" y="12731"/>
                  </a:moveTo>
                  <a:lnTo>
                    <a:pt x="13537" y="12640"/>
                  </a:lnTo>
                  <a:lnTo>
                    <a:pt x="13516" y="12545"/>
                  </a:lnTo>
                  <a:lnTo>
                    <a:pt x="13485" y="12510"/>
                  </a:lnTo>
                  <a:lnTo>
                    <a:pt x="13485" y="12508"/>
                  </a:lnTo>
                  <a:lnTo>
                    <a:pt x="13486" y="12507"/>
                  </a:lnTo>
                  <a:lnTo>
                    <a:pt x="13495" y="12470"/>
                  </a:lnTo>
                  <a:lnTo>
                    <a:pt x="13500" y="12449"/>
                  </a:lnTo>
                  <a:lnTo>
                    <a:pt x="12606" y="12512"/>
                  </a:lnTo>
                  <a:lnTo>
                    <a:pt x="11640" y="12581"/>
                  </a:lnTo>
                  <a:lnTo>
                    <a:pt x="11637" y="12203"/>
                  </a:lnTo>
                  <a:lnTo>
                    <a:pt x="11628" y="10933"/>
                  </a:lnTo>
                  <a:lnTo>
                    <a:pt x="11624" y="10365"/>
                  </a:lnTo>
                  <a:lnTo>
                    <a:pt x="11593" y="10327"/>
                  </a:lnTo>
                  <a:lnTo>
                    <a:pt x="11552" y="10314"/>
                  </a:lnTo>
                  <a:lnTo>
                    <a:pt x="11544" y="10304"/>
                  </a:lnTo>
                  <a:lnTo>
                    <a:pt x="11523" y="10281"/>
                  </a:lnTo>
                  <a:lnTo>
                    <a:pt x="11507" y="10187"/>
                  </a:lnTo>
                  <a:lnTo>
                    <a:pt x="11498" y="10133"/>
                  </a:lnTo>
                  <a:lnTo>
                    <a:pt x="11448" y="10096"/>
                  </a:lnTo>
                  <a:lnTo>
                    <a:pt x="11431" y="10065"/>
                  </a:lnTo>
                  <a:lnTo>
                    <a:pt x="11438" y="10001"/>
                  </a:lnTo>
                  <a:lnTo>
                    <a:pt x="11440" y="9989"/>
                  </a:lnTo>
                  <a:lnTo>
                    <a:pt x="11505" y="9860"/>
                  </a:lnTo>
                  <a:lnTo>
                    <a:pt x="11318" y="9630"/>
                  </a:lnTo>
                  <a:lnTo>
                    <a:pt x="11317" y="9627"/>
                  </a:lnTo>
                  <a:lnTo>
                    <a:pt x="11317" y="9625"/>
                  </a:lnTo>
                  <a:lnTo>
                    <a:pt x="11331" y="9527"/>
                  </a:lnTo>
                  <a:lnTo>
                    <a:pt x="11301" y="9495"/>
                  </a:lnTo>
                  <a:lnTo>
                    <a:pt x="11295" y="9488"/>
                  </a:lnTo>
                  <a:lnTo>
                    <a:pt x="11244" y="9390"/>
                  </a:lnTo>
                  <a:lnTo>
                    <a:pt x="11237" y="9325"/>
                  </a:lnTo>
                  <a:lnTo>
                    <a:pt x="11232" y="9276"/>
                  </a:lnTo>
                  <a:lnTo>
                    <a:pt x="11188" y="9204"/>
                  </a:lnTo>
                  <a:lnTo>
                    <a:pt x="11185" y="9196"/>
                  </a:lnTo>
                  <a:lnTo>
                    <a:pt x="12460" y="9132"/>
                  </a:lnTo>
                  <a:lnTo>
                    <a:pt x="12704" y="9120"/>
                  </a:lnTo>
                  <a:lnTo>
                    <a:pt x="12806" y="9286"/>
                  </a:lnTo>
                  <a:lnTo>
                    <a:pt x="12806" y="9295"/>
                  </a:lnTo>
                  <a:lnTo>
                    <a:pt x="12792" y="9360"/>
                  </a:lnTo>
                  <a:lnTo>
                    <a:pt x="12786" y="9389"/>
                  </a:lnTo>
                  <a:lnTo>
                    <a:pt x="12790" y="9468"/>
                  </a:lnTo>
                  <a:lnTo>
                    <a:pt x="12795" y="9560"/>
                  </a:lnTo>
                  <a:lnTo>
                    <a:pt x="12818" y="9672"/>
                  </a:lnTo>
                  <a:lnTo>
                    <a:pt x="12824" y="9700"/>
                  </a:lnTo>
                  <a:lnTo>
                    <a:pt x="12826" y="9717"/>
                  </a:lnTo>
                  <a:lnTo>
                    <a:pt x="12833" y="9767"/>
                  </a:lnTo>
                  <a:lnTo>
                    <a:pt x="12956" y="10001"/>
                  </a:lnTo>
                  <a:lnTo>
                    <a:pt x="13075" y="10153"/>
                  </a:lnTo>
                  <a:lnTo>
                    <a:pt x="13103" y="10198"/>
                  </a:lnTo>
                  <a:lnTo>
                    <a:pt x="13134" y="10333"/>
                  </a:lnTo>
                  <a:lnTo>
                    <a:pt x="13172" y="10502"/>
                  </a:lnTo>
                  <a:lnTo>
                    <a:pt x="13216" y="10558"/>
                  </a:lnTo>
                  <a:lnTo>
                    <a:pt x="13232" y="10531"/>
                  </a:lnTo>
                  <a:lnTo>
                    <a:pt x="13266" y="10478"/>
                  </a:lnTo>
                  <a:lnTo>
                    <a:pt x="13283" y="10463"/>
                  </a:lnTo>
                  <a:lnTo>
                    <a:pt x="13362" y="10527"/>
                  </a:lnTo>
                  <a:lnTo>
                    <a:pt x="13364" y="10534"/>
                  </a:lnTo>
                  <a:lnTo>
                    <a:pt x="13370" y="10553"/>
                  </a:lnTo>
                  <a:lnTo>
                    <a:pt x="13370" y="10555"/>
                  </a:lnTo>
                  <a:lnTo>
                    <a:pt x="13351" y="10650"/>
                  </a:lnTo>
                  <a:lnTo>
                    <a:pt x="13359" y="10759"/>
                  </a:lnTo>
                  <a:lnTo>
                    <a:pt x="13324" y="10824"/>
                  </a:lnTo>
                  <a:lnTo>
                    <a:pt x="13290" y="10889"/>
                  </a:lnTo>
                  <a:lnTo>
                    <a:pt x="13272" y="10963"/>
                  </a:lnTo>
                  <a:lnTo>
                    <a:pt x="13303" y="11085"/>
                  </a:lnTo>
                  <a:lnTo>
                    <a:pt x="13377" y="11198"/>
                  </a:lnTo>
                  <a:lnTo>
                    <a:pt x="13481" y="11306"/>
                  </a:lnTo>
                  <a:lnTo>
                    <a:pt x="13496" y="11321"/>
                  </a:lnTo>
                  <a:lnTo>
                    <a:pt x="13507" y="11327"/>
                  </a:lnTo>
                  <a:lnTo>
                    <a:pt x="13551" y="11353"/>
                  </a:lnTo>
                  <a:lnTo>
                    <a:pt x="13659" y="11503"/>
                  </a:lnTo>
                  <a:lnTo>
                    <a:pt x="13679" y="11644"/>
                  </a:lnTo>
                  <a:lnTo>
                    <a:pt x="13714" y="11712"/>
                  </a:lnTo>
                  <a:lnTo>
                    <a:pt x="13714" y="11714"/>
                  </a:lnTo>
                  <a:lnTo>
                    <a:pt x="13695" y="11744"/>
                  </a:lnTo>
                  <a:lnTo>
                    <a:pt x="13681" y="11766"/>
                  </a:lnTo>
                  <a:lnTo>
                    <a:pt x="13681" y="11827"/>
                  </a:lnTo>
                  <a:lnTo>
                    <a:pt x="13709" y="11907"/>
                  </a:lnTo>
                  <a:lnTo>
                    <a:pt x="13778" y="12099"/>
                  </a:lnTo>
                  <a:lnTo>
                    <a:pt x="13826" y="12060"/>
                  </a:lnTo>
                  <a:lnTo>
                    <a:pt x="13827" y="12051"/>
                  </a:lnTo>
                  <a:lnTo>
                    <a:pt x="13855" y="12118"/>
                  </a:lnTo>
                  <a:lnTo>
                    <a:pt x="13859" y="12090"/>
                  </a:lnTo>
                  <a:lnTo>
                    <a:pt x="13864" y="12096"/>
                  </a:lnTo>
                  <a:lnTo>
                    <a:pt x="13875" y="12151"/>
                  </a:lnTo>
                  <a:lnTo>
                    <a:pt x="13839" y="12335"/>
                  </a:lnTo>
                  <a:lnTo>
                    <a:pt x="13836" y="12339"/>
                  </a:lnTo>
                  <a:lnTo>
                    <a:pt x="13818" y="12321"/>
                  </a:lnTo>
                  <a:lnTo>
                    <a:pt x="13796" y="12337"/>
                  </a:lnTo>
                  <a:lnTo>
                    <a:pt x="13746" y="12375"/>
                  </a:lnTo>
                  <a:lnTo>
                    <a:pt x="13739" y="12392"/>
                  </a:lnTo>
                  <a:lnTo>
                    <a:pt x="13725" y="12427"/>
                  </a:lnTo>
                  <a:lnTo>
                    <a:pt x="13722" y="12427"/>
                  </a:lnTo>
                  <a:lnTo>
                    <a:pt x="13717" y="12446"/>
                  </a:lnTo>
                  <a:lnTo>
                    <a:pt x="13689" y="12513"/>
                  </a:lnTo>
                  <a:lnTo>
                    <a:pt x="13699" y="12512"/>
                  </a:lnTo>
                  <a:lnTo>
                    <a:pt x="13682" y="12571"/>
                  </a:lnTo>
                  <a:lnTo>
                    <a:pt x="13660" y="12729"/>
                  </a:lnTo>
                  <a:lnTo>
                    <a:pt x="13665" y="12756"/>
                  </a:lnTo>
                  <a:lnTo>
                    <a:pt x="13668" y="12775"/>
                  </a:lnTo>
                  <a:lnTo>
                    <a:pt x="13664" y="12798"/>
                  </a:lnTo>
                  <a:lnTo>
                    <a:pt x="13654" y="12861"/>
                  </a:lnTo>
                  <a:lnTo>
                    <a:pt x="13422" y="12888"/>
                  </a:lnTo>
                  <a:lnTo>
                    <a:pt x="13453" y="12830"/>
                  </a:lnTo>
                  <a:lnTo>
                    <a:pt x="13463" y="12810"/>
                  </a:lnTo>
                  <a:lnTo>
                    <a:pt x="13474" y="12797"/>
                  </a:lnTo>
                  <a:cubicBezTo>
                    <a:pt x="13474" y="12797"/>
                    <a:pt x="13526" y="12731"/>
                    <a:pt x="13526" y="12731"/>
                  </a:cubicBezTo>
                  <a:close/>
                  <a:moveTo>
                    <a:pt x="8583" y="12058"/>
                  </a:moveTo>
                  <a:lnTo>
                    <a:pt x="8670" y="9600"/>
                  </a:lnTo>
                  <a:lnTo>
                    <a:pt x="10281" y="9660"/>
                  </a:lnTo>
                  <a:lnTo>
                    <a:pt x="11289" y="9697"/>
                  </a:lnTo>
                  <a:lnTo>
                    <a:pt x="11433" y="9874"/>
                  </a:lnTo>
                  <a:lnTo>
                    <a:pt x="11392" y="9954"/>
                  </a:lnTo>
                  <a:lnTo>
                    <a:pt x="11377" y="10089"/>
                  </a:lnTo>
                  <a:lnTo>
                    <a:pt x="11390" y="10113"/>
                  </a:lnTo>
                  <a:lnTo>
                    <a:pt x="11417" y="10163"/>
                  </a:lnTo>
                  <a:lnTo>
                    <a:pt x="11456" y="10191"/>
                  </a:lnTo>
                  <a:lnTo>
                    <a:pt x="11480" y="10331"/>
                  </a:lnTo>
                  <a:lnTo>
                    <a:pt x="11493" y="10347"/>
                  </a:lnTo>
                  <a:lnTo>
                    <a:pt x="11532" y="10391"/>
                  </a:lnTo>
                  <a:lnTo>
                    <a:pt x="11572" y="10404"/>
                  </a:lnTo>
                  <a:lnTo>
                    <a:pt x="11573" y="10404"/>
                  </a:lnTo>
                  <a:lnTo>
                    <a:pt x="11574" y="10406"/>
                  </a:lnTo>
                  <a:lnTo>
                    <a:pt x="11586" y="12162"/>
                  </a:lnTo>
                  <a:lnTo>
                    <a:pt x="9891" y="12103"/>
                  </a:lnTo>
                  <a:cubicBezTo>
                    <a:pt x="9891" y="12103"/>
                    <a:pt x="8583" y="12058"/>
                    <a:pt x="8583" y="12058"/>
                  </a:cubicBezTo>
                  <a:close/>
                  <a:moveTo>
                    <a:pt x="10934" y="8136"/>
                  </a:moveTo>
                  <a:lnTo>
                    <a:pt x="10962" y="8177"/>
                  </a:lnTo>
                  <a:lnTo>
                    <a:pt x="10971" y="8191"/>
                  </a:lnTo>
                  <a:lnTo>
                    <a:pt x="10958" y="8245"/>
                  </a:lnTo>
                  <a:lnTo>
                    <a:pt x="10969" y="8296"/>
                  </a:lnTo>
                  <a:lnTo>
                    <a:pt x="10980" y="8343"/>
                  </a:lnTo>
                  <a:lnTo>
                    <a:pt x="11028" y="8403"/>
                  </a:lnTo>
                  <a:lnTo>
                    <a:pt x="11033" y="8409"/>
                  </a:lnTo>
                  <a:lnTo>
                    <a:pt x="11043" y="8450"/>
                  </a:lnTo>
                  <a:lnTo>
                    <a:pt x="11029" y="8511"/>
                  </a:lnTo>
                  <a:lnTo>
                    <a:pt x="11024" y="8568"/>
                  </a:lnTo>
                  <a:lnTo>
                    <a:pt x="11014" y="8675"/>
                  </a:lnTo>
                  <a:lnTo>
                    <a:pt x="11075" y="8727"/>
                  </a:lnTo>
                  <a:lnTo>
                    <a:pt x="11082" y="8759"/>
                  </a:lnTo>
                  <a:lnTo>
                    <a:pt x="11055" y="8822"/>
                  </a:lnTo>
                  <a:lnTo>
                    <a:pt x="11072" y="8913"/>
                  </a:lnTo>
                  <a:lnTo>
                    <a:pt x="11096" y="8968"/>
                  </a:lnTo>
                  <a:lnTo>
                    <a:pt x="11089" y="9001"/>
                  </a:lnTo>
                  <a:lnTo>
                    <a:pt x="11085" y="9025"/>
                  </a:lnTo>
                  <a:lnTo>
                    <a:pt x="11097" y="9119"/>
                  </a:lnTo>
                  <a:lnTo>
                    <a:pt x="11094" y="9119"/>
                  </a:lnTo>
                  <a:lnTo>
                    <a:pt x="11099" y="9131"/>
                  </a:lnTo>
                  <a:lnTo>
                    <a:pt x="11100" y="9134"/>
                  </a:lnTo>
                  <a:lnTo>
                    <a:pt x="11112" y="9165"/>
                  </a:lnTo>
                  <a:lnTo>
                    <a:pt x="11118" y="9180"/>
                  </a:lnTo>
                  <a:lnTo>
                    <a:pt x="11148" y="9256"/>
                  </a:lnTo>
                  <a:lnTo>
                    <a:pt x="11177" y="9303"/>
                  </a:lnTo>
                  <a:lnTo>
                    <a:pt x="11185" y="9315"/>
                  </a:lnTo>
                  <a:lnTo>
                    <a:pt x="11197" y="9425"/>
                  </a:lnTo>
                  <a:lnTo>
                    <a:pt x="11212" y="9453"/>
                  </a:lnTo>
                  <a:lnTo>
                    <a:pt x="11261" y="9549"/>
                  </a:lnTo>
                  <a:lnTo>
                    <a:pt x="11274" y="9563"/>
                  </a:lnTo>
                  <a:lnTo>
                    <a:pt x="11266" y="9615"/>
                  </a:lnTo>
                  <a:lnTo>
                    <a:pt x="10939" y="9603"/>
                  </a:lnTo>
                  <a:lnTo>
                    <a:pt x="8673" y="9518"/>
                  </a:lnTo>
                  <a:lnTo>
                    <a:pt x="8705" y="8681"/>
                  </a:lnTo>
                  <a:lnTo>
                    <a:pt x="7925" y="8576"/>
                  </a:lnTo>
                  <a:lnTo>
                    <a:pt x="8010" y="6975"/>
                  </a:lnTo>
                  <a:lnTo>
                    <a:pt x="10020" y="7145"/>
                  </a:lnTo>
                  <a:lnTo>
                    <a:pt x="10072" y="7149"/>
                  </a:lnTo>
                  <a:lnTo>
                    <a:pt x="10130" y="7282"/>
                  </a:lnTo>
                  <a:lnTo>
                    <a:pt x="10215" y="7282"/>
                  </a:lnTo>
                  <a:lnTo>
                    <a:pt x="10233" y="7275"/>
                  </a:lnTo>
                  <a:lnTo>
                    <a:pt x="10260" y="7265"/>
                  </a:lnTo>
                  <a:lnTo>
                    <a:pt x="10286" y="7295"/>
                  </a:lnTo>
                  <a:lnTo>
                    <a:pt x="10320" y="7414"/>
                  </a:lnTo>
                  <a:lnTo>
                    <a:pt x="10391" y="7440"/>
                  </a:lnTo>
                  <a:lnTo>
                    <a:pt x="10459" y="7417"/>
                  </a:lnTo>
                  <a:lnTo>
                    <a:pt x="10509" y="7354"/>
                  </a:lnTo>
                  <a:lnTo>
                    <a:pt x="10566" y="7354"/>
                  </a:lnTo>
                  <a:lnTo>
                    <a:pt x="10600" y="7370"/>
                  </a:lnTo>
                  <a:lnTo>
                    <a:pt x="10637" y="7409"/>
                  </a:lnTo>
                  <a:lnTo>
                    <a:pt x="10763" y="7544"/>
                  </a:lnTo>
                  <a:lnTo>
                    <a:pt x="10834" y="7623"/>
                  </a:lnTo>
                  <a:lnTo>
                    <a:pt x="10834" y="7711"/>
                  </a:lnTo>
                  <a:lnTo>
                    <a:pt x="10872" y="7747"/>
                  </a:lnTo>
                  <a:lnTo>
                    <a:pt x="10890" y="7764"/>
                  </a:lnTo>
                  <a:lnTo>
                    <a:pt x="10890" y="7792"/>
                  </a:lnTo>
                  <a:lnTo>
                    <a:pt x="10862" y="7930"/>
                  </a:lnTo>
                  <a:lnTo>
                    <a:pt x="10910" y="7999"/>
                  </a:lnTo>
                  <a:lnTo>
                    <a:pt x="10919" y="8053"/>
                  </a:lnTo>
                  <a:cubicBezTo>
                    <a:pt x="10919" y="8053"/>
                    <a:pt x="10934" y="8136"/>
                    <a:pt x="10934" y="8136"/>
                  </a:cubicBezTo>
                  <a:close/>
                  <a:moveTo>
                    <a:pt x="10799" y="4688"/>
                  </a:moveTo>
                  <a:lnTo>
                    <a:pt x="10800" y="4714"/>
                  </a:lnTo>
                  <a:lnTo>
                    <a:pt x="10787" y="4759"/>
                  </a:lnTo>
                  <a:lnTo>
                    <a:pt x="10781" y="4783"/>
                  </a:lnTo>
                  <a:lnTo>
                    <a:pt x="10711" y="4903"/>
                  </a:lnTo>
                  <a:lnTo>
                    <a:pt x="10716" y="5005"/>
                  </a:lnTo>
                  <a:lnTo>
                    <a:pt x="10717" y="5009"/>
                  </a:lnTo>
                  <a:lnTo>
                    <a:pt x="10781" y="5110"/>
                  </a:lnTo>
                  <a:lnTo>
                    <a:pt x="10846" y="5211"/>
                  </a:lnTo>
                  <a:lnTo>
                    <a:pt x="10850" y="6675"/>
                  </a:lnTo>
                  <a:lnTo>
                    <a:pt x="10783" y="6689"/>
                  </a:lnTo>
                  <a:lnTo>
                    <a:pt x="10807" y="6793"/>
                  </a:lnTo>
                  <a:lnTo>
                    <a:pt x="10815" y="6814"/>
                  </a:lnTo>
                  <a:lnTo>
                    <a:pt x="10819" y="6824"/>
                  </a:lnTo>
                  <a:lnTo>
                    <a:pt x="10810" y="6863"/>
                  </a:lnTo>
                  <a:lnTo>
                    <a:pt x="10797" y="6917"/>
                  </a:lnTo>
                  <a:lnTo>
                    <a:pt x="10832" y="6973"/>
                  </a:lnTo>
                  <a:lnTo>
                    <a:pt x="10841" y="7045"/>
                  </a:lnTo>
                  <a:lnTo>
                    <a:pt x="10843" y="7062"/>
                  </a:lnTo>
                  <a:lnTo>
                    <a:pt x="10837" y="7071"/>
                  </a:lnTo>
                  <a:lnTo>
                    <a:pt x="10815" y="7101"/>
                  </a:lnTo>
                  <a:lnTo>
                    <a:pt x="10824" y="7184"/>
                  </a:lnTo>
                  <a:lnTo>
                    <a:pt x="10783" y="7339"/>
                  </a:lnTo>
                  <a:lnTo>
                    <a:pt x="10826" y="7508"/>
                  </a:lnTo>
                  <a:lnTo>
                    <a:pt x="10827" y="7517"/>
                  </a:lnTo>
                  <a:lnTo>
                    <a:pt x="10792" y="7477"/>
                  </a:lnTo>
                  <a:lnTo>
                    <a:pt x="10621" y="7296"/>
                  </a:lnTo>
                  <a:lnTo>
                    <a:pt x="10574" y="7273"/>
                  </a:lnTo>
                  <a:lnTo>
                    <a:pt x="10492" y="7273"/>
                  </a:lnTo>
                  <a:lnTo>
                    <a:pt x="10437" y="7341"/>
                  </a:lnTo>
                  <a:lnTo>
                    <a:pt x="10391" y="7357"/>
                  </a:lnTo>
                  <a:lnTo>
                    <a:pt x="10356" y="7344"/>
                  </a:lnTo>
                  <a:lnTo>
                    <a:pt x="10348" y="7317"/>
                  </a:lnTo>
                  <a:lnTo>
                    <a:pt x="10325" y="7240"/>
                  </a:lnTo>
                  <a:lnTo>
                    <a:pt x="10286" y="7196"/>
                  </a:lnTo>
                  <a:lnTo>
                    <a:pt x="10270" y="7178"/>
                  </a:lnTo>
                  <a:lnTo>
                    <a:pt x="10209" y="7200"/>
                  </a:lnTo>
                  <a:lnTo>
                    <a:pt x="10156" y="7200"/>
                  </a:lnTo>
                  <a:lnTo>
                    <a:pt x="10099" y="7070"/>
                  </a:lnTo>
                  <a:lnTo>
                    <a:pt x="8014" y="6894"/>
                  </a:lnTo>
                  <a:lnTo>
                    <a:pt x="8021" y="6766"/>
                  </a:lnTo>
                  <a:lnTo>
                    <a:pt x="8097" y="5277"/>
                  </a:lnTo>
                  <a:lnTo>
                    <a:pt x="8097" y="5276"/>
                  </a:lnTo>
                  <a:lnTo>
                    <a:pt x="8140" y="4501"/>
                  </a:lnTo>
                  <a:lnTo>
                    <a:pt x="8895" y="4554"/>
                  </a:lnTo>
                  <a:cubicBezTo>
                    <a:pt x="8895" y="4554"/>
                    <a:pt x="10799" y="4688"/>
                    <a:pt x="10799" y="4688"/>
                  </a:cubicBezTo>
                  <a:close/>
                  <a:moveTo>
                    <a:pt x="5304" y="7308"/>
                  </a:moveTo>
                  <a:lnTo>
                    <a:pt x="5486" y="5279"/>
                  </a:lnTo>
                  <a:lnTo>
                    <a:pt x="5494" y="5292"/>
                  </a:lnTo>
                  <a:lnTo>
                    <a:pt x="5494" y="5190"/>
                  </a:lnTo>
                  <a:lnTo>
                    <a:pt x="5527" y="4812"/>
                  </a:lnTo>
                  <a:lnTo>
                    <a:pt x="8045" y="5308"/>
                  </a:lnTo>
                  <a:lnTo>
                    <a:pt x="8035" y="5513"/>
                  </a:lnTo>
                  <a:lnTo>
                    <a:pt x="7961" y="6937"/>
                  </a:lnTo>
                  <a:lnTo>
                    <a:pt x="7874" y="8568"/>
                  </a:lnTo>
                  <a:lnTo>
                    <a:pt x="5964" y="8231"/>
                  </a:lnTo>
                  <a:lnTo>
                    <a:pt x="5225" y="8047"/>
                  </a:lnTo>
                  <a:lnTo>
                    <a:pt x="5299" y="7308"/>
                  </a:lnTo>
                  <a:cubicBezTo>
                    <a:pt x="5299" y="7308"/>
                    <a:pt x="5304" y="7308"/>
                    <a:pt x="5304" y="7308"/>
                  </a:cubicBezTo>
                  <a:close/>
                  <a:moveTo>
                    <a:pt x="15487" y="9965"/>
                  </a:moveTo>
                  <a:lnTo>
                    <a:pt x="15471" y="10022"/>
                  </a:lnTo>
                  <a:lnTo>
                    <a:pt x="15471" y="10082"/>
                  </a:lnTo>
                  <a:lnTo>
                    <a:pt x="15494" y="10217"/>
                  </a:lnTo>
                  <a:lnTo>
                    <a:pt x="15487" y="10239"/>
                  </a:lnTo>
                  <a:lnTo>
                    <a:pt x="15473" y="10245"/>
                  </a:lnTo>
                  <a:lnTo>
                    <a:pt x="15448" y="10256"/>
                  </a:lnTo>
                  <a:lnTo>
                    <a:pt x="15420" y="10292"/>
                  </a:lnTo>
                  <a:lnTo>
                    <a:pt x="15396" y="10321"/>
                  </a:lnTo>
                  <a:lnTo>
                    <a:pt x="15328" y="10295"/>
                  </a:lnTo>
                  <a:lnTo>
                    <a:pt x="15303" y="10325"/>
                  </a:lnTo>
                  <a:lnTo>
                    <a:pt x="15276" y="10358"/>
                  </a:lnTo>
                  <a:lnTo>
                    <a:pt x="15276" y="10490"/>
                  </a:lnTo>
                  <a:lnTo>
                    <a:pt x="15148" y="10758"/>
                  </a:lnTo>
                  <a:lnTo>
                    <a:pt x="15115" y="10826"/>
                  </a:lnTo>
                  <a:lnTo>
                    <a:pt x="15111" y="10847"/>
                  </a:lnTo>
                  <a:lnTo>
                    <a:pt x="15091" y="10956"/>
                  </a:lnTo>
                  <a:lnTo>
                    <a:pt x="15039" y="10959"/>
                  </a:lnTo>
                  <a:lnTo>
                    <a:pt x="15019" y="10961"/>
                  </a:lnTo>
                  <a:lnTo>
                    <a:pt x="15002" y="10927"/>
                  </a:lnTo>
                  <a:lnTo>
                    <a:pt x="14976" y="10879"/>
                  </a:lnTo>
                  <a:lnTo>
                    <a:pt x="14929" y="10868"/>
                  </a:lnTo>
                  <a:lnTo>
                    <a:pt x="14923" y="10867"/>
                  </a:lnTo>
                  <a:lnTo>
                    <a:pt x="14900" y="10918"/>
                  </a:lnTo>
                  <a:lnTo>
                    <a:pt x="14888" y="10944"/>
                  </a:lnTo>
                  <a:lnTo>
                    <a:pt x="14856" y="11110"/>
                  </a:lnTo>
                  <a:lnTo>
                    <a:pt x="14843" y="11128"/>
                  </a:lnTo>
                  <a:lnTo>
                    <a:pt x="14822" y="11104"/>
                  </a:lnTo>
                  <a:lnTo>
                    <a:pt x="14785" y="11026"/>
                  </a:lnTo>
                  <a:lnTo>
                    <a:pt x="14686" y="11082"/>
                  </a:lnTo>
                  <a:lnTo>
                    <a:pt x="14678" y="11130"/>
                  </a:lnTo>
                  <a:lnTo>
                    <a:pt x="14663" y="11208"/>
                  </a:lnTo>
                  <a:lnTo>
                    <a:pt x="14661" y="11205"/>
                  </a:lnTo>
                  <a:lnTo>
                    <a:pt x="14525" y="11102"/>
                  </a:lnTo>
                  <a:lnTo>
                    <a:pt x="14429" y="11161"/>
                  </a:lnTo>
                  <a:lnTo>
                    <a:pt x="14422" y="11164"/>
                  </a:lnTo>
                  <a:lnTo>
                    <a:pt x="14407" y="11163"/>
                  </a:lnTo>
                  <a:lnTo>
                    <a:pt x="14331" y="11157"/>
                  </a:lnTo>
                  <a:lnTo>
                    <a:pt x="14321" y="11207"/>
                  </a:lnTo>
                  <a:lnTo>
                    <a:pt x="14311" y="11256"/>
                  </a:lnTo>
                  <a:lnTo>
                    <a:pt x="14311" y="11259"/>
                  </a:lnTo>
                  <a:lnTo>
                    <a:pt x="14305" y="11262"/>
                  </a:lnTo>
                  <a:lnTo>
                    <a:pt x="14297" y="11261"/>
                  </a:lnTo>
                  <a:lnTo>
                    <a:pt x="14297" y="11236"/>
                  </a:lnTo>
                  <a:lnTo>
                    <a:pt x="14315" y="11095"/>
                  </a:lnTo>
                  <a:lnTo>
                    <a:pt x="14317" y="11079"/>
                  </a:lnTo>
                  <a:lnTo>
                    <a:pt x="14317" y="10967"/>
                  </a:lnTo>
                  <a:lnTo>
                    <a:pt x="14378" y="10875"/>
                  </a:lnTo>
                  <a:lnTo>
                    <a:pt x="14418" y="10731"/>
                  </a:lnTo>
                  <a:lnTo>
                    <a:pt x="14422" y="10680"/>
                  </a:lnTo>
                  <a:lnTo>
                    <a:pt x="14452" y="10593"/>
                  </a:lnTo>
                  <a:lnTo>
                    <a:pt x="14481" y="10511"/>
                  </a:lnTo>
                  <a:lnTo>
                    <a:pt x="14474" y="10438"/>
                  </a:lnTo>
                  <a:lnTo>
                    <a:pt x="14463" y="10307"/>
                  </a:lnTo>
                  <a:lnTo>
                    <a:pt x="14416" y="10163"/>
                  </a:lnTo>
                  <a:lnTo>
                    <a:pt x="14429" y="10085"/>
                  </a:lnTo>
                  <a:lnTo>
                    <a:pt x="14432" y="10065"/>
                  </a:lnTo>
                  <a:lnTo>
                    <a:pt x="14428" y="10034"/>
                  </a:lnTo>
                  <a:lnTo>
                    <a:pt x="14425" y="10002"/>
                  </a:lnTo>
                  <a:lnTo>
                    <a:pt x="14434" y="9984"/>
                  </a:lnTo>
                  <a:lnTo>
                    <a:pt x="14434" y="9983"/>
                  </a:lnTo>
                  <a:lnTo>
                    <a:pt x="14440" y="9971"/>
                  </a:lnTo>
                  <a:lnTo>
                    <a:pt x="14381" y="8819"/>
                  </a:lnTo>
                  <a:lnTo>
                    <a:pt x="14342" y="8058"/>
                  </a:lnTo>
                  <a:lnTo>
                    <a:pt x="14359" y="8078"/>
                  </a:lnTo>
                  <a:lnTo>
                    <a:pt x="14446" y="8055"/>
                  </a:lnTo>
                  <a:lnTo>
                    <a:pt x="14481" y="8027"/>
                  </a:lnTo>
                  <a:lnTo>
                    <a:pt x="14545" y="7985"/>
                  </a:lnTo>
                  <a:lnTo>
                    <a:pt x="14567" y="7956"/>
                  </a:lnTo>
                  <a:lnTo>
                    <a:pt x="15333" y="7798"/>
                  </a:lnTo>
                  <a:lnTo>
                    <a:pt x="15333" y="7799"/>
                  </a:lnTo>
                  <a:lnTo>
                    <a:pt x="15408" y="8857"/>
                  </a:lnTo>
                  <a:cubicBezTo>
                    <a:pt x="15408" y="8857"/>
                    <a:pt x="15487" y="9965"/>
                    <a:pt x="15487" y="9965"/>
                  </a:cubicBezTo>
                  <a:close/>
                  <a:moveTo>
                    <a:pt x="14187" y="7332"/>
                  </a:moveTo>
                  <a:lnTo>
                    <a:pt x="14187" y="7290"/>
                  </a:lnTo>
                  <a:lnTo>
                    <a:pt x="14185" y="7290"/>
                  </a:lnTo>
                  <a:lnTo>
                    <a:pt x="14183" y="7244"/>
                  </a:lnTo>
                  <a:lnTo>
                    <a:pt x="14187" y="7216"/>
                  </a:lnTo>
                  <a:lnTo>
                    <a:pt x="14188" y="7207"/>
                  </a:lnTo>
                  <a:lnTo>
                    <a:pt x="14181" y="7168"/>
                  </a:lnTo>
                  <a:lnTo>
                    <a:pt x="14188" y="7151"/>
                  </a:lnTo>
                  <a:lnTo>
                    <a:pt x="14194" y="7133"/>
                  </a:lnTo>
                  <a:lnTo>
                    <a:pt x="14138" y="6909"/>
                  </a:lnTo>
                  <a:lnTo>
                    <a:pt x="14114" y="6615"/>
                  </a:lnTo>
                  <a:lnTo>
                    <a:pt x="14152" y="6419"/>
                  </a:lnTo>
                  <a:lnTo>
                    <a:pt x="14175" y="6367"/>
                  </a:lnTo>
                  <a:lnTo>
                    <a:pt x="14171" y="6146"/>
                  </a:lnTo>
                  <a:lnTo>
                    <a:pt x="14156" y="6036"/>
                  </a:lnTo>
                  <a:lnTo>
                    <a:pt x="14163" y="6004"/>
                  </a:lnTo>
                  <a:lnTo>
                    <a:pt x="14215" y="5920"/>
                  </a:lnTo>
                  <a:lnTo>
                    <a:pt x="14220" y="5798"/>
                  </a:lnTo>
                  <a:lnTo>
                    <a:pt x="14220" y="5655"/>
                  </a:lnTo>
                  <a:lnTo>
                    <a:pt x="14268" y="5485"/>
                  </a:lnTo>
                  <a:lnTo>
                    <a:pt x="14268" y="5435"/>
                  </a:lnTo>
                  <a:lnTo>
                    <a:pt x="14279" y="5369"/>
                  </a:lnTo>
                  <a:lnTo>
                    <a:pt x="14302" y="5318"/>
                  </a:lnTo>
                  <a:lnTo>
                    <a:pt x="14357" y="5099"/>
                  </a:lnTo>
                  <a:lnTo>
                    <a:pt x="14367" y="4974"/>
                  </a:lnTo>
                  <a:lnTo>
                    <a:pt x="14341" y="4905"/>
                  </a:lnTo>
                  <a:lnTo>
                    <a:pt x="14296" y="4920"/>
                  </a:lnTo>
                  <a:lnTo>
                    <a:pt x="14271" y="4959"/>
                  </a:lnTo>
                  <a:lnTo>
                    <a:pt x="14256" y="5009"/>
                  </a:lnTo>
                  <a:lnTo>
                    <a:pt x="14244" y="5023"/>
                  </a:lnTo>
                  <a:lnTo>
                    <a:pt x="14236" y="5033"/>
                  </a:lnTo>
                  <a:lnTo>
                    <a:pt x="14230" y="5101"/>
                  </a:lnTo>
                  <a:lnTo>
                    <a:pt x="14234" y="5153"/>
                  </a:lnTo>
                  <a:lnTo>
                    <a:pt x="14223" y="5188"/>
                  </a:lnTo>
                  <a:lnTo>
                    <a:pt x="14193" y="5230"/>
                  </a:lnTo>
                  <a:lnTo>
                    <a:pt x="14185" y="5270"/>
                  </a:lnTo>
                  <a:lnTo>
                    <a:pt x="14160" y="5290"/>
                  </a:lnTo>
                  <a:lnTo>
                    <a:pt x="14089" y="5384"/>
                  </a:lnTo>
                  <a:lnTo>
                    <a:pt x="14029" y="5563"/>
                  </a:lnTo>
                  <a:lnTo>
                    <a:pt x="14007" y="5582"/>
                  </a:lnTo>
                  <a:lnTo>
                    <a:pt x="14007" y="5577"/>
                  </a:lnTo>
                  <a:lnTo>
                    <a:pt x="14023" y="5470"/>
                  </a:lnTo>
                  <a:lnTo>
                    <a:pt x="14069" y="5322"/>
                  </a:lnTo>
                  <a:lnTo>
                    <a:pt x="14138" y="5211"/>
                  </a:lnTo>
                  <a:lnTo>
                    <a:pt x="14146" y="5219"/>
                  </a:lnTo>
                  <a:lnTo>
                    <a:pt x="14155" y="5183"/>
                  </a:lnTo>
                  <a:lnTo>
                    <a:pt x="14175" y="5152"/>
                  </a:lnTo>
                  <a:lnTo>
                    <a:pt x="14165" y="5143"/>
                  </a:lnTo>
                  <a:lnTo>
                    <a:pt x="14167" y="5136"/>
                  </a:lnTo>
                  <a:lnTo>
                    <a:pt x="14167" y="5048"/>
                  </a:lnTo>
                  <a:lnTo>
                    <a:pt x="14216" y="4925"/>
                  </a:lnTo>
                  <a:lnTo>
                    <a:pt x="14242" y="4849"/>
                  </a:lnTo>
                  <a:lnTo>
                    <a:pt x="14266" y="4731"/>
                  </a:lnTo>
                  <a:lnTo>
                    <a:pt x="14308" y="4610"/>
                  </a:lnTo>
                  <a:lnTo>
                    <a:pt x="14309" y="4604"/>
                  </a:lnTo>
                  <a:lnTo>
                    <a:pt x="14339" y="4663"/>
                  </a:lnTo>
                  <a:lnTo>
                    <a:pt x="14387" y="4586"/>
                  </a:lnTo>
                  <a:lnTo>
                    <a:pt x="14407" y="4504"/>
                  </a:lnTo>
                  <a:lnTo>
                    <a:pt x="14427" y="4502"/>
                  </a:lnTo>
                  <a:lnTo>
                    <a:pt x="14374" y="4616"/>
                  </a:lnTo>
                  <a:lnTo>
                    <a:pt x="14402" y="4676"/>
                  </a:lnTo>
                  <a:lnTo>
                    <a:pt x="14444" y="4702"/>
                  </a:lnTo>
                  <a:lnTo>
                    <a:pt x="14573" y="4516"/>
                  </a:lnTo>
                  <a:lnTo>
                    <a:pt x="14589" y="4463"/>
                  </a:lnTo>
                  <a:lnTo>
                    <a:pt x="14592" y="4413"/>
                  </a:lnTo>
                  <a:lnTo>
                    <a:pt x="14625" y="4401"/>
                  </a:lnTo>
                  <a:lnTo>
                    <a:pt x="14680" y="4422"/>
                  </a:lnTo>
                  <a:lnTo>
                    <a:pt x="14715" y="4400"/>
                  </a:lnTo>
                  <a:lnTo>
                    <a:pt x="14728" y="4371"/>
                  </a:lnTo>
                  <a:lnTo>
                    <a:pt x="14754" y="4348"/>
                  </a:lnTo>
                  <a:lnTo>
                    <a:pt x="14776" y="4348"/>
                  </a:lnTo>
                  <a:lnTo>
                    <a:pt x="14864" y="4243"/>
                  </a:lnTo>
                  <a:lnTo>
                    <a:pt x="14892" y="4265"/>
                  </a:lnTo>
                  <a:lnTo>
                    <a:pt x="14925" y="4250"/>
                  </a:lnTo>
                  <a:lnTo>
                    <a:pt x="15046" y="4274"/>
                  </a:lnTo>
                  <a:lnTo>
                    <a:pt x="15097" y="4350"/>
                  </a:lnTo>
                  <a:lnTo>
                    <a:pt x="15111" y="4357"/>
                  </a:lnTo>
                  <a:lnTo>
                    <a:pt x="15092" y="4384"/>
                  </a:lnTo>
                  <a:lnTo>
                    <a:pt x="15047" y="4413"/>
                  </a:lnTo>
                  <a:lnTo>
                    <a:pt x="14999" y="4553"/>
                  </a:lnTo>
                  <a:lnTo>
                    <a:pt x="14999" y="4662"/>
                  </a:lnTo>
                  <a:lnTo>
                    <a:pt x="15012" y="4725"/>
                  </a:lnTo>
                  <a:lnTo>
                    <a:pt x="14995" y="4738"/>
                  </a:lnTo>
                  <a:lnTo>
                    <a:pt x="14966" y="4769"/>
                  </a:lnTo>
                  <a:lnTo>
                    <a:pt x="14934" y="4836"/>
                  </a:lnTo>
                  <a:lnTo>
                    <a:pt x="14900" y="4936"/>
                  </a:lnTo>
                  <a:lnTo>
                    <a:pt x="14910" y="5042"/>
                  </a:lnTo>
                  <a:lnTo>
                    <a:pt x="14917" y="5114"/>
                  </a:lnTo>
                  <a:lnTo>
                    <a:pt x="14892" y="5190"/>
                  </a:lnTo>
                  <a:lnTo>
                    <a:pt x="14884" y="5196"/>
                  </a:lnTo>
                  <a:lnTo>
                    <a:pt x="14884" y="5191"/>
                  </a:lnTo>
                  <a:lnTo>
                    <a:pt x="14905" y="5102"/>
                  </a:lnTo>
                  <a:lnTo>
                    <a:pt x="14884" y="5010"/>
                  </a:lnTo>
                  <a:lnTo>
                    <a:pt x="14889" y="4992"/>
                  </a:lnTo>
                  <a:lnTo>
                    <a:pt x="14892" y="4980"/>
                  </a:lnTo>
                  <a:lnTo>
                    <a:pt x="14878" y="4887"/>
                  </a:lnTo>
                  <a:lnTo>
                    <a:pt x="14823" y="4941"/>
                  </a:lnTo>
                  <a:lnTo>
                    <a:pt x="14793" y="5022"/>
                  </a:lnTo>
                  <a:lnTo>
                    <a:pt x="14785" y="5101"/>
                  </a:lnTo>
                  <a:lnTo>
                    <a:pt x="14778" y="5120"/>
                  </a:lnTo>
                  <a:lnTo>
                    <a:pt x="14755" y="5120"/>
                  </a:lnTo>
                  <a:lnTo>
                    <a:pt x="14694" y="5201"/>
                  </a:lnTo>
                  <a:lnTo>
                    <a:pt x="14675" y="5271"/>
                  </a:lnTo>
                  <a:lnTo>
                    <a:pt x="14668" y="5312"/>
                  </a:lnTo>
                  <a:lnTo>
                    <a:pt x="14625" y="5394"/>
                  </a:lnTo>
                  <a:lnTo>
                    <a:pt x="14621" y="5539"/>
                  </a:lnTo>
                  <a:lnTo>
                    <a:pt x="14617" y="5688"/>
                  </a:lnTo>
                  <a:lnTo>
                    <a:pt x="14609" y="5766"/>
                  </a:lnTo>
                  <a:lnTo>
                    <a:pt x="14579" y="5869"/>
                  </a:lnTo>
                  <a:lnTo>
                    <a:pt x="14546" y="5945"/>
                  </a:lnTo>
                  <a:lnTo>
                    <a:pt x="14556" y="6037"/>
                  </a:lnTo>
                  <a:lnTo>
                    <a:pt x="14591" y="6211"/>
                  </a:lnTo>
                  <a:lnTo>
                    <a:pt x="14570" y="6326"/>
                  </a:lnTo>
                  <a:lnTo>
                    <a:pt x="14603" y="6438"/>
                  </a:lnTo>
                  <a:lnTo>
                    <a:pt x="14676" y="6688"/>
                  </a:lnTo>
                  <a:lnTo>
                    <a:pt x="14726" y="6882"/>
                  </a:lnTo>
                  <a:lnTo>
                    <a:pt x="14726" y="7061"/>
                  </a:lnTo>
                  <a:lnTo>
                    <a:pt x="14749" y="7097"/>
                  </a:lnTo>
                  <a:lnTo>
                    <a:pt x="14736" y="7117"/>
                  </a:lnTo>
                  <a:lnTo>
                    <a:pt x="14723" y="7306"/>
                  </a:lnTo>
                  <a:lnTo>
                    <a:pt x="14703" y="7426"/>
                  </a:lnTo>
                  <a:lnTo>
                    <a:pt x="14675" y="7549"/>
                  </a:lnTo>
                  <a:lnTo>
                    <a:pt x="14613" y="7781"/>
                  </a:lnTo>
                  <a:lnTo>
                    <a:pt x="14560" y="7855"/>
                  </a:lnTo>
                  <a:lnTo>
                    <a:pt x="14539" y="7888"/>
                  </a:lnTo>
                  <a:lnTo>
                    <a:pt x="14519" y="7915"/>
                  </a:lnTo>
                  <a:lnTo>
                    <a:pt x="14461" y="7952"/>
                  </a:lnTo>
                  <a:lnTo>
                    <a:pt x="14431" y="7977"/>
                  </a:lnTo>
                  <a:lnTo>
                    <a:pt x="14372" y="7992"/>
                  </a:lnTo>
                  <a:lnTo>
                    <a:pt x="14337" y="7948"/>
                  </a:lnTo>
                  <a:lnTo>
                    <a:pt x="14336" y="7945"/>
                  </a:lnTo>
                  <a:lnTo>
                    <a:pt x="14327" y="7936"/>
                  </a:lnTo>
                  <a:lnTo>
                    <a:pt x="14309" y="7914"/>
                  </a:lnTo>
                  <a:lnTo>
                    <a:pt x="14300" y="7884"/>
                  </a:lnTo>
                  <a:lnTo>
                    <a:pt x="14275" y="7700"/>
                  </a:lnTo>
                  <a:lnTo>
                    <a:pt x="14255" y="7636"/>
                  </a:lnTo>
                  <a:lnTo>
                    <a:pt x="14219" y="7584"/>
                  </a:lnTo>
                  <a:lnTo>
                    <a:pt x="14187" y="7475"/>
                  </a:lnTo>
                  <a:lnTo>
                    <a:pt x="14187" y="7371"/>
                  </a:lnTo>
                  <a:lnTo>
                    <a:pt x="14189" y="7371"/>
                  </a:lnTo>
                  <a:cubicBezTo>
                    <a:pt x="14189" y="7371"/>
                    <a:pt x="14187" y="7332"/>
                    <a:pt x="14187" y="7332"/>
                  </a:cubicBezTo>
                  <a:close/>
                  <a:moveTo>
                    <a:pt x="3421" y="11708"/>
                  </a:moveTo>
                  <a:lnTo>
                    <a:pt x="3326" y="11669"/>
                  </a:lnTo>
                  <a:lnTo>
                    <a:pt x="3250" y="11694"/>
                  </a:lnTo>
                  <a:lnTo>
                    <a:pt x="3217" y="11758"/>
                  </a:lnTo>
                  <a:lnTo>
                    <a:pt x="3235" y="11929"/>
                  </a:lnTo>
                  <a:lnTo>
                    <a:pt x="3220" y="12171"/>
                  </a:lnTo>
                  <a:lnTo>
                    <a:pt x="3210" y="12337"/>
                  </a:lnTo>
                  <a:lnTo>
                    <a:pt x="3221" y="12368"/>
                  </a:lnTo>
                  <a:lnTo>
                    <a:pt x="3229" y="12392"/>
                  </a:lnTo>
                  <a:lnTo>
                    <a:pt x="3224" y="12418"/>
                  </a:lnTo>
                  <a:lnTo>
                    <a:pt x="3200" y="12548"/>
                  </a:lnTo>
                  <a:lnTo>
                    <a:pt x="3195" y="12562"/>
                  </a:lnTo>
                  <a:lnTo>
                    <a:pt x="1530" y="8612"/>
                  </a:lnTo>
                  <a:lnTo>
                    <a:pt x="1731" y="7335"/>
                  </a:lnTo>
                  <a:lnTo>
                    <a:pt x="1912" y="6187"/>
                  </a:lnTo>
                  <a:lnTo>
                    <a:pt x="2974" y="6589"/>
                  </a:lnTo>
                  <a:lnTo>
                    <a:pt x="2974" y="6590"/>
                  </a:lnTo>
                  <a:lnTo>
                    <a:pt x="2996" y="6598"/>
                  </a:lnTo>
                  <a:lnTo>
                    <a:pt x="2999" y="6599"/>
                  </a:lnTo>
                  <a:lnTo>
                    <a:pt x="3001" y="6599"/>
                  </a:lnTo>
                  <a:lnTo>
                    <a:pt x="3023" y="6608"/>
                  </a:lnTo>
                  <a:lnTo>
                    <a:pt x="3023" y="6607"/>
                  </a:lnTo>
                  <a:lnTo>
                    <a:pt x="3735" y="6846"/>
                  </a:lnTo>
                  <a:lnTo>
                    <a:pt x="4105" y="6971"/>
                  </a:lnTo>
                  <a:lnTo>
                    <a:pt x="3652" y="10733"/>
                  </a:lnTo>
                  <a:lnTo>
                    <a:pt x="3614" y="11048"/>
                  </a:lnTo>
                  <a:lnTo>
                    <a:pt x="3609" y="11090"/>
                  </a:lnTo>
                  <a:lnTo>
                    <a:pt x="3605" y="11128"/>
                  </a:lnTo>
                  <a:lnTo>
                    <a:pt x="3581" y="11338"/>
                  </a:lnTo>
                  <a:lnTo>
                    <a:pt x="3561" y="11517"/>
                  </a:lnTo>
                  <a:lnTo>
                    <a:pt x="3529" y="11662"/>
                  </a:lnTo>
                  <a:lnTo>
                    <a:pt x="3490" y="11841"/>
                  </a:lnTo>
                  <a:lnTo>
                    <a:pt x="3474" y="11841"/>
                  </a:lnTo>
                  <a:lnTo>
                    <a:pt x="3459" y="11817"/>
                  </a:lnTo>
                  <a:lnTo>
                    <a:pt x="3459" y="11813"/>
                  </a:lnTo>
                  <a:lnTo>
                    <a:pt x="3462" y="11793"/>
                  </a:lnTo>
                  <a:lnTo>
                    <a:pt x="3437" y="11741"/>
                  </a:lnTo>
                  <a:cubicBezTo>
                    <a:pt x="3437" y="11741"/>
                    <a:pt x="3421" y="11708"/>
                    <a:pt x="3421" y="11708"/>
                  </a:cubicBezTo>
                  <a:close/>
                  <a:moveTo>
                    <a:pt x="11191" y="14775"/>
                  </a:moveTo>
                  <a:lnTo>
                    <a:pt x="11189" y="14775"/>
                  </a:lnTo>
                  <a:lnTo>
                    <a:pt x="11158" y="14782"/>
                  </a:lnTo>
                  <a:lnTo>
                    <a:pt x="11118" y="14806"/>
                  </a:lnTo>
                  <a:lnTo>
                    <a:pt x="11081" y="14828"/>
                  </a:lnTo>
                  <a:lnTo>
                    <a:pt x="11044" y="14833"/>
                  </a:lnTo>
                  <a:lnTo>
                    <a:pt x="10986" y="14841"/>
                  </a:lnTo>
                  <a:lnTo>
                    <a:pt x="10961" y="14861"/>
                  </a:lnTo>
                  <a:lnTo>
                    <a:pt x="10955" y="14866"/>
                  </a:lnTo>
                  <a:lnTo>
                    <a:pt x="10899" y="14936"/>
                  </a:lnTo>
                  <a:lnTo>
                    <a:pt x="10862" y="14895"/>
                  </a:lnTo>
                  <a:lnTo>
                    <a:pt x="10847" y="14879"/>
                  </a:lnTo>
                  <a:lnTo>
                    <a:pt x="10819" y="14856"/>
                  </a:lnTo>
                  <a:lnTo>
                    <a:pt x="10819" y="14845"/>
                  </a:lnTo>
                  <a:lnTo>
                    <a:pt x="10797" y="14810"/>
                  </a:lnTo>
                  <a:lnTo>
                    <a:pt x="10761" y="14802"/>
                  </a:lnTo>
                  <a:lnTo>
                    <a:pt x="10741" y="14798"/>
                  </a:lnTo>
                  <a:lnTo>
                    <a:pt x="10725" y="14836"/>
                  </a:lnTo>
                  <a:lnTo>
                    <a:pt x="10723" y="14841"/>
                  </a:lnTo>
                  <a:lnTo>
                    <a:pt x="10720" y="14841"/>
                  </a:lnTo>
                  <a:lnTo>
                    <a:pt x="10691" y="14824"/>
                  </a:lnTo>
                  <a:lnTo>
                    <a:pt x="10689" y="14802"/>
                  </a:lnTo>
                  <a:lnTo>
                    <a:pt x="10689" y="14797"/>
                  </a:lnTo>
                  <a:lnTo>
                    <a:pt x="10688" y="14785"/>
                  </a:lnTo>
                  <a:lnTo>
                    <a:pt x="10686" y="14770"/>
                  </a:lnTo>
                  <a:lnTo>
                    <a:pt x="10643" y="14752"/>
                  </a:lnTo>
                  <a:lnTo>
                    <a:pt x="10629" y="14766"/>
                  </a:lnTo>
                  <a:lnTo>
                    <a:pt x="10589" y="14805"/>
                  </a:lnTo>
                  <a:lnTo>
                    <a:pt x="10566" y="14855"/>
                  </a:lnTo>
                  <a:lnTo>
                    <a:pt x="10561" y="14816"/>
                  </a:lnTo>
                  <a:lnTo>
                    <a:pt x="10558" y="14788"/>
                  </a:lnTo>
                  <a:lnTo>
                    <a:pt x="10493" y="14788"/>
                  </a:lnTo>
                  <a:lnTo>
                    <a:pt x="10448" y="14840"/>
                  </a:lnTo>
                  <a:lnTo>
                    <a:pt x="10423" y="14810"/>
                  </a:lnTo>
                  <a:lnTo>
                    <a:pt x="10342" y="14710"/>
                  </a:lnTo>
                  <a:lnTo>
                    <a:pt x="10286" y="14744"/>
                  </a:lnTo>
                  <a:lnTo>
                    <a:pt x="10285" y="14745"/>
                  </a:lnTo>
                  <a:lnTo>
                    <a:pt x="10272" y="14814"/>
                  </a:lnTo>
                  <a:lnTo>
                    <a:pt x="10248" y="14807"/>
                  </a:lnTo>
                  <a:lnTo>
                    <a:pt x="10233" y="14802"/>
                  </a:lnTo>
                  <a:lnTo>
                    <a:pt x="10233" y="14725"/>
                  </a:lnTo>
                  <a:lnTo>
                    <a:pt x="10208" y="14705"/>
                  </a:lnTo>
                  <a:lnTo>
                    <a:pt x="10206" y="14703"/>
                  </a:lnTo>
                  <a:lnTo>
                    <a:pt x="10199" y="14693"/>
                  </a:lnTo>
                  <a:lnTo>
                    <a:pt x="10168" y="14652"/>
                  </a:lnTo>
                  <a:lnTo>
                    <a:pt x="10168" y="14610"/>
                  </a:lnTo>
                  <a:lnTo>
                    <a:pt x="10089" y="14591"/>
                  </a:lnTo>
                  <a:lnTo>
                    <a:pt x="10023" y="14575"/>
                  </a:lnTo>
                  <a:lnTo>
                    <a:pt x="10007" y="14606"/>
                  </a:lnTo>
                  <a:lnTo>
                    <a:pt x="9998" y="14622"/>
                  </a:lnTo>
                  <a:lnTo>
                    <a:pt x="9991" y="14617"/>
                  </a:lnTo>
                  <a:lnTo>
                    <a:pt x="9977" y="14606"/>
                  </a:lnTo>
                  <a:lnTo>
                    <a:pt x="9961" y="14571"/>
                  </a:lnTo>
                  <a:lnTo>
                    <a:pt x="9942" y="14527"/>
                  </a:lnTo>
                  <a:lnTo>
                    <a:pt x="9886" y="14549"/>
                  </a:lnTo>
                  <a:lnTo>
                    <a:pt x="9884" y="14553"/>
                  </a:lnTo>
                  <a:lnTo>
                    <a:pt x="9880" y="14558"/>
                  </a:lnTo>
                  <a:lnTo>
                    <a:pt x="9872" y="14558"/>
                  </a:lnTo>
                  <a:lnTo>
                    <a:pt x="9834" y="14527"/>
                  </a:lnTo>
                  <a:lnTo>
                    <a:pt x="9833" y="14527"/>
                  </a:lnTo>
                  <a:lnTo>
                    <a:pt x="9721" y="14495"/>
                  </a:lnTo>
                  <a:lnTo>
                    <a:pt x="9718" y="14491"/>
                  </a:lnTo>
                  <a:lnTo>
                    <a:pt x="9702" y="14452"/>
                  </a:lnTo>
                  <a:lnTo>
                    <a:pt x="9702" y="14448"/>
                  </a:lnTo>
                  <a:lnTo>
                    <a:pt x="9704" y="14428"/>
                  </a:lnTo>
                  <a:lnTo>
                    <a:pt x="9705" y="14415"/>
                  </a:lnTo>
                  <a:lnTo>
                    <a:pt x="9686" y="14352"/>
                  </a:lnTo>
                  <a:lnTo>
                    <a:pt x="9614" y="14295"/>
                  </a:lnTo>
                  <a:lnTo>
                    <a:pt x="9579" y="14343"/>
                  </a:lnTo>
                  <a:lnTo>
                    <a:pt x="9575" y="14344"/>
                  </a:lnTo>
                  <a:lnTo>
                    <a:pt x="9508" y="14354"/>
                  </a:lnTo>
                  <a:lnTo>
                    <a:pt x="9491" y="14343"/>
                  </a:lnTo>
                  <a:lnTo>
                    <a:pt x="9433" y="14222"/>
                  </a:lnTo>
                  <a:lnTo>
                    <a:pt x="9406" y="14186"/>
                  </a:lnTo>
                  <a:lnTo>
                    <a:pt x="9401" y="14180"/>
                  </a:lnTo>
                  <a:lnTo>
                    <a:pt x="9371" y="14171"/>
                  </a:lnTo>
                  <a:lnTo>
                    <a:pt x="9404" y="12546"/>
                  </a:lnTo>
                  <a:lnTo>
                    <a:pt x="9132" y="12520"/>
                  </a:lnTo>
                  <a:lnTo>
                    <a:pt x="8164" y="12427"/>
                  </a:lnTo>
                  <a:lnTo>
                    <a:pt x="8177" y="12102"/>
                  </a:lnTo>
                  <a:lnTo>
                    <a:pt x="8530" y="12136"/>
                  </a:lnTo>
                  <a:lnTo>
                    <a:pt x="8530" y="12138"/>
                  </a:lnTo>
                  <a:lnTo>
                    <a:pt x="8556" y="12139"/>
                  </a:lnTo>
                  <a:lnTo>
                    <a:pt x="8580" y="12141"/>
                  </a:lnTo>
                  <a:lnTo>
                    <a:pt x="8580" y="12140"/>
                  </a:lnTo>
                  <a:lnTo>
                    <a:pt x="10266" y="12198"/>
                  </a:lnTo>
                  <a:lnTo>
                    <a:pt x="11586" y="12243"/>
                  </a:lnTo>
                  <a:lnTo>
                    <a:pt x="11589" y="12495"/>
                  </a:lnTo>
                  <a:lnTo>
                    <a:pt x="11590" y="12584"/>
                  </a:lnTo>
                  <a:lnTo>
                    <a:pt x="11587" y="12585"/>
                  </a:lnTo>
                  <a:lnTo>
                    <a:pt x="11590" y="12625"/>
                  </a:lnTo>
                  <a:lnTo>
                    <a:pt x="11591" y="12666"/>
                  </a:lnTo>
                  <a:lnTo>
                    <a:pt x="11593" y="12666"/>
                  </a:lnTo>
                  <a:lnTo>
                    <a:pt x="11622" y="13027"/>
                  </a:lnTo>
                  <a:lnTo>
                    <a:pt x="11663" y="13544"/>
                  </a:lnTo>
                  <a:lnTo>
                    <a:pt x="11652" y="14900"/>
                  </a:lnTo>
                  <a:lnTo>
                    <a:pt x="11652" y="14943"/>
                  </a:lnTo>
                  <a:lnTo>
                    <a:pt x="11613" y="14922"/>
                  </a:lnTo>
                  <a:lnTo>
                    <a:pt x="11391" y="14733"/>
                  </a:lnTo>
                  <a:lnTo>
                    <a:pt x="11370" y="14767"/>
                  </a:lnTo>
                  <a:lnTo>
                    <a:pt x="11320" y="14794"/>
                  </a:lnTo>
                  <a:lnTo>
                    <a:pt x="11236" y="14776"/>
                  </a:lnTo>
                  <a:lnTo>
                    <a:pt x="11231" y="14775"/>
                  </a:lnTo>
                  <a:cubicBezTo>
                    <a:pt x="11231" y="14775"/>
                    <a:pt x="11191" y="14775"/>
                    <a:pt x="11191" y="14775"/>
                  </a:cubicBezTo>
                  <a:close/>
                  <a:moveTo>
                    <a:pt x="13359" y="13906"/>
                  </a:moveTo>
                  <a:lnTo>
                    <a:pt x="13337" y="14004"/>
                  </a:lnTo>
                  <a:lnTo>
                    <a:pt x="13327" y="14049"/>
                  </a:lnTo>
                  <a:lnTo>
                    <a:pt x="13335" y="14188"/>
                  </a:lnTo>
                  <a:lnTo>
                    <a:pt x="13334" y="14196"/>
                  </a:lnTo>
                  <a:lnTo>
                    <a:pt x="13327" y="14238"/>
                  </a:lnTo>
                  <a:lnTo>
                    <a:pt x="13274" y="14291"/>
                  </a:lnTo>
                  <a:lnTo>
                    <a:pt x="13253" y="14313"/>
                  </a:lnTo>
                  <a:lnTo>
                    <a:pt x="13229" y="14367"/>
                  </a:lnTo>
                  <a:lnTo>
                    <a:pt x="13198" y="14436"/>
                  </a:lnTo>
                  <a:lnTo>
                    <a:pt x="13188" y="14455"/>
                  </a:lnTo>
                  <a:lnTo>
                    <a:pt x="13173" y="14486"/>
                  </a:lnTo>
                  <a:lnTo>
                    <a:pt x="13173" y="14598"/>
                  </a:lnTo>
                  <a:lnTo>
                    <a:pt x="13167" y="14609"/>
                  </a:lnTo>
                  <a:lnTo>
                    <a:pt x="13136" y="14670"/>
                  </a:lnTo>
                  <a:lnTo>
                    <a:pt x="13136" y="14763"/>
                  </a:lnTo>
                  <a:lnTo>
                    <a:pt x="13114" y="14863"/>
                  </a:lnTo>
                  <a:lnTo>
                    <a:pt x="13065" y="14986"/>
                  </a:lnTo>
                  <a:lnTo>
                    <a:pt x="13089" y="15136"/>
                  </a:lnTo>
                  <a:lnTo>
                    <a:pt x="13124" y="15206"/>
                  </a:lnTo>
                  <a:lnTo>
                    <a:pt x="13129" y="15293"/>
                  </a:lnTo>
                  <a:lnTo>
                    <a:pt x="13142" y="15315"/>
                  </a:lnTo>
                  <a:lnTo>
                    <a:pt x="13122" y="15336"/>
                  </a:lnTo>
                  <a:lnTo>
                    <a:pt x="13112" y="15429"/>
                  </a:lnTo>
                  <a:lnTo>
                    <a:pt x="13112" y="15439"/>
                  </a:lnTo>
                  <a:lnTo>
                    <a:pt x="12599" y="15463"/>
                  </a:lnTo>
                  <a:lnTo>
                    <a:pt x="11909" y="15496"/>
                  </a:lnTo>
                  <a:lnTo>
                    <a:pt x="11909" y="15059"/>
                  </a:lnTo>
                  <a:lnTo>
                    <a:pt x="11817" y="15022"/>
                  </a:lnTo>
                  <a:lnTo>
                    <a:pt x="11759" y="15062"/>
                  </a:lnTo>
                  <a:lnTo>
                    <a:pt x="11752" y="15060"/>
                  </a:lnTo>
                  <a:lnTo>
                    <a:pt x="11744" y="15049"/>
                  </a:lnTo>
                  <a:lnTo>
                    <a:pt x="11702" y="14999"/>
                  </a:lnTo>
                  <a:lnTo>
                    <a:pt x="11711" y="13827"/>
                  </a:lnTo>
                  <a:lnTo>
                    <a:pt x="11714" y="13540"/>
                  </a:lnTo>
                  <a:lnTo>
                    <a:pt x="11657" y="12829"/>
                  </a:lnTo>
                  <a:lnTo>
                    <a:pt x="11644" y="12662"/>
                  </a:lnTo>
                  <a:lnTo>
                    <a:pt x="13424" y="12535"/>
                  </a:lnTo>
                  <a:lnTo>
                    <a:pt x="13423" y="12540"/>
                  </a:lnTo>
                  <a:lnTo>
                    <a:pt x="13474" y="12597"/>
                  </a:lnTo>
                  <a:lnTo>
                    <a:pt x="13485" y="12646"/>
                  </a:lnTo>
                  <a:lnTo>
                    <a:pt x="13483" y="12663"/>
                  </a:lnTo>
                  <a:lnTo>
                    <a:pt x="13480" y="12686"/>
                  </a:lnTo>
                  <a:lnTo>
                    <a:pt x="13428" y="12751"/>
                  </a:lnTo>
                  <a:lnTo>
                    <a:pt x="13373" y="12856"/>
                  </a:lnTo>
                  <a:lnTo>
                    <a:pt x="13365" y="12976"/>
                  </a:lnTo>
                  <a:lnTo>
                    <a:pt x="13632" y="12945"/>
                  </a:lnTo>
                  <a:lnTo>
                    <a:pt x="13639" y="12977"/>
                  </a:lnTo>
                  <a:lnTo>
                    <a:pt x="13627" y="13028"/>
                  </a:lnTo>
                  <a:lnTo>
                    <a:pt x="13573" y="13123"/>
                  </a:lnTo>
                  <a:lnTo>
                    <a:pt x="13552" y="13295"/>
                  </a:lnTo>
                  <a:lnTo>
                    <a:pt x="13525" y="13353"/>
                  </a:lnTo>
                  <a:lnTo>
                    <a:pt x="13497" y="13412"/>
                  </a:lnTo>
                  <a:lnTo>
                    <a:pt x="13499" y="13441"/>
                  </a:lnTo>
                  <a:lnTo>
                    <a:pt x="13506" y="13543"/>
                  </a:lnTo>
                  <a:lnTo>
                    <a:pt x="13505" y="13575"/>
                  </a:lnTo>
                  <a:lnTo>
                    <a:pt x="13503" y="13661"/>
                  </a:lnTo>
                  <a:lnTo>
                    <a:pt x="13500" y="13663"/>
                  </a:lnTo>
                  <a:lnTo>
                    <a:pt x="13497" y="13666"/>
                  </a:lnTo>
                  <a:lnTo>
                    <a:pt x="13456" y="13726"/>
                  </a:lnTo>
                  <a:lnTo>
                    <a:pt x="13444" y="13727"/>
                  </a:lnTo>
                  <a:lnTo>
                    <a:pt x="13443" y="13745"/>
                  </a:lnTo>
                  <a:lnTo>
                    <a:pt x="13396" y="13814"/>
                  </a:lnTo>
                  <a:lnTo>
                    <a:pt x="13425" y="13811"/>
                  </a:lnTo>
                  <a:lnTo>
                    <a:pt x="13359" y="13906"/>
                  </a:lnTo>
                  <a:cubicBezTo>
                    <a:pt x="13359" y="13906"/>
                    <a:pt x="13359" y="13906"/>
                    <a:pt x="13359" y="13906"/>
                  </a:cubicBezTo>
                  <a:close/>
                  <a:moveTo>
                    <a:pt x="16598" y="12312"/>
                  </a:moveTo>
                  <a:lnTo>
                    <a:pt x="16573" y="12343"/>
                  </a:lnTo>
                  <a:lnTo>
                    <a:pt x="16535" y="12390"/>
                  </a:lnTo>
                  <a:lnTo>
                    <a:pt x="16532" y="12412"/>
                  </a:lnTo>
                  <a:lnTo>
                    <a:pt x="16529" y="12414"/>
                  </a:lnTo>
                  <a:lnTo>
                    <a:pt x="16522" y="12420"/>
                  </a:lnTo>
                  <a:lnTo>
                    <a:pt x="16503" y="12402"/>
                  </a:lnTo>
                  <a:lnTo>
                    <a:pt x="16501" y="12401"/>
                  </a:lnTo>
                  <a:lnTo>
                    <a:pt x="16489" y="12394"/>
                  </a:lnTo>
                  <a:lnTo>
                    <a:pt x="16475" y="12387"/>
                  </a:lnTo>
                  <a:lnTo>
                    <a:pt x="16474" y="12386"/>
                  </a:lnTo>
                  <a:lnTo>
                    <a:pt x="16428" y="12460"/>
                  </a:lnTo>
                  <a:lnTo>
                    <a:pt x="16421" y="12477"/>
                  </a:lnTo>
                  <a:lnTo>
                    <a:pt x="16419" y="12483"/>
                  </a:lnTo>
                  <a:lnTo>
                    <a:pt x="16417" y="12487"/>
                  </a:lnTo>
                  <a:lnTo>
                    <a:pt x="16412" y="12500"/>
                  </a:lnTo>
                  <a:lnTo>
                    <a:pt x="16403" y="12498"/>
                  </a:lnTo>
                  <a:lnTo>
                    <a:pt x="16395" y="12496"/>
                  </a:lnTo>
                  <a:lnTo>
                    <a:pt x="16370" y="12516"/>
                  </a:lnTo>
                  <a:lnTo>
                    <a:pt x="16353" y="12601"/>
                  </a:lnTo>
                  <a:lnTo>
                    <a:pt x="16304" y="12681"/>
                  </a:lnTo>
                  <a:lnTo>
                    <a:pt x="16264" y="12706"/>
                  </a:lnTo>
                  <a:lnTo>
                    <a:pt x="16178" y="12828"/>
                  </a:lnTo>
                  <a:lnTo>
                    <a:pt x="16167" y="12842"/>
                  </a:lnTo>
                  <a:lnTo>
                    <a:pt x="16140" y="12853"/>
                  </a:lnTo>
                  <a:lnTo>
                    <a:pt x="16074" y="12880"/>
                  </a:lnTo>
                  <a:lnTo>
                    <a:pt x="16022" y="12916"/>
                  </a:lnTo>
                  <a:lnTo>
                    <a:pt x="15980" y="12945"/>
                  </a:lnTo>
                  <a:lnTo>
                    <a:pt x="15968" y="12973"/>
                  </a:lnTo>
                  <a:lnTo>
                    <a:pt x="15947" y="13021"/>
                  </a:lnTo>
                  <a:lnTo>
                    <a:pt x="15926" y="13080"/>
                  </a:lnTo>
                  <a:lnTo>
                    <a:pt x="15925" y="13082"/>
                  </a:lnTo>
                  <a:lnTo>
                    <a:pt x="15930" y="13124"/>
                  </a:lnTo>
                  <a:lnTo>
                    <a:pt x="15929" y="13133"/>
                  </a:lnTo>
                  <a:lnTo>
                    <a:pt x="15928" y="13156"/>
                  </a:lnTo>
                  <a:lnTo>
                    <a:pt x="15906" y="13191"/>
                  </a:lnTo>
                  <a:lnTo>
                    <a:pt x="15900" y="13193"/>
                  </a:lnTo>
                  <a:lnTo>
                    <a:pt x="15843" y="13193"/>
                  </a:lnTo>
                  <a:lnTo>
                    <a:pt x="15842" y="13211"/>
                  </a:lnTo>
                  <a:lnTo>
                    <a:pt x="15831" y="13394"/>
                  </a:lnTo>
                  <a:lnTo>
                    <a:pt x="15428" y="13469"/>
                  </a:lnTo>
                  <a:lnTo>
                    <a:pt x="14337" y="13627"/>
                  </a:lnTo>
                  <a:lnTo>
                    <a:pt x="13548" y="13715"/>
                  </a:lnTo>
                  <a:lnTo>
                    <a:pt x="13552" y="13712"/>
                  </a:lnTo>
                  <a:lnTo>
                    <a:pt x="13555" y="13587"/>
                  </a:lnTo>
                  <a:lnTo>
                    <a:pt x="13557" y="13541"/>
                  </a:lnTo>
                  <a:lnTo>
                    <a:pt x="13553" y="13495"/>
                  </a:lnTo>
                  <a:lnTo>
                    <a:pt x="13549" y="13436"/>
                  </a:lnTo>
                  <a:lnTo>
                    <a:pt x="13555" y="13423"/>
                  </a:lnTo>
                  <a:lnTo>
                    <a:pt x="13600" y="13330"/>
                  </a:lnTo>
                  <a:lnTo>
                    <a:pt x="13616" y="13191"/>
                  </a:lnTo>
                  <a:lnTo>
                    <a:pt x="13620" y="13161"/>
                  </a:lnTo>
                  <a:lnTo>
                    <a:pt x="13634" y="13137"/>
                  </a:lnTo>
                  <a:lnTo>
                    <a:pt x="13671" y="13072"/>
                  </a:lnTo>
                  <a:lnTo>
                    <a:pt x="13690" y="12990"/>
                  </a:lnTo>
                  <a:lnTo>
                    <a:pt x="13692" y="12978"/>
                  </a:lnTo>
                  <a:lnTo>
                    <a:pt x="13689" y="12961"/>
                  </a:lnTo>
                  <a:lnTo>
                    <a:pt x="13685" y="12944"/>
                  </a:lnTo>
                  <a:lnTo>
                    <a:pt x="13688" y="12938"/>
                  </a:lnTo>
                  <a:lnTo>
                    <a:pt x="13693" y="12938"/>
                  </a:lnTo>
                  <a:lnTo>
                    <a:pt x="13697" y="12916"/>
                  </a:lnTo>
                  <a:lnTo>
                    <a:pt x="13723" y="12852"/>
                  </a:lnTo>
                  <a:lnTo>
                    <a:pt x="13707" y="12854"/>
                  </a:lnTo>
                  <a:lnTo>
                    <a:pt x="13720" y="12774"/>
                  </a:lnTo>
                  <a:lnTo>
                    <a:pt x="13712" y="12727"/>
                  </a:lnTo>
                  <a:lnTo>
                    <a:pt x="13730" y="12597"/>
                  </a:lnTo>
                  <a:lnTo>
                    <a:pt x="13737" y="12574"/>
                  </a:lnTo>
                  <a:lnTo>
                    <a:pt x="13756" y="12504"/>
                  </a:lnTo>
                  <a:lnTo>
                    <a:pt x="13910" y="12484"/>
                  </a:lnTo>
                  <a:lnTo>
                    <a:pt x="14366" y="12425"/>
                  </a:lnTo>
                  <a:lnTo>
                    <a:pt x="14366" y="12296"/>
                  </a:lnTo>
                  <a:lnTo>
                    <a:pt x="14365" y="12296"/>
                  </a:lnTo>
                  <a:lnTo>
                    <a:pt x="14372" y="12294"/>
                  </a:lnTo>
                  <a:lnTo>
                    <a:pt x="14387" y="12291"/>
                  </a:lnTo>
                  <a:lnTo>
                    <a:pt x="14415" y="12324"/>
                  </a:lnTo>
                  <a:lnTo>
                    <a:pt x="15971" y="12091"/>
                  </a:lnTo>
                  <a:lnTo>
                    <a:pt x="16139" y="12066"/>
                  </a:lnTo>
                  <a:lnTo>
                    <a:pt x="16176" y="12026"/>
                  </a:lnTo>
                  <a:lnTo>
                    <a:pt x="16821" y="11897"/>
                  </a:lnTo>
                  <a:lnTo>
                    <a:pt x="16821" y="11898"/>
                  </a:lnTo>
                  <a:lnTo>
                    <a:pt x="16825" y="11964"/>
                  </a:lnTo>
                  <a:lnTo>
                    <a:pt x="16818" y="12012"/>
                  </a:lnTo>
                  <a:lnTo>
                    <a:pt x="16816" y="12038"/>
                  </a:lnTo>
                  <a:lnTo>
                    <a:pt x="16815" y="12047"/>
                  </a:lnTo>
                  <a:lnTo>
                    <a:pt x="16792" y="12068"/>
                  </a:lnTo>
                  <a:lnTo>
                    <a:pt x="16763" y="12095"/>
                  </a:lnTo>
                  <a:lnTo>
                    <a:pt x="16697" y="12276"/>
                  </a:lnTo>
                  <a:lnTo>
                    <a:pt x="16641" y="12281"/>
                  </a:lnTo>
                  <a:lnTo>
                    <a:pt x="16598" y="12312"/>
                  </a:lnTo>
                  <a:cubicBezTo>
                    <a:pt x="16598" y="12312"/>
                    <a:pt x="16598" y="12312"/>
                    <a:pt x="16598" y="12312"/>
                  </a:cubicBezTo>
                  <a:close/>
                  <a:moveTo>
                    <a:pt x="16525" y="11385"/>
                  </a:moveTo>
                  <a:lnTo>
                    <a:pt x="16477" y="11455"/>
                  </a:lnTo>
                  <a:lnTo>
                    <a:pt x="16473" y="11523"/>
                  </a:lnTo>
                  <a:lnTo>
                    <a:pt x="16443" y="11552"/>
                  </a:lnTo>
                  <a:lnTo>
                    <a:pt x="16438" y="11557"/>
                  </a:lnTo>
                  <a:lnTo>
                    <a:pt x="16430" y="11578"/>
                  </a:lnTo>
                  <a:lnTo>
                    <a:pt x="16419" y="11606"/>
                  </a:lnTo>
                  <a:lnTo>
                    <a:pt x="16419" y="11610"/>
                  </a:lnTo>
                  <a:lnTo>
                    <a:pt x="16416" y="11655"/>
                  </a:lnTo>
                  <a:lnTo>
                    <a:pt x="16338" y="11743"/>
                  </a:lnTo>
                  <a:lnTo>
                    <a:pt x="16331" y="11769"/>
                  </a:lnTo>
                  <a:lnTo>
                    <a:pt x="16323" y="11799"/>
                  </a:lnTo>
                  <a:lnTo>
                    <a:pt x="16181" y="11907"/>
                  </a:lnTo>
                  <a:lnTo>
                    <a:pt x="16151" y="11955"/>
                  </a:lnTo>
                  <a:lnTo>
                    <a:pt x="16122" y="11986"/>
                  </a:lnTo>
                  <a:lnTo>
                    <a:pt x="14573" y="12219"/>
                  </a:lnTo>
                  <a:lnTo>
                    <a:pt x="14429" y="12240"/>
                  </a:lnTo>
                  <a:lnTo>
                    <a:pt x="14404" y="12211"/>
                  </a:lnTo>
                  <a:lnTo>
                    <a:pt x="14400" y="12207"/>
                  </a:lnTo>
                  <a:lnTo>
                    <a:pt x="14284" y="12229"/>
                  </a:lnTo>
                  <a:lnTo>
                    <a:pt x="14316" y="12319"/>
                  </a:lnTo>
                  <a:lnTo>
                    <a:pt x="14316" y="12349"/>
                  </a:lnTo>
                  <a:lnTo>
                    <a:pt x="13862" y="12409"/>
                  </a:lnTo>
                  <a:lnTo>
                    <a:pt x="13882" y="12387"/>
                  </a:lnTo>
                  <a:lnTo>
                    <a:pt x="13900" y="12297"/>
                  </a:lnTo>
                  <a:lnTo>
                    <a:pt x="13928" y="12150"/>
                  </a:lnTo>
                  <a:lnTo>
                    <a:pt x="13926" y="12139"/>
                  </a:lnTo>
                  <a:lnTo>
                    <a:pt x="13907" y="12048"/>
                  </a:lnTo>
                  <a:lnTo>
                    <a:pt x="13899" y="12038"/>
                  </a:lnTo>
                  <a:lnTo>
                    <a:pt x="13880" y="12013"/>
                  </a:lnTo>
                  <a:lnTo>
                    <a:pt x="13873" y="12005"/>
                  </a:lnTo>
                  <a:lnTo>
                    <a:pt x="13882" y="11948"/>
                  </a:lnTo>
                  <a:lnTo>
                    <a:pt x="13890" y="11897"/>
                  </a:lnTo>
                  <a:lnTo>
                    <a:pt x="13922" y="11872"/>
                  </a:lnTo>
                  <a:lnTo>
                    <a:pt x="13979" y="11888"/>
                  </a:lnTo>
                  <a:lnTo>
                    <a:pt x="14027" y="11923"/>
                  </a:lnTo>
                  <a:lnTo>
                    <a:pt x="14085" y="11994"/>
                  </a:lnTo>
                  <a:lnTo>
                    <a:pt x="14175" y="11932"/>
                  </a:lnTo>
                  <a:lnTo>
                    <a:pt x="14162" y="11841"/>
                  </a:lnTo>
                  <a:lnTo>
                    <a:pt x="14146" y="11730"/>
                  </a:lnTo>
                  <a:lnTo>
                    <a:pt x="14141" y="11674"/>
                  </a:lnTo>
                  <a:lnTo>
                    <a:pt x="14142" y="11673"/>
                  </a:lnTo>
                  <a:lnTo>
                    <a:pt x="14159" y="11657"/>
                  </a:lnTo>
                  <a:lnTo>
                    <a:pt x="14257" y="11611"/>
                  </a:lnTo>
                  <a:lnTo>
                    <a:pt x="14289" y="11596"/>
                  </a:lnTo>
                  <a:lnTo>
                    <a:pt x="14298" y="11581"/>
                  </a:lnTo>
                  <a:lnTo>
                    <a:pt x="14317" y="11550"/>
                  </a:lnTo>
                  <a:lnTo>
                    <a:pt x="14271" y="11453"/>
                  </a:lnTo>
                  <a:lnTo>
                    <a:pt x="14282" y="11439"/>
                  </a:lnTo>
                  <a:lnTo>
                    <a:pt x="14291" y="11366"/>
                  </a:lnTo>
                  <a:lnTo>
                    <a:pt x="14301" y="11344"/>
                  </a:lnTo>
                  <a:lnTo>
                    <a:pt x="14311" y="11346"/>
                  </a:lnTo>
                  <a:lnTo>
                    <a:pt x="14347" y="11324"/>
                  </a:lnTo>
                  <a:lnTo>
                    <a:pt x="14371" y="11310"/>
                  </a:lnTo>
                  <a:lnTo>
                    <a:pt x="14365" y="11272"/>
                  </a:lnTo>
                  <a:lnTo>
                    <a:pt x="14363" y="11260"/>
                  </a:lnTo>
                  <a:lnTo>
                    <a:pt x="14364" y="11257"/>
                  </a:lnTo>
                  <a:lnTo>
                    <a:pt x="14367" y="11241"/>
                  </a:lnTo>
                  <a:lnTo>
                    <a:pt x="14397" y="11244"/>
                  </a:lnTo>
                  <a:lnTo>
                    <a:pt x="14430" y="11247"/>
                  </a:lnTo>
                  <a:lnTo>
                    <a:pt x="14457" y="11231"/>
                  </a:lnTo>
                  <a:lnTo>
                    <a:pt x="14523" y="11191"/>
                  </a:lnTo>
                  <a:lnTo>
                    <a:pt x="14562" y="11220"/>
                  </a:lnTo>
                  <a:lnTo>
                    <a:pt x="14631" y="11272"/>
                  </a:lnTo>
                  <a:lnTo>
                    <a:pt x="14640" y="11287"/>
                  </a:lnTo>
                  <a:lnTo>
                    <a:pt x="14651" y="11305"/>
                  </a:lnTo>
                  <a:lnTo>
                    <a:pt x="14703" y="11277"/>
                  </a:lnTo>
                  <a:lnTo>
                    <a:pt x="14726" y="11155"/>
                  </a:lnTo>
                  <a:lnTo>
                    <a:pt x="14727" y="11145"/>
                  </a:lnTo>
                  <a:lnTo>
                    <a:pt x="14747" y="11134"/>
                  </a:lnTo>
                  <a:lnTo>
                    <a:pt x="14767" y="11122"/>
                  </a:lnTo>
                  <a:lnTo>
                    <a:pt x="14787" y="11163"/>
                  </a:lnTo>
                  <a:lnTo>
                    <a:pt x="14847" y="11231"/>
                  </a:lnTo>
                  <a:lnTo>
                    <a:pt x="14900" y="11157"/>
                  </a:lnTo>
                  <a:lnTo>
                    <a:pt x="14933" y="10982"/>
                  </a:lnTo>
                  <a:lnTo>
                    <a:pt x="14946" y="10954"/>
                  </a:lnTo>
                  <a:lnTo>
                    <a:pt x="14948" y="10954"/>
                  </a:lnTo>
                  <a:lnTo>
                    <a:pt x="14950" y="10955"/>
                  </a:lnTo>
                  <a:lnTo>
                    <a:pt x="14997" y="11044"/>
                  </a:lnTo>
                  <a:lnTo>
                    <a:pt x="15062" y="11039"/>
                  </a:lnTo>
                  <a:lnTo>
                    <a:pt x="15129" y="11035"/>
                  </a:lnTo>
                  <a:lnTo>
                    <a:pt x="15134" y="11006"/>
                  </a:lnTo>
                  <a:lnTo>
                    <a:pt x="15161" y="10864"/>
                  </a:lnTo>
                  <a:lnTo>
                    <a:pt x="15305" y="10561"/>
                  </a:lnTo>
                  <a:lnTo>
                    <a:pt x="15326" y="10517"/>
                  </a:lnTo>
                  <a:lnTo>
                    <a:pt x="15326" y="10399"/>
                  </a:lnTo>
                  <a:lnTo>
                    <a:pt x="15339" y="10383"/>
                  </a:lnTo>
                  <a:lnTo>
                    <a:pt x="15409" y="10409"/>
                  </a:lnTo>
                  <a:lnTo>
                    <a:pt x="15434" y="10378"/>
                  </a:lnTo>
                  <a:lnTo>
                    <a:pt x="15471" y="10330"/>
                  </a:lnTo>
                  <a:lnTo>
                    <a:pt x="15522" y="10308"/>
                  </a:lnTo>
                  <a:lnTo>
                    <a:pt x="15547" y="10225"/>
                  </a:lnTo>
                  <a:lnTo>
                    <a:pt x="15521" y="10071"/>
                  </a:lnTo>
                  <a:lnTo>
                    <a:pt x="15521" y="10039"/>
                  </a:lnTo>
                  <a:lnTo>
                    <a:pt x="15529" y="10012"/>
                  </a:lnTo>
                  <a:lnTo>
                    <a:pt x="15539" y="10012"/>
                  </a:lnTo>
                  <a:lnTo>
                    <a:pt x="15548" y="10020"/>
                  </a:lnTo>
                  <a:lnTo>
                    <a:pt x="15580" y="10045"/>
                  </a:lnTo>
                  <a:lnTo>
                    <a:pt x="15616" y="10045"/>
                  </a:lnTo>
                  <a:lnTo>
                    <a:pt x="15646" y="10019"/>
                  </a:lnTo>
                  <a:lnTo>
                    <a:pt x="15653" y="10013"/>
                  </a:lnTo>
                  <a:lnTo>
                    <a:pt x="15715" y="10089"/>
                  </a:lnTo>
                  <a:lnTo>
                    <a:pt x="15736" y="10174"/>
                  </a:lnTo>
                  <a:lnTo>
                    <a:pt x="15745" y="10213"/>
                  </a:lnTo>
                  <a:lnTo>
                    <a:pt x="15822" y="10262"/>
                  </a:lnTo>
                  <a:lnTo>
                    <a:pt x="15904" y="10250"/>
                  </a:lnTo>
                  <a:lnTo>
                    <a:pt x="15975" y="10332"/>
                  </a:lnTo>
                  <a:lnTo>
                    <a:pt x="16002" y="10363"/>
                  </a:lnTo>
                  <a:lnTo>
                    <a:pt x="16043" y="10272"/>
                  </a:lnTo>
                  <a:lnTo>
                    <a:pt x="16054" y="10269"/>
                  </a:lnTo>
                  <a:lnTo>
                    <a:pt x="16128" y="10315"/>
                  </a:lnTo>
                  <a:lnTo>
                    <a:pt x="16206" y="10298"/>
                  </a:lnTo>
                  <a:lnTo>
                    <a:pt x="16211" y="10288"/>
                  </a:lnTo>
                  <a:lnTo>
                    <a:pt x="16217" y="10271"/>
                  </a:lnTo>
                  <a:lnTo>
                    <a:pt x="16247" y="10245"/>
                  </a:lnTo>
                  <a:lnTo>
                    <a:pt x="16260" y="10210"/>
                  </a:lnTo>
                  <a:lnTo>
                    <a:pt x="16282" y="10182"/>
                  </a:lnTo>
                  <a:lnTo>
                    <a:pt x="16285" y="10189"/>
                  </a:lnTo>
                  <a:lnTo>
                    <a:pt x="16288" y="10197"/>
                  </a:lnTo>
                  <a:lnTo>
                    <a:pt x="16289" y="10197"/>
                  </a:lnTo>
                  <a:lnTo>
                    <a:pt x="16289" y="10198"/>
                  </a:lnTo>
                  <a:lnTo>
                    <a:pt x="16335" y="10302"/>
                  </a:lnTo>
                  <a:lnTo>
                    <a:pt x="16358" y="10312"/>
                  </a:lnTo>
                  <a:lnTo>
                    <a:pt x="16384" y="10324"/>
                  </a:lnTo>
                  <a:lnTo>
                    <a:pt x="16397" y="10339"/>
                  </a:lnTo>
                  <a:lnTo>
                    <a:pt x="16423" y="10370"/>
                  </a:lnTo>
                  <a:lnTo>
                    <a:pt x="16433" y="10385"/>
                  </a:lnTo>
                  <a:lnTo>
                    <a:pt x="16443" y="10474"/>
                  </a:lnTo>
                  <a:lnTo>
                    <a:pt x="16443" y="10547"/>
                  </a:lnTo>
                  <a:lnTo>
                    <a:pt x="16442" y="10565"/>
                  </a:lnTo>
                  <a:lnTo>
                    <a:pt x="16439" y="10604"/>
                  </a:lnTo>
                  <a:lnTo>
                    <a:pt x="16449" y="10673"/>
                  </a:lnTo>
                  <a:lnTo>
                    <a:pt x="16537" y="10849"/>
                  </a:lnTo>
                  <a:lnTo>
                    <a:pt x="16561" y="10908"/>
                  </a:lnTo>
                  <a:lnTo>
                    <a:pt x="16592" y="10985"/>
                  </a:lnTo>
                  <a:lnTo>
                    <a:pt x="16618" y="11012"/>
                  </a:lnTo>
                  <a:lnTo>
                    <a:pt x="16640" y="11005"/>
                  </a:lnTo>
                  <a:lnTo>
                    <a:pt x="16667" y="11028"/>
                  </a:lnTo>
                  <a:lnTo>
                    <a:pt x="16684" y="11062"/>
                  </a:lnTo>
                  <a:lnTo>
                    <a:pt x="16700" y="11062"/>
                  </a:lnTo>
                  <a:lnTo>
                    <a:pt x="16705" y="11068"/>
                  </a:lnTo>
                  <a:lnTo>
                    <a:pt x="16729" y="11095"/>
                  </a:lnTo>
                  <a:lnTo>
                    <a:pt x="16731" y="11095"/>
                  </a:lnTo>
                  <a:lnTo>
                    <a:pt x="16731" y="11097"/>
                  </a:lnTo>
                  <a:lnTo>
                    <a:pt x="16638" y="11227"/>
                  </a:lnTo>
                  <a:cubicBezTo>
                    <a:pt x="16638" y="11227"/>
                    <a:pt x="16525" y="11385"/>
                    <a:pt x="16525" y="11385"/>
                  </a:cubicBezTo>
                  <a:close/>
                  <a:moveTo>
                    <a:pt x="17942" y="9069"/>
                  </a:moveTo>
                  <a:lnTo>
                    <a:pt x="18014" y="9033"/>
                  </a:lnTo>
                  <a:lnTo>
                    <a:pt x="18026" y="8973"/>
                  </a:lnTo>
                  <a:lnTo>
                    <a:pt x="18079" y="8943"/>
                  </a:lnTo>
                  <a:lnTo>
                    <a:pt x="18133" y="8913"/>
                  </a:lnTo>
                  <a:lnTo>
                    <a:pt x="18148" y="8927"/>
                  </a:lnTo>
                  <a:lnTo>
                    <a:pt x="18158" y="8936"/>
                  </a:lnTo>
                  <a:lnTo>
                    <a:pt x="18202" y="8936"/>
                  </a:lnTo>
                  <a:lnTo>
                    <a:pt x="18211" y="8931"/>
                  </a:lnTo>
                  <a:lnTo>
                    <a:pt x="18215" y="8928"/>
                  </a:lnTo>
                  <a:lnTo>
                    <a:pt x="18227" y="8983"/>
                  </a:lnTo>
                  <a:lnTo>
                    <a:pt x="18249" y="8990"/>
                  </a:lnTo>
                  <a:lnTo>
                    <a:pt x="18285" y="9110"/>
                  </a:lnTo>
                  <a:lnTo>
                    <a:pt x="18269" y="9234"/>
                  </a:lnTo>
                  <a:lnTo>
                    <a:pt x="18264" y="9232"/>
                  </a:lnTo>
                  <a:lnTo>
                    <a:pt x="18066" y="9030"/>
                  </a:lnTo>
                  <a:lnTo>
                    <a:pt x="18031" y="9072"/>
                  </a:lnTo>
                  <a:lnTo>
                    <a:pt x="18018" y="9114"/>
                  </a:lnTo>
                  <a:lnTo>
                    <a:pt x="18016" y="9147"/>
                  </a:lnTo>
                  <a:lnTo>
                    <a:pt x="18008" y="9305"/>
                  </a:lnTo>
                  <a:lnTo>
                    <a:pt x="18020" y="9324"/>
                  </a:lnTo>
                  <a:lnTo>
                    <a:pt x="18018" y="9326"/>
                  </a:lnTo>
                  <a:lnTo>
                    <a:pt x="18005" y="9343"/>
                  </a:lnTo>
                  <a:lnTo>
                    <a:pt x="17979" y="9461"/>
                  </a:lnTo>
                  <a:lnTo>
                    <a:pt x="17957" y="9511"/>
                  </a:lnTo>
                  <a:lnTo>
                    <a:pt x="17922" y="9533"/>
                  </a:lnTo>
                  <a:lnTo>
                    <a:pt x="17914" y="9560"/>
                  </a:lnTo>
                  <a:lnTo>
                    <a:pt x="17895" y="9630"/>
                  </a:lnTo>
                  <a:lnTo>
                    <a:pt x="17849" y="9599"/>
                  </a:lnTo>
                  <a:lnTo>
                    <a:pt x="17822" y="9673"/>
                  </a:lnTo>
                  <a:lnTo>
                    <a:pt x="17807" y="9713"/>
                  </a:lnTo>
                  <a:lnTo>
                    <a:pt x="17791" y="9814"/>
                  </a:lnTo>
                  <a:lnTo>
                    <a:pt x="17775" y="9916"/>
                  </a:lnTo>
                  <a:lnTo>
                    <a:pt x="17746" y="9995"/>
                  </a:lnTo>
                  <a:lnTo>
                    <a:pt x="17718" y="10005"/>
                  </a:lnTo>
                  <a:lnTo>
                    <a:pt x="17710" y="9989"/>
                  </a:lnTo>
                  <a:lnTo>
                    <a:pt x="17706" y="9983"/>
                  </a:lnTo>
                  <a:lnTo>
                    <a:pt x="17700" y="9957"/>
                  </a:lnTo>
                  <a:lnTo>
                    <a:pt x="17697" y="9945"/>
                  </a:lnTo>
                  <a:lnTo>
                    <a:pt x="17632" y="9875"/>
                  </a:lnTo>
                  <a:lnTo>
                    <a:pt x="17591" y="9892"/>
                  </a:lnTo>
                  <a:lnTo>
                    <a:pt x="17498" y="10456"/>
                  </a:lnTo>
                  <a:lnTo>
                    <a:pt x="17496" y="10462"/>
                  </a:lnTo>
                  <a:lnTo>
                    <a:pt x="17428" y="10669"/>
                  </a:lnTo>
                  <a:lnTo>
                    <a:pt x="17423" y="10786"/>
                  </a:lnTo>
                  <a:lnTo>
                    <a:pt x="17436" y="10832"/>
                  </a:lnTo>
                  <a:lnTo>
                    <a:pt x="17389" y="10929"/>
                  </a:lnTo>
                  <a:lnTo>
                    <a:pt x="17382" y="10923"/>
                  </a:lnTo>
                  <a:lnTo>
                    <a:pt x="17380" y="10921"/>
                  </a:lnTo>
                  <a:lnTo>
                    <a:pt x="17364" y="10906"/>
                  </a:lnTo>
                  <a:lnTo>
                    <a:pt x="17285" y="11021"/>
                  </a:lnTo>
                  <a:lnTo>
                    <a:pt x="17278" y="11010"/>
                  </a:lnTo>
                  <a:lnTo>
                    <a:pt x="17271" y="11001"/>
                  </a:lnTo>
                  <a:lnTo>
                    <a:pt x="17230" y="11001"/>
                  </a:lnTo>
                  <a:lnTo>
                    <a:pt x="17222" y="11047"/>
                  </a:lnTo>
                  <a:lnTo>
                    <a:pt x="17212" y="11116"/>
                  </a:lnTo>
                  <a:lnTo>
                    <a:pt x="17182" y="11135"/>
                  </a:lnTo>
                  <a:lnTo>
                    <a:pt x="17124" y="11173"/>
                  </a:lnTo>
                  <a:lnTo>
                    <a:pt x="17115" y="11177"/>
                  </a:lnTo>
                  <a:lnTo>
                    <a:pt x="17103" y="11182"/>
                  </a:lnTo>
                  <a:lnTo>
                    <a:pt x="17093" y="11173"/>
                  </a:lnTo>
                  <a:lnTo>
                    <a:pt x="17060" y="11125"/>
                  </a:lnTo>
                  <a:lnTo>
                    <a:pt x="17050" y="11111"/>
                  </a:lnTo>
                  <a:lnTo>
                    <a:pt x="16990" y="11159"/>
                  </a:lnTo>
                  <a:lnTo>
                    <a:pt x="16986" y="11211"/>
                  </a:lnTo>
                  <a:lnTo>
                    <a:pt x="16982" y="11216"/>
                  </a:lnTo>
                  <a:lnTo>
                    <a:pt x="16953" y="11255"/>
                  </a:lnTo>
                  <a:lnTo>
                    <a:pt x="16934" y="11252"/>
                  </a:lnTo>
                  <a:lnTo>
                    <a:pt x="16926" y="11251"/>
                  </a:lnTo>
                  <a:lnTo>
                    <a:pt x="16844" y="11203"/>
                  </a:lnTo>
                  <a:lnTo>
                    <a:pt x="16828" y="11178"/>
                  </a:lnTo>
                  <a:lnTo>
                    <a:pt x="16795" y="11129"/>
                  </a:lnTo>
                  <a:lnTo>
                    <a:pt x="16798" y="11116"/>
                  </a:lnTo>
                  <a:lnTo>
                    <a:pt x="16812" y="11061"/>
                  </a:lnTo>
                  <a:lnTo>
                    <a:pt x="16812" y="11060"/>
                  </a:lnTo>
                  <a:lnTo>
                    <a:pt x="16794" y="11039"/>
                  </a:lnTo>
                  <a:lnTo>
                    <a:pt x="16799" y="11014"/>
                  </a:lnTo>
                  <a:lnTo>
                    <a:pt x="16774" y="11014"/>
                  </a:lnTo>
                  <a:lnTo>
                    <a:pt x="16751" y="10987"/>
                  </a:lnTo>
                  <a:lnTo>
                    <a:pt x="16746" y="11014"/>
                  </a:lnTo>
                  <a:lnTo>
                    <a:pt x="16745" y="11014"/>
                  </a:lnTo>
                  <a:lnTo>
                    <a:pt x="16722" y="10988"/>
                  </a:lnTo>
                  <a:lnTo>
                    <a:pt x="16716" y="10981"/>
                  </a:lnTo>
                  <a:lnTo>
                    <a:pt x="16709" y="10981"/>
                  </a:lnTo>
                  <a:lnTo>
                    <a:pt x="16700" y="10963"/>
                  </a:lnTo>
                  <a:lnTo>
                    <a:pt x="16647" y="10920"/>
                  </a:lnTo>
                  <a:lnTo>
                    <a:pt x="16629" y="10926"/>
                  </a:lnTo>
                  <a:lnTo>
                    <a:pt x="16614" y="10891"/>
                  </a:lnTo>
                  <a:lnTo>
                    <a:pt x="16578" y="10801"/>
                  </a:lnTo>
                  <a:lnTo>
                    <a:pt x="16496" y="10636"/>
                  </a:lnTo>
                  <a:lnTo>
                    <a:pt x="16494" y="10624"/>
                  </a:lnTo>
                  <a:lnTo>
                    <a:pt x="16490" y="10599"/>
                  </a:lnTo>
                  <a:lnTo>
                    <a:pt x="16493" y="10561"/>
                  </a:lnTo>
                  <a:lnTo>
                    <a:pt x="16494" y="10552"/>
                  </a:lnTo>
                  <a:lnTo>
                    <a:pt x="16494" y="10467"/>
                  </a:lnTo>
                  <a:lnTo>
                    <a:pt x="16486" y="10402"/>
                  </a:lnTo>
                  <a:lnTo>
                    <a:pt x="16512" y="10399"/>
                  </a:lnTo>
                  <a:lnTo>
                    <a:pt x="16524" y="10398"/>
                  </a:lnTo>
                  <a:lnTo>
                    <a:pt x="16526" y="10393"/>
                  </a:lnTo>
                  <a:lnTo>
                    <a:pt x="16569" y="10274"/>
                  </a:lnTo>
                  <a:lnTo>
                    <a:pt x="16602" y="10229"/>
                  </a:lnTo>
                  <a:lnTo>
                    <a:pt x="16612" y="10123"/>
                  </a:lnTo>
                  <a:lnTo>
                    <a:pt x="16606" y="10056"/>
                  </a:lnTo>
                  <a:lnTo>
                    <a:pt x="16604" y="10028"/>
                  </a:lnTo>
                  <a:lnTo>
                    <a:pt x="16620" y="9949"/>
                  </a:lnTo>
                  <a:lnTo>
                    <a:pt x="16637" y="9869"/>
                  </a:lnTo>
                  <a:lnTo>
                    <a:pt x="16658" y="9932"/>
                  </a:lnTo>
                  <a:lnTo>
                    <a:pt x="16678" y="9995"/>
                  </a:lnTo>
                  <a:lnTo>
                    <a:pt x="16760" y="9852"/>
                  </a:lnTo>
                  <a:lnTo>
                    <a:pt x="16743" y="9739"/>
                  </a:lnTo>
                  <a:lnTo>
                    <a:pt x="16778" y="9616"/>
                  </a:lnTo>
                  <a:lnTo>
                    <a:pt x="16781" y="9611"/>
                  </a:lnTo>
                  <a:lnTo>
                    <a:pt x="16817" y="9560"/>
                  </a:lnTo>
                  <a:lnTo>
                    <a:pt x="16821" y="9524"/>
                  </a:lnTo>
                  <a:lnTo>
                    <a:pt x="16822" y="9523"/>
                  </a:lnTo>
                  <a:lnTo>
                    <a:pt x="16839" y="9492"/>
                  </a:lnTo>
                  <a:lnTo>
                    <a:pt x="16863" y="9502"/>
                  </a:lnTo>
                  <a:lnTo>
                    <a:pt x="16937" y="9472"/>
                  </a:lnTo>
                  <a:lnTo>
                    <a:pt x="16937" y="9422"/>
                  </a:lnTo>
                  <a:lnTo>
                    <a:pt x="17004" y="9297"/>
                  </a:lnTo>
                  <a:lnTo>
                    <a:pt x="17017" y="9288"/>
                  </a:lnTo>
                  <a:lnTo>
                    <a:pt x="17023" y="9285"/>
                  </a:lnTo>
                  <a:lnTo>
                    <a:pt x="17080" y="9201"/>
                  </a:lnTo>
                  <a:lnTo>
                    <a:pt x="17078" y="9152"/>
                  </a:lnTo>
                  <a:lnTo>
                    <a:pt x="17075" y="9078"/>
                  </a:lnTo>
                  <a:lnTo>
                    <a:pt x="17069" y="9048"/>
                  </a:lnTo>
                  <a:lnTo>
                    <a:pt x="17067" y="9040"/>
                  </a:lnTo>
                  <a:lnTo>
                    <a:pt x="17067" y="8981"/>
                  </a:lnTo>
                  <a:lnTo>
                    <a:pt x="17071" y="8963"/>
                  </a:lnTo>
                  <a:lnTo>
                    <a:pt x="17083" y="8912"/>
                  </a:lnTo>
                  <a:lnTo>
                    <a:pt x="17095" y="8776"/>
                  </a:lnTo>
                  <a:lnTo>
                    <a:pt x="17101" y="8723"/>
                  </a:lnTo>
                  <a:lnTo>
                    <a:pt x="17126" y="8967"/>
                  </a:lnTo>
                  <a:lnTo>
                    <a:pt x="17143" y="9133"/>
                  </a:lnTo>
                  <a:lnTo>
                    <a:pt x="17547" y="9008"/>
                  </a:lnTo>
                  <a:lnTo>
                    <a:pt x="17618" y="9507"/>
                  </a:lnTo>
                  <a:lnTo>
                    <a:pt x="17666" y="9366"/>
                  </a:lnTo>
                  <a:lnTo>
                    <a:pt x="17683" y="9352"/>
                  </a:lnTo>
                  <a:lnTo>
                    <a:pt x="17688" y="9348"/>
                  </a:lnTo>
                  <a:lnTo>
                    <a:pt x="17767" y="9201"/>
                  </a:lnTo>
                  <a:lnTo>
                    <a:pt x="17807" y="9187"/>
                  </a:lnTo>
                  <a:lnTo>
                    <a:pt x="17810" y="9177"/>
                  </a:lnTo>
                  <a:lnTo>
                    <a:pt x="17836" y="9105"/>
                  </a:lnTo>
                  <a:lnTo>
                    <a:pt x="17866" y="9084"/>
                  </a:lnTo>
                  <a:lnTo>
                    <a:pt x="17878" y="9043"/>
                  </a:lnTo>
                  <a:lnTo>
                    <a:pt x="17942" y="9069"/>
                  </a:lnTo>
                  <a:cubicBezTo>
                    <a:pt x="17942" y="9069"/>
                    <a:pt x="17942" y="9069"/>
                    <a:pt x="17942" y="9069"/>
                  </a:cubicBezTo>
                  <a:close/>
                  <a:moveTo>
                    <a:pt x="17092" y="7127"/>
                  </a:moveTo>
                  <a:lnTo>
                    <a:pt x="17103" y="7078"/>
                  </a:lnTo>
                  <a:lnTo>
                    <a:pt x="17112" y="7096"/>
                  </a:lnTo>
                  <a:lnTo>
                    <a:pt x="17150" y="7065"/>
                  </a:lnTo>
                  <a:lnTo>
                    <a:pt x="17210" y="6973"/>
                  </a:lnTo>
                  <a:lnTo>
                    <a:pt x="17211" y="6982"/>
                  </a:lnTo>
                  <a:lnTo>
                    <a:pt x="17234" y="7158"/>
                  </a:lnTo>
                  <a:lnTo>
                    <a:pt x="18915" y="6615"/>
                  </a:lnTo>
                  <a:lnTo>
                    <a:pt x="18929" y="6631"/>
                  </a:lnTo>
                  <a:lnTo>
                    <a:pt x="18934" y="6650"/>
                  </a:lnTo>
                  <a:lnTo>
                    <a:pt x="18941" y="6674"/>
                  </a:lnTo>
                  <a:lnTo>
                    <a:pt x="18967" y="6717"/>
                  </a:lnTo>
                  <a:lnTo>
                    <a:pt x="18979" y="6710"/>
                  </a:lnTo>
                  <a:lnTo>
                    <a:pt x="18989" y="6725"/>
                  </a:lnTo>
                  <a:lnTo>
                    <a:pt x="18996" y="6729"/>
                  </a:lnTo>
                  <a:lnTo>
                    <a:pt x="19010" y="6736"/>
                  </a:lnTo>
                  <a:lnTo>
                    <a:pt x="19032" y="6804"/>
                  </a:lnTo>
                  <a:lnTo>
                    <a:pt x="19057" y="6877"/>
                  </a:lnTo>
                  <a:lnTo>
                    <a:pt x="19063" y="6909"/>
                  </a:lnTo>
                  <a:lnTo>
                    <a:pt x="19070" y="6942"/>
                  </a:lnTo>
                  <a:lnTo>
                    <a:pt x="19086" y="6968"/>
                  </a:lnTo>
                  <a:lnTo>
                    <a:pt x="19088" y="6978"/>
                  </a:lnTo>
                  <a:lnTo>
                    <a:pt x="19094" y="7004"/>
                  </a:lnTo>
                  <a:lnTo>
                    <a:pt x="19200" y="7018"/>
                  </a:lnTo>
                  <a:lnTo>
                    <a:pt x="19169" y="7098"/>
                  </a:lnTo>
                  <a:lnTo>
                    <a:pt x="19169" y="7146"/>
                  </a:lnTo>
                  <a:lnTo>
                    <a:pt x="19158" y="7254"/>
                  </a:lnTo>
                  <a:lnTo>
                    <a:pt x="19112" y="7321"/>
                  </a:lnTo>
                  <a:lnTo>
                    <a:pt x="19099" y="7363"/>
                  </a:lnTo>
                  <a:lnTo>
                    <a:pt x="19099" y="7416"/>
                  </a:lnTo>
                  <a:lnTo>
                    <a:pt x="19133" y="7469"/>
                  </a:lnTo>
                  <a:lnTo>
                    <a:pt x="19135" y="7516"/>
                  </a:lnTo>
                  <a:lnTo>
                    <a:pt x="19111" y="7542"/>
                  </a:lnTo>
                  <a:lnTo>
                    <a:pt x="19116" y="7731"/>
                  </a:lnTo>
                  <a:lnTo>
                    <a:pt x="19137" y="7765"/>
                  </a:lnTo>
                  <a:lnTo>
                    <a:pt x="19179" y="7776"/>
                  </a:lnTo>
                  <a:lnTo>
                    <a:pt x="19198" y="7871"/>
                  </a:lnTo>
                  <a:lnTo>
                    <a:pt x="19244" y="7893"/>
                  </a:lnTo>
                  <a:lnTo>
                    <a:pt x="19248" y="7904"/>
                  </a:lnTo>
                  <a:lnTo>
                    <a:pt x="19251" y="7909"/>
                  </a:lnTo>
                  <a:lnTo>
                    <a:pt x="19252" y="7912"/>
                  </a:lnTo>
                  <a:lnTo>
                    <a:pt x="19255" y="7918"/>
                  </a:lnTo>
                  <a:lnTo>
                    <a:pt x="19288" y="7938"/>
                  </a:lnTo>
                  <a:lnTo>
                    <a:pt x="19307" y="7974"/>
                  </a:lnTo>
                  <a:lnTo>
                    <a:pt x="19342" y="8015"/>
                  </a:lnTo>
                  <a:lnTo>
                    <a:pt x="19300" y="8056"/>
                  </a:lnTo>
                  <a:lnTo>
                    <a:pt x="19228" y="8173"/>
                  </a:lnTo>
                  <a:lnTo>
                    <a:pt x="19216" y="8260"/>
                  </a:lnTo>
                  <a:lnTo>
                    <a:pt x="19186" y="8293"/>
                  </a:lnTo>
                  <a:lnTo>
                    <a:pt x="19132" y="8352"/>
                  </a:lnTo>
                  <a:lnTo>
                    <a:pt x="19118" y="8347"/>
                  </a:lnTo>
                  <a:lnTo>
                    <a:pt x="19106" y="8342"/>
                  </a:lnTo>
                  <a:lnTo>
                    <a:pt x="19048" y="8351"/>
                  </a:lnTo>
                  <a:lnTo>
                    <a:pt x="18999" y="8430"/>
                  </a:lnTo>
                  <a:lnTo>
                    <a:pt x="18995" y="8478"/>
                  </a:lnTo>
                  <a:lnTo>
                    <a:pt x="18993" y="8481"/>
                  </a:lnTo>
                  <a:lnTo>
                    <a:pt x="18991" y="8483"/>
                  </a:lnTo>
                  <a:lnTo>
                    <a:pt x="18990" y="8483"/>
                  </a:lnTo>
                  <a:lnTo>
                    <a:pt x="18812" y="8534"/>
                  </a:lnTo>
                  <a:lnTo>
                    <a:pt x="18652" y="8579"/>
                  </a:lnTo>
                  <a:lnTo>
                    <a:pt x="17543" y="8927"/>
                  </a:lnTo>
                  <a:lnTo>
                    <a:pt x="17185" y="9038"/>
                  </a:lnTo>
                  <a:lnTo>
                    <a:pt x="17140" y="8613"/>
                  </a:lnTo>
                  <a:lnTo>
                    <a:pt x="17118" y="8404"/>
                  </a:lnTo>
                  <a:lnTo>
                    <a:pt x="17119" y="8404"/>
                  </a:lnTo>
                  <a:lnTo>
                    <a:pt x="17111" y="8337"/>
                  </a:lnTo>
                  <a:lnTo>
                    <a:pt x="17109" y="8313"/>
                  </a:lnTo>
                  <a:lnTo>
                    <a:pt x="16992" y="7261"/>
                  </a:lnTo>
                  <a:lnTo>
                    <a:pt x="17012" y="7241"/>
                  </a:lnTo>
                  <a:cubicBezTo>
                    <a:pt x="17012" y="7241"/>
                    <a:pt x="17092" y="7127"/>
                    <a:pt x="17092" y="7127"/>
                  </a:cubicBezTo>
                  <a:close/>
                  <a:moveTo>
                    <a:pt x="17303" y="6852"/>
                  </a:moveTo>
                  <a:lnTo>
                    <a:pt x="17466" y="6581"/>
                  </a:lnTo>
                  <a:lnTo>
                    <a:pt x="17494" y="6467"/>
                  </a:lnTo>
                  <a:lnTo>
                    <a:pt x="17522" y="6434"/>
                  </a:lnTo>
                  <a:lnTo>
                    <a:pt x="17540" y="6358"/>
                  </a:lnTo>
                  <a:lnTo>
                    <a:pt x="17529" y="6269"/>
                  </a:lnTo>
                  <a:lnTo>
                    <a:pt x="17512" y="6242"/>
                  </a:lnTo>
                  <a:lnTo>
                    <a:pt x="17441" y="6116"/>
                  </a:lnTo>
                  <a:lnTo>
                    <a:pt x="17441" y="6066"/>
                  </a:lnTo>
                  <a:lnTo>
                    <a:pt x="17458" y="5987"/>
                  </a:lnTo>
                  <a:lnTo>
                    <a:pt x="17501" y="5938"/>
                  </a:lnTo>
                  <a:lnTo>
                    <a:pt x="17610" y="5869"/>
                  </a:lnTo>
                  <a:lnTo>
                    <a:pt x="17713" y="5837"/>
                  </a:lnTo>
                  <a:lnTo>
                    <a:pt x="17810" y="5819"/>
                  </a:lnTo>
                  <a:lnTo>
                    <a:pt x="17865" y="5836"/>
                  </a:lnTo>
                  <a:lnTo>
                    <a:pt x="17936" y="5879"/>
                  </a:lnTo>
                  <a:lnTo>
                    <a:pt x="18140" y="5784"/>
                  </a:lnTo>
                  <a:lnTo>
                    <a:pt x="18232" y="5734"/>
                  </a:lnTo>
                  <a:lnTo>
                    <a:pt x="18346" y="5536"/>
                  </a:lnTo>
                  <a:lnTo>
                    <a:pt x="18432" y="5478"/>
                  </a:lnTo>
                  <a:lnTo>
                    <a:pt x="18443" y="5321"/>
                  </a:lnTo>
                  <a:lnTo>
                    <a:pt x="18411" y="5242"/>
                  </a:lnTo>
                  <a:lnTo>
                    <a:pt x="18404" y="5203"/>
                  </a:lnTo>
                  <a:lnTo>
                    <a:pt x="18427" y="5159"/>
                  </a:lnTo>
                  <a:lnTo>
                    <a:pt x="18420" y="5084"/>
                  </a:lnTo>
                  <a:lnTo>
                    <a:pt x="18378" y="5040"/>
                  </a:lnTo>
                  <a:lnTo>
                    <a:pt x="18348" y="5046"/>
                  </a:lnTo>
                  <a:lnTo>
                    <a:pt x="18338" y="5000"/>
                  </a:lnTo>
                  <a:lnTo>
                    <a:pt x="18344" y="4981"/>
                  </a:lnTo>
                  <a:lnTo>
                    <a:pt x="18463" y="4789"/>
                  </a:lnTo>
                  <a:lnTo>
                    <a:pt x="18492" y="4742"/>
                  </a:lnTo>
                  <a:lnTo>
                    <a:pt x="18517" y="4612"/>
                  </a:lnTo>
                  <a:lnTo>
                    <a:pt x="18507" y="4580"/>
                  </a:lnTo>
                  <a:lnTo>
                    <a:pt x="18519" y="4554"/>
                  </a:lnTo>
                  <a:lnTo>
                    <a:pt x="18635" y="4294"/>
                  </a:lnTo>
                  <a:lnTo>
                    <a:pt x="18750" y="4104"/>
                  </a:lnTo>
                  <a:lnTo>
                    <a:pt x="18779" y="4077"/>
                  </a:lnTo>
                  <a:lnTo>
                    <a:pt x="18786" y="4099"/>
                  </a:lnTo>
                  <a:lnTo>
                    <a:pt x="19275" y="3901"/>
                  </a:lnTo>
                  <a:lnTo>
                    <a:pt x="19287" y="3935"/>
                  </a:lnTo>
                  <a:lnTo>
                    <a:pt x="19286" y="3937"/>
                  </a:lnTo>
                  <a:lnTo>
                    <a:pt x="19281" y="3954"/>
                  </a:lnTo>
                  <a:lnTo>
                    <a:pt x="19275" y="3972"/>
                  </a:lnTo>
                  <a:lnTo>
                    <a:pt x="19274" y="3978"/>
                  </a:lnTo>
                  <a:lnTo>
                    <a:pt x="19301" y="4031"/>
                  </a:lnTo>
                  <a:lnTo>
                    <a:pt x="19303" y="4042"/>
                  </a:lnTo>
                  <a:lnTo>
                    <a:pt x="19304" y="4048"/>
                  </a:lnTo>
                  <a:lnTo>
                    <a:pt x="19304" y="4050"/>
                  </a:lnTo>
                  <a:lnTo>
                    <a:pt x="19361" y="4292"/>
                  </a:lnTo>
                  <a:lnTo>
                    <a:pt x="19367" y="4352"/>
                  </a:lnTo>
                  <a:lnTo>
                    <a:pt x="19379" y="4453"/>
                  </a:lnTo>
                  <a:lnTo>
                    <a:pt x="19355" y="4536"/>
                  </a:lnTo>
                  <a:lnTo>
                    <a:pt x="19359" y="4620"/>
                  </a:lnTo>
                  <a:lnTo>
                    <a:pt x="19360" y="4645"/>
                  </a:lnTo>
                  <a:lnTo>
                    <a:pt x="19360" y="4646"/>
                  </a:lnTo>
                  <a:lnTo>
                    <a:pt x="19424" y="4878"/>
                  </a:lnTo>
                  <a:lnTo>
                    <a:pt x="19419" y="4943"/>
                  </a:lnTo>
                  <a:lnTo>
                    <a:pt x="19417" y="4943"/>
                  </a:lnTo>
                  <a:lnTo>
                    <a:pt x="19419" y="4948"/>
                  </a:lnTo>
                  <a:lnTo>
                    <a:pt x="19416" y="4992"/>
                  </a:lnTo>
                  <a:lnTo>
                    <a:pt x="19443" y="5065"/>
                  </a:lnTo>
                  <a:lnTo>
                    <a:pt x="19477" y="5046"/>
                  </a:lnTo>
                  <a:lnTo>
                    <a:pt x="19480" y="5053"/>
                  </a:lnTo>
                  <a:lnTo>
                    <a:pt x="19499" y="5103"/>
                  </a:lnTo>
                  <a:lnTo>
                    <a:pt x="19522" y="5296"/>
                  </a:lnTo>
                  <a:lnTo>
                    <a:pt x="19522" y="5417"/>
                  </a:lnTo>
                  <a:lnTo>
                    <a:pt x="19526" y="5436"/>
                  </a:lnTo>
                  <a:lnTo>
                    <a:pt x="19553" y="5563"/>
                  </a:lnTo>
                  <a:lnTo>
                    <a:pt x="19592" y="5695"/>
                  </a:lnTo>
                  <a:lnTo>
                    <a:pt x="19587" y="6283"/>
                  </a:lnTo>
                  <a:lnTo>
                    <a:pt x="19602" y="6301"/>
                  </a:lnTo>
                  <a:lnTo>
                    <a:pt x="19605" y="6305"/>
                  </a:lnTo>
                  <a:lnTo>
                    <a:pt x="19607" y="6329"/>
                  </a:lnTo>
                  <a:lnTo>
                    <a:pt x="19654" y="6917"/>
                  </a:lnTo>
                  <a:lnTo>
                    <a:pt x="19680" y="6965"/>
                  </a:lnTo>
                  <a:lnTo>
                    <a:pt x="19678" y="6980"/>
                  </a:lnTo>
                  <a:lnTo>
                    <a:pt x="19653" y="7024"/>
                  </a:lnTo>
                  <a:lnTo>
                    <a:pt x="19606" y="7104"/>
                  </a:lnTo>
                  <a:lnTo>
                    <a:pt x="19633" y="7147"/>
                  </a:lnTo>
                  <a:lnTo>
                    <a:pt x="19644" y="7165"/>
                  </a:lnTo>
                  <a:lnTo>
                    <a:pt x="19624" y="7190"/>
                  </a:lnTo>
                  <a:lnTo>
                    <a:pt x="19614" y="7238"/>
                  </a:lnTo>
                  <a:lnTo>
                    <a:pt x="19599" y="7182"/>
                  </a:lnTo>
                  <a:lnTo>
                    <a:pt x="19453" y="7100"/>
                  </a:lnTo>
                  <a:lnTo>
                    <a:pt x="19255" y="6989"/>
                  </a:lnTo>
                  <a:lnTo>
                    <a:pt x="19220" y="6939"/>
                  </a:lnTo>
                  <a:lnTo>
                    <a:pt x="19131" y="6927"/>
                  </a:lnTo>
                  <a:lnTo>
                    <a:pt x="19130" y="6924"/>
                  </a:lnTo>
                  <a:lnTo>
                    <a:pt x="19114" y="6897"/>
                  </a:lnTo>
                  <a:lnTo>
                    <a:pt x="19108" y="6866"/>
                  </a:lnTo>
                  <a:lnTo>
                    <a:pt x="19103" y="6844"/>
                  </a:lnTo>
                  <a:lnTo>
                    <a:pt x="19064" y="6727"/>
                  </a:lnTo>
                  <a:lnTo>
                    <a:pt x="19044" y="6670"/>
                  </a:lnTo>
                  <a:lnTo>
                    <a:pt x="19042" y="6668"/>
                  </a:lnTo>
                  <a:lnTo>
                    <a:pt x="19016" y="6654"/>
                  </a:lnTo>
                  <a:lnTo>
                    <a:pt x="18993" y="6617"/>
                  </a:lnTo>
                  <a:lnTo>
                    <a:pt x="18982" y="6623"/>
                  </a:lnTo>
                  <a:lnTo>
                    <a:pt x="18972" y="6584"/>
                  </a:lnTo>
                  <a:lnTo>
                    <a:pt x="18970" y="6578"/>
                  </a:lnTo>
                  <a:lnTo>
                    <a:pt x="18935" y="6537"/>
                  </a:lnTo>
                  <a:lnTo>
                    <a:pt x="18927" y="6528"/>
                  </a:lnTo>
                  <a:lnTo>
                    <a:pt x="18064" y="6807"/>
                  </a:lnTo>
                  <a:lnTo>
                    <a:pt x="17273" y="7062"/>
                  </a:lnTo>
                  <a:lnTo>
                    <a:pt x="17262" y="6983"/>
                  </a:lnTo>
                  <a:lnTo>
                    <a:pt x="17253" y="6911"/>
                  </a:lnTo>
                  <a:cubicBezTo>
                    <a:pt x="17253" y="6911"/>
                    <a:pt x="17303" y="6852"/>
                    <a:pt x="17303" y="6852"/>
                  </a:cubicBezTo>
                  <a:close/>
                  <a:moveTo>
                    <a:pt x="19470" y="4943"/>
                  </a:moveTo>
                  <a:lnTo>
                    <a:pt x="19476" y="4865"/>
                  </a:lnTo>
                  <a:lnTo>
                    <a:pt x="19410" y="4625"/>
                  </a:lnTo>
                  <a:lnTo>
                    <a:pt x="19408" y="4595"/>
                  </a:lnTo>
                  <a:lnTo>
                    <a:pt x="19406" y="4551"/>
                  </a:lnTo>
                  <a:lnTo>
                    <a:pt x="19407" y="4548"/>
                  </a:lnTo>
                  <a:lnTo>
                    <a:pt x="19432" y="4464"/>
                  </a:lnTo>
                  <a:lnTo>
                    <a:pt x="19409" y="4270"/>
                  </a:lnTo>
                  <a:lnTo>
                    <a:pt x="19395" y="4209"/>
                  </a:lnTo>
                  <a:lnTo>
                    <a:pt x="19352" y="4026"/>
                  </a:lnTo>
                  <a:lnTo>
                    <a:pt x="19350" y="4012"/>
                  </a:lnTo>
                  <a:lnTo>
                    <a:pt x="19348" y="4002"/>
                  </a:lnTo>
                  <a:lnTo>
                    <a:pt x="19347" y="3995"/>
                  </a:lnTo>
                  <a:lnTo>
                    <a:pt x="19347" y="3993"/>
                  </a:lnTo>
                  <a:lnTo>
                    <a:pt x="19334" y="3967"/>
                  </a:lnTo>
                  <a:lnTo>
                    <a:pt x="19338" y="3951"/>
                  </a:lnTo>
                  <a:lnTo>
                    <a:pt x="19344" y="3932"/>
                  </a:lnTo>
                  <a:lnTo>
                    <a:pt x="19326" y="3881"/>
                  </a:lnTo>
                  <a:lnTo>
                    <a:pt x="19932" y="3635"/>
                  </a:lnTo>
                  <a:lnTo>
                    <a:pt x="19933" y="3637"/>
                  </a:lnTo>
                  <a:lnTo>
                    <a:pt x="19946" y="3715"/>
                  </a:lnTo>
                  <a:lnTo>
                    <a:pt x="19946" y="3733"/>
                  </a:lnTo>
                  <a:lnTo>
                    <a:pt x="19942" y="3738"/>
                  </a:lnTo>
                  <a:lnTo>
                    <a:pt x="19937" y="3747"/>
                  </a:lnTo>
                  <a:lnTo>
                    <a:pt x="19926" y="3763"/>
                  </a:lnTo>
                  <a:lnTo>
                    <a:pt x="19939" y="3845"/>
                  </a:lnTo>
                  <a:lnTo>
                    <a:pt x="19966" y="3908"/>
                  </a:lnTo>
                  <a:lnTo>
                    <a:pt x="19979" y="3938"/>
                  </a:lnTo>
                  <a:lnTo>
                    <a:pt x="19960" y="4018"/>
                  </a:lnTo>
                  <a:lnTo>
                    <a:pt x="19941" y="4093"/>
                  </a:lnTo>
                  <a:lnTo>
                    <a:pt x="19882" y="4174"/>
                  </a:lnTo>
                  <a:lnTo>
                    <a:pt x="19862" y="4202"/>
                  </a:lnTo>
                  <a:lnTo>
                    <a:pt x="19842" y="4257"/>
                  </a:lnTo>
                  <a:lnTo>
                    <a:pt x="19840" y="4264"/>
                  </a:lnTo>
                  <a:lnTo>
                    <a:pt x="19840" y="4364"/>
                  </a:lnTo>
                  <a:lnTo>
                    <a:pt x="19863" y="4432"/>
                  </a:lnTo>
                  <a:lnTo>
                    <a:pt x="19864" y="4434"/>
                  </a:lnTo>
                  <a:lnTo>
                    <a:pt x="19860" y="4510"/>
                  </a:lnTo>
                  <a:lnTo>
                    <a:pt x="19857" y="4528"/>
                  </a:lnTo>
                  <a:lnTo>
                    <a:pt x="19836" y="4639"/>
                  </a:lnTo>
                  <a:lnTo>
                    <a:pt x="19822" y="4760"/>
                  </a:lnTo>
                  <a:lnTo>
                    <a:pt x="19811" y="4848"/>
                  </a:lnTo>
                  <a:lnTo>
                    <a:pt x="19811" y="4959"/>
                  </a:lnTo>
                  <a:lnTo>
                    <a:pt x="19832" y="5307"/>
                  </a:lnTo>
                  <a:lnTo>
                    <a:pt x="19834" y="5317"/>
                  </a:lnTo>
                  <a:lnTo>
                    <a:pt x="19845" y="5370"/>
                  </a:lnTo>
                  <a:lnTo>
                    <a:pt x="19841" y="5377"/>
                  </a:lnTo>
                  <a:lnTo>
                    <a:pt x="19841" y="5379"/>
                  </a:lnTo>
                  <a:lnTo>
                    <a:pt x="19840" y="5380"/>
                  </a:lnTo>
                  <a:lnTo>
                    <a:pt x="19836" y="5388"/>
                  </a:lnTo>
                  <a:lnTo>
                    <a:pt x="19832" y="5468"/>
                  </a:lnTo>
                  <a:lnTo>
                    <a:pt x="19831" y="5504"/>
                  </a:lnTo>
                  <a:lnTo>
                    <a:pt x="19864" y="5557"/>
                  </a:lnTo>
                  <a:lnTo>
                    <a:pt x="19631" y="5639"/>
                  </a:lnTo>
                  <a:lnTo>
                    <a:pt x="19600" y="5533"/>
                  </a:lnTo>
                  <a:lnTo>
                    <a:pt x="19596" y="5514"/>
                  </a:lnTo>
                  <a:lnTo>
                    <a:pt x="19573" y="5403"/>
                  </a:lnTo>
                  <a:lnTo>
                    <a:pt x="19573" y="5288"/>
                  </a:lnTo>
                  <a:lnTo>
                    <a:pt x="19547" y="5073"/>
                  </a:lnTo>
                  <a:lnTo>
                    <a:pt x="19497" y="4943"/>
                  </a:lnTo>
                  <a:cubicBezTo>
                    <a:pt x="19497" y="4943"/>
                    <a:pt x="19470" y="4943"/>
                    <a:pt x="19470" y="4943"/>
                  </a:cubicBezTo>
                  <a:close/>
                  <a:moveTo>
                    <a:pt x="19996" y="3396"/>
                  </a:moveTo>
                  <a:lnTo>
                    <a:pt x="20006" y="3354"/>
                  </a:lnTo>
                  <a:lnTo>
                    <a:pt x="20007" y="3355"/>
                  </a:lnTo>
                  <a:lnTo>
                    <a:pt x="20013" y="3358"/>
                  </a:lnTo>
                  <a:lnTo>
                    <a:pt x="20053" y="3349"/>
                  </a:lnTo>
                  <a:lnTo>
                    <a:pt x="20146" y="3801"/>
                  </a:lnTo>
                  <a:lnTo>
                    <a:pt x="20333" y="4706"/>
                  </a:lnTo>
                  <a:lnTo>
                    <a:pt x="20334" y="4715"/>
                  </a:lnTo>
                  <a:lnTo>
                    <a:pt x="20336" y="4724"/>
                  </a:lnTo>
                  <a:lnTo>
                    <a:pt x="20332" y="4783"/>
                  </a:lnTo>
                  <a:lnTo>
                    <a:pt x="20339" y="4830"/>
                  </a:lnTo>
                  <a:lnTo>
                    <a:pt x="20423" y="4935"/>
                  </a:lnTo>
                  <a:lnTo>
                    <a:pt x="20430" y="4938"/>
                  </a:lnTo>
                  <a:lnTo>
                    <a:pt x="20434" y="4956"/>
                  </a:lnTo>
                  <a:lnTo>
                    <a:pt x="20434" y="4994"/>
                  </a:lnTo>
                  <a:lnTo>
                    <a:pt x="20470" y="5094"/>
                  </a:lnTo>
                  <a:lnTo>
                    <a:pt x="20466" y="5102"/>
                  </a:lnTo>
                  <a:lnTo>
                    <a:pt x="20466" y="5164"/>
                  </a:lnTo>
                  <a:lnTo>
                    <a:pt x="20422" y="5185"/>
                  </a:lnTo>
                  <a:lnTo>
                    <a:pt x="20389" y="5271"/>
                  </a:lnTo>
                  <a:lnTo>
                    <a:pt x="20339" y="5298"/>
                  </a:lnTo>
                  <a:lnTo>
                    <a:pt x="20346" y="5338"/>
                  </a:lnTo>
                  <a:lnTo>
                    <a:pt x="20322" y="5376"/>
                  </a:lnTo>
                  <a:lnTo>
                    <a:pt x="20321" y="5384"/>
                  </a:lnTo>
                  <a:lnTo>
                    <a:pt x="20320" y="5389"/>
                  </a:lnTo>
                  <a:lnTo>
                    <a:pt x="19915" y="5539"/>
                  </a:lnTo>
                  <a:lnTo>
                    <a:pt x="19914" y="5530"/>
                  </a:lnTo>
                  <a:lnTo>
                    <a:pt x="19912" y="5520"/>
                  </a:lnTo>
                  <a:lnTo>
                    <a:pt x="19883" y="5473"/>
                  </a:lnTo>
                  <a:lnTo>
                    <a:pt x="19885" y="5418"/>
                  </a:lnTo>
                  <a:lnTo>
                    <a:pt x="19893" y="5402"/>
                  </a:lnTo>
                  <a:lnTo>
                    <a:pt x="19901" y="5384"/>
                  </a:lnTo>
                  <a:lnTo>
                    <a:pt x="19893" y="5344"/>
                  </a:lnTo>
                  <a:lnTo>
                    <a:pt x="19882" y="5290"/>
                  </a:lnTo>
                  <a:lnTo>
                    <a:pt x="19862" y="4955"/>
                  </a:lnTo>
                  <a:lnTo>
                    <a:pt x="19862" y="4856"/>
                  </a:lnTo>
                  <a:lnTo>
                    <a:pt x="19872" y="4769"/>
                  </a:lnTo>
                  <a:lnTo>
                    <a:pt x="19885" y="4658"/>
                  </a:lnTo>
                  <a:lnTo>
                    <a:pt x="19910" y="4525"/>
                  </a:lnTo>
                  <a:lnTo>
                    <a:pt x="19911" y="4507"/>
                  </a:lnTo>
                  <a:lnTo>
                    <a:pt x="19915" y="4416"/>
                  </a:lnTo>
                  <a:lnTo>
                    <a:pt x="19890" y="4343"/>
                  </a:lnTo>
                  <a:lnTo>
                    <a:pt x="19890" y="4285"/>
                  </a:lnTo>
                  <a:lnTo>
                    <a:pt x="19901" y="4255"/>
                  </a:lnTo>
                  <a:lnTo>
                    <a:pt x="19910" y="4242"/>
                  </a:lnTo>
                  <a:lnTo>
                    <a:pt x="19984" y="4141"/>
                  </a:lnTo>
                  <a:lnTo>
                    <a:pt x="20036" y="3928"/>
                  </a:lnTo>
                  <a:lnTo>
                    <a:pt x="19986" y="3811"/>
                  </a:lnTo>
                  <a:lnTo>
                    <a:pt x="19984" y="3798"/>
                  </a:lnTo>
                  <a:lnTo>
                    <a:pt x="19982" y="3788"/>
                  </a:lnTo>
                  <a:lnTo>
                    <a:pt x="19983" y="3787"/>
                  </a:lnTo>
                  <a:lnTo>
                    <a:pt x="19989" y="3778"/>
                  </a:lnTo>
                  <a:lnTo>
                    <a:pt x="19996" y="3766"/>
                  </a:lnTo>
                  <a:lnTo>
                    <a:pt x="19996" y="3705"/>
                  </a:lnTo>
                  <a:lnTo>
                    <a:pt x="19976" y="3583"/>
                  </a:lnTo>
                  <a:lnTo>
                    <a:pt x="19993" y="3417"/>
                  </a:lnTo>
                  <a:lnTo>
                    <a:pt x="19983" y="3396"/>
                  </a:lnTo>
                  <a:cubicBezTo>
                    <a:pt x="19983" y="3396"/>
                    <a:pt x="19996" y="3396"/>
                    <a:pt x="19996" y="3396"/>
                  </a:cubicBezTo>
                  <a:close/>
                  <a:moveTo>
                    <a:pt x="20190" y="7011"/>
                  </a:moveTo>
                  <a:lnTo>
                    <a:pt x="20212" y="6981"/>
                  </a:lnTo>
                  <a:lnTo>
                    <a:pt x="20249" y="6956"/>
                  </a:lnTo>
                  <a:lnTo>
                    <a:pt x="20231" y="6974"/>
                  </a:lnTo>
                  <a:lnTo>
                    <a:pt x="20212" y="7010"/>
                  </a:lnTo>
                  <a:lnTo>
                    <a:pt x="20186" y="7026"/>
                  </a:lnTo>
                  <a:cubicBezTo>
                    <a:pt x="20186" y="7026"/>
                    <a:pt x="20190" y="7011"/>
                    <a:pt x="20190" y="7011"/>
                  </a:cubicBezTo>
                  <a:close/>
                  <a:moveTo>
                    <a:pt x="15515" y="4105"/>
                  </a:moveTo>
                  <a:lnTo>
                    <a:pt x="15522" y="4105"/>
                  </a:lnTo>
                  <a:lnTo>
                    <a:pt x="15529" y="4116"/>
                  </a:lnTo>
                  <a:lnTo>
                    <a:pt x="15530" y="4129"/>
                  </a:lnTo>
                  <a:lnTo>
                    <a:pt x="15513" y="4156"/>
                  </a:lnTo>
                  <a:lnTo>
                    <a:pt x="15473" y="4161"/>
                  </a:lnTo>
                  <a:lnTo>
                    <a:pt x="15460" y="4158"/>
                  </a:lnTo>
                  <a:lnTo>
                    <a:pt x="15458" y="4151"/>
                  </a:lnTo>
                  <a:lnTo>
                    <a:pt x="15451" y="4130"/>
                  </a:lnTo>
                  <a:cubicBezTo>
                    <a:pt x="15451" y="4130"/>
                    <a:pt x="15515" y="4105"/>
                    <a:pt x="15515" y="4105"/>
                  </a:cubicBezTo>
                  <a:close/>
                  <a:moveTo>
                    <a:pt x="21587" y="2986"/>
                  </a:moveTo>
                  <a:lnTo>
                    <a:pt x="21541" y="2950"/>
                  </a:lnTo>
                  <a:lnTo>
                    <a:pt x="21542" y="2948"/>
                  </a:lnTo>
                  <a:lnTo>
                    <a:pt x="21547" y="2943"/>
                  </a:lnTo>
                  <a:lnTo>
                    <a:pt x="21558" y="2931"/>
                  </a:lnTo>
                  <a:lnTo>
                    <a:pt x="21558" y="2854"/>
                  </a:lnTo>
                  <a:lnTo>
                    <a:pt x="21519" y="2728"/>
                  </a:lnTo>
                  <a:lnTo>
                    <a:pt x="21463" y="2683"/>
                  </a:lnTo>
                  <a:lnTo>
                    <a:pt x="21421" y="2695"/>
                  </a:lnTo>
                  <a:lnTo>
                    <a:pt x="21408" y="2722"/>
                  </a:lnTo>
                  <a:lnTo>
                    <a:pt x="21391" y="2729"/>
                  </a:lnTo>
                  <a:lnTo>
                    <a:pt x="21375" y="2720"/>
                  </a:lnTo>
                  <a:lnTo>
                    <a:pt x="21349" y="2551"/>
                  </a:lnTo>
                  <a:lnTo>
                    <a:pt x="21354" y="2540"/>
                  </a:lnTo>
                  <a:lnTo>
                    <a:pt x="21362" y="2523"/>
                  </a:lnTo>
                  <a:lnTo>
                    <a:pt x="21348" y="2457"/>
                  </a:lnTo>
                  <a:lnTo>
                    <a:pt x="21326" y="2409"/>
                  </a:lnTo>
                  <a:lnTo>
                    <a:pt x="21278" y="2409"/>
                  </a:lnTo>
                  <a:lnTo>
                    <a:pt x="21270" y="2423"/>
                  </a:lnTo>
                  <a:lnTo>
                    <a:pt x="21224" y="2396"/>
                  </a:lnTo>
                  <a:lnTo>
                    <a:pt x="21195" y="2396"/>
                  </a:lnTo>
                  <a:lnTo>
                    <a:pt x="21192" y="2392"/>
                  </a:lnTo>
                  <a:lnTo>
                    <a:pt x="21171" y="2282"/>
                  </a:lnTo>
                  <a:lnTo>
                    <a:pt x="21167" y="2249"/>
                  </a:lnTo>
                  <a:lnTo>
                    <a:pt x="20984" y="1314"/>
                  </a:lnTo>
                  <a:lnTo>
                    <a:pt x="20813" y="1144"/>
                  </a:lnTo>
                  <a:lnTo>
                    <a:pt x="20765" y="1136"/>
                  </a:lnTo>
                  <a:lnTo>
                    <a:pt x="20708" y="1136"/>
                  </a:lnTo>
                  <a:lnTo>
                    <a:pt x="20688" y="1198"/>
                  </a:lnTo>
                  <a:lnTo>
                    <a:pt x="20682" y="1221"/>
                  </a:lnTo>
                  <a:lnTo>
                    <a:pt x="20673" y="1221"/>
                  </a:lnTo>
                  <a:lnTo>
                    <a:pt x="20608" y="1273"/>
                  </a:lnTo>
                  <a:lnTo>
                    <a:pt x="20528" y="1376"/>
                  </a:lnTo>
                  <a:lnTo>
                    <a:pt x="20524" y="1378"/>
                  </a:lnTo>
                  <a:lnTo>
                    <a:pt x="20510" y="1349"/>
                  </a:lnTo>
                  <a:lnTo>
                    <a:pt x="20518" y="1259"/>
                  </a:lnTo>
                  <a:lnTo>
                    <a:pt x="20489" y="1188"/>
                  </a:lnTo>
                  <a:lnTo>
                    <a:pt x="20446" y="1188"/>
                  </a:lnTo>
                  <a:lnTo>
                    <a:pt x="20369" y="1238"/>
                  </a:lnTo>
                  <a:lnTo>
                    <a:pt x="20235" y="1975"/>
                  </a:lnTo>
                  <a:lnTo>
                    <a:pt x="20225" y="2100"/>
                  </a:lnTo>
                  <a:lnTo>
                    <a:pt x="20251" y="2156"/>
                  </a:lnTo>
                  <a:lnTo>
                    <a:pt x="20254" y="2212"/>
                  </a:lnTo>
                  <a:lnTo>
                    <a:pt x="20243" y="2248"/>
                  </a:lnTo>
                  <a:lnTo>
                    <a:pt x="20222" y="2283"/>
                  </a:lnTo>
                  <a:lnTo>
                    <a:pt x="20201" y="2368"/>
                  </a:lnTo>
                  <a:lnTo>
                    <a:pt x="20245" y="2656"/>
                  </a:lnTo>
                  <a:lnTo>
                    <a:pt x="20222" y="2743"/>
                  </a:lnTo>
                  <a:lnTo>
                    <a:pt x="20222" y="2817"/>
                  </a:lnTo>
                  <a:lnTo>
                    <a:pt x="20159" y="2950"/>
                  </a:lnTo>
                  <a:lnTo>
                    <a:pt x="20148" y="3024"/>
                  </a:lnTo>
                  <a:lnTo>
                    <a:pt x="20165" y="3092"/>
                  </a:lnTo>
                  <a:lnTo>
                    <a:pt x="20130" y="3092"/>
                  </a:lnTo>
                  <a:lnTo>
                    <a:pt x="20136" y="3198"/>
                  </a:lnTo>
                  <a:lnTo>
                    <a:pt x="20135" y="3203"/>
                  </a:lnTo>
                  <a:lnTo>
                    <a:pt x="20096" y="3177"/>
                  </a:lnTo>
                  <a:lnTo>
                    <a:pt x="20076" y="3205"/>
                  </a:lnTo>
                  <a:lnTo>
                    <a:pt x="20075" y="3202"/>
                  </a:lnTo>
                  <a:lnTo>
                    <a:pt x="20048" y="3246"/>
                  </a:lnTo>
                  <a:lnTo>
                    <a:pt x="20035" y="3264"/>
                  </a:lnTo>
                  <a:lnTo>
                    <a:pt x="20035" y="3266"/>
                  </a:lnTo>
                  <a:lnTo>
                    <a:pt x="20032" y="3271"/>
                  </a:lnTo>
                  <a:lnTo>
                    <a:pt x="20018" y="3275"/>
                  </a:lnTo>
                  <a:lnTo>
                    <a:pt x="19976" y="3252"/>
                  </a:lnTo>
                  <a:lnTo>
                    <a:pt x="19961" y="3315"/>
                  </a:lnTo>
                  <a:lnTo>
                    <a:pt x="19937" y="3315"/>
                  </a:lnTo>
                  <a:lnTo>
                    <a:pt x="19911" y="3377"/>
                  </a:lnTo>
                  <a:lnTo>
                    <a:pt x="19940" y="3438"/>
                  </a:lnTo>
                  <a:lnTo>
                    <a:pt x="19928" y="3552"/>
                  </a:lnTo>
                  <a:lnTo>
                    <a:pt x="19296" y="3809"/>
                  </a:lnTo>
                  <a:lnTo>
                    <a:pt x="18813" y="4004"/>
                  </a:lnTo>
                  <a:lnTo>
                    <a:pt x="18803" y="3973"/>
                  </a:lnTo>
                  <a:lnTo>
                    <a:pt x="18760" y="4001"/>
                  </a:lnTo>
                  <a:lnTo>
                    <a:pt x="18719" y="4038"/>
                  </a:lnTo>
                  <a:lnTo>
                    <a:pt x="18597" y="4242"/>
                  </a:lnTo>
                  <a:lnTo>
                    <a:pt x="18478" y="4507"/>
                  </a:lnTo>
                  <a:lnTo>
                    <a:pt x="18448" y="4573"/>
                  </a:lnTo>
                  <a:lnTo>
                    <a:pt x="18463" y="4619"/>
                  </a:lnTo>
                  <a:lnTo>
                    <a:pt x="18447" y="4699"/>
                  </a:lnTo>
                  <a:lnTo>
                    <a:pt x="18427" y="4731"/>
                  </a:lnTo>
                  <a:lnTo>
                    <a:pt x="18303" y="4933"/>
                  </a:lnTo>
                  <a:lnTo>
                    <a:pt x="18284" y="4993"/>
                  </a:lnTo>
                  <a:lnTo>
                    <a:pt x="18306" y="5101"/>
                  </a:lnTo>
                  <a:lnTo>
                    <a:pt x="18333" y="5131"/>
                  </a:lnTo>
                  <a:lnTo>
                    <a:pt x="18366" y="5124"/>
                  </a:lnTo>
                  <a:lnTo>
                    <a:pt x="18373" y="5132"/>
                  </a:lnTo>
                  <a:lnTo>
                    <a:pt x="18374" y="5135"/>
                  </a:lnTo>
                  <a:lnTo>
                    <a:pt x="18348" y="5184"/>
                  </a:lnTo>
                  <a:lnTo>
                    <a:pt x="18365" y="5276"/>
                  </a:lnTo>
                  <a:lnTo>
                    <a:pt x="18391" y="5341"/>
                  </a:lnTo>
                  <a:lnTo>
                    <a:pt x="18385" y="5421"/>
                  </a:lnTo>
                  <a:lnTo>
                    <a:pt x="18317" y="5468"/>
                  </a:lnTo>
                  <a:lnTo>
                    <a:pt x="18203" y="5663"/>
                  </a:lnTo>
                  <a:lnTo>
                    <a:pt x="18125" y="5706"/>
                  </a:lnTo>
                  <a:lnTo>
                    <a:pt x="17938" y="5794"/>
                  </a:lnTo>
                  <a:lnTo>
                    <a:pt x="17879" y="5758"/>
                  </a:lnTo>
                  <a:lnTo>
                    <a:pt x="17812" y="5736"/>
                  </a:lnTo>
                  <a:lnTo>
                    <a:pt x="17705" y="5757"/>
                  </a:lnTo>
                  <a:lnTo>
                    <a:pt x="17596" y="5791"/>
                  </a:lnTo>
                  <a:lnTo>
                    <a:pt x="17477" y="5866"/>
                  </a:lnTo>
                  <a:lnTo>
                    <a:pt x="17415" y="5936"/>
                  </a:lnTo>
                  <a:lnTo>
                    <a:pt x="17391" y="6053"/>
                  </a:lnTo>
                  <a:lnTo>
                    <a:pt x="17391" y="6148"/>
                  </a:lnTo>
                  <a:lnTo>
                    <a:pt x="17475" y="6298"/>
                  </a:lnTo>
                  <a:lnTo>
                    <a:pt x="17482" y="6310"/>
                  </a:lnTo>
                  <a:lnTo>
                    <a:pt x="17488" y="6352"/>
                  </a:lnTo>
                  <a:lnTo>
                    <a:pt x="17481" y="6382"/>
                  </a:lnTo>
                  <a:lnTo>
                    <a:pt x="17452" y="6414"/>
                  </a:lnTo>
                  <a:lnTo>
                    <a:pt x="17423" y="6536"/>
                  </a:lnTo>
                  <a:lnTo>
                    <a:pt x="17269" y="6790"/>
                  </a:lnTo>
                  <a:lnTo>
                    <a:pt x="17241" y="6823"/>
                  </a:lnTo>
                  <a:lnTo>
                    <a:pt x="17240" y="6814"/>
                  </a:lnTo>
                  <a:lnTo>
                    <a:pt x="17209" y="6862"/>
                  </a:lnTo>
                  <a:lnTo>
                    <a:pt x="17197" y="6876"/>
                  </a:lnTo>
                  <a:lnTo>
                    <a:pt x="17197" y="6880"/>
                  </a:lnTo>
                  <a:lnTo>
                    <a:pt x="17126" y="6990"/>
                  </a:lnTo>
                  <a:lnTo>
                    <a:pt x="17120" y="6977"/>
                  </a:lnTo>
                  <a:lnTo>
                    <a:pt x="17073" y="6977"/>
                  </a:lnTo>
                  <a:lnTo>
                    <a:pt x="17049" y="7080"/>
                  </a:lnTo>
                  <a:lnTo>
                    <a:pt x="16982" y="7176"/>
                  </a:lnTo>
                  <a:lnTo>
                    <a:pt x="16952" y="7206"/>
                  </a:lnTo>
                  <a:lnTo>
                    <a:pt x="16757" y="7363"/>
                  </a:lnTo>
                  <a:lnTo>
                    <a:pt x="16669" y="7451"/>
                  </a:lnTo>
                  <a:lnTo>
                    <a:pt x="16634" y="7501"/>
                  </a:lnTo>
                  <a:lnTo>
                    <a:pt x="16521" y="7695"/>
                  </a:lnTo>
                  <a:lnTo>
                    <a:pt x="16499" y="7718"/>
                  </a:lnTo>
                  <a:lnTo>
                    <a:pt x="16474" y="7713"/>
                  </a:lnTo>
                  <a:lnTo>
                    <a:pt x="16404" y="7713"/>
                  </a:lnTo>
                  <a:lnTo>
                    <a:pt x="16359" y="7729"/>
                  </a:lnTo>
                  <a:lnTo>
                    <a:pt x="16270" y="7853"/>
                  </a:lnTo>
                  <a:lnTo>
                    <a:pt x="16247" y="7845"/>
                  </a:lnTo>
                  <a:lnTo>
                    <a:pt x="16167" y="7802"/>
                  </a:lnTo>
                  <a:lnTo>
                    <a:pt x="16179" y="7773"/>
                  </a:lnTo>
                  <a:lnTo>
                    <a:pt x="16127" y="7753"/>
                  </a:lnTo>
                  <a:lnTo>
                    <a:pt x="16071" y="7740"/>
                  </a:lnTo>
                  <a:lnTo>
                    <a:pt x="15952" y="7675"/>
                  </a:lnTo>
                  <a:lnTo>
                    <a:pt x="15921" y="7659"/>
                  </a:lnTo>
                  <a:lnTo>
                    <a:pt x="15893" y="7668"/>
                  </a:lnTo>
                  <a:lnTo>
                    <a:pt x="15894" y="7664"/>
                  </a:lnTo>
                  <a:lnTo>
                    <a:pt x="15953" y="7473"/>
                  </a:lnTo>
                  <a:lnTo>
                    <a:pt x="15981" y="7411"/>
                  </a:lnTo>
                  <a:lnTo>
                    <a:pt x="15977" y="7273"/>
                  </a:lnTo>
                  <a:lnTo>
                    <a:pt x="15994" y="7186"/>
                  </a:lnTo>
                  <a:lnTo>
                    <a:pt x="16062" y="7096"/>
                  </a:lnTo>
                  <a:lnTo>
                    <a:pt x="16062" y="6982"/>
                  </a:lnTo>
                  <a:lnTo>
                    <a:pt x="16067" y="6975"/>
                  </a:lnTo>
                  <a:lnTo>
                    <a:pt x="16075" y="6963"/>
                  </a:lnTo>
                  <a:lnTo>
                    <a:pt x="16075" y="6905"/>
                  </a:lnTo>
                  <a:lnTo>
                    <a:pt x="16077" y="6902"/>
                  </a:lnTo>
                  <a:lnTo>
                    <a:pt x="16079" y="6910"/>
                  </a:lnTo>
                  <a:lnTo>
                    <a:pt x="16084" y="6926"/>
                  </a:lnTo>
                  <a:lnTo>
                    <a:pt x="16118" y="6945"/>
                  </a:lnTo>
                  <a:lnTo>
                    <a:pt x="16156" y="6904"/>
                  </a:lnTo>
                  <a:lnTo>
                    <a:pt x="16174" y="6865"/>
                  </a:lnTo>
                  <a:lnTo>
                    <a:pt x="16185" y="6789"/>
                  </a:lnTo>
                  <a:lnTo>
                    <a:pt x="16172" y="6675"/>
                  </a:lnTo>
                  <a:lnTo>
                    <a:pt x="16181" y="6526"/>
                  </a:lnTo>
                  <a:lnTo>
                    <a:pt x="16155" y="6430"/>
                  </a:lnTo>
                  <a:lnTo>
                    <a:pt x="16139" y="6227"/>
                  </a:lnTo>
                  <a:lnTo>
                    <a:pt x="16020" y="5725"/>
                  </a:lnTo>
                  <a:lnTo>
                    <a:pt x="15883" y="5654"/>
                  </a:lnTo>
                  <a:lnTo>
                    <a:pt x="15826" y="5713"/>
                  </a:lnTo>
                  <a:lnTo>
                    <a:pt x="15769" y="5804"/>
                  </a:lnTo>
                  <a:lnTo>
                    <a:pt x="15644" y="6104"/>
                  </a:lnTo>
                  <a:lnTo>
                    <a:pt x="15642" y="6102"/>
                  </a:lnTo>
                  <a:lnTo>
                    <a:pt x="15591" y="6071"/>
                  </a:lnTo>
                  <a:lnTo>
                    <a:pt x="15582" y="6056"/>
                  </a:lnTo>
                  <a:lnTo>
                    <a:pt x="15567" y="6002"/>
                  </a:lnTo>
                  <a:lnTo>
                    <a:pt x="15581" y="5892"/>
                  </a:lnTo>
                  <a:lnTo>
                    <a:pt x="15600" y="5847"/>
                  </a:lnTo>
                  <a:lnTo>
                    <a:pt x="15666" y="5779"/>
                  </a:lnTo>
                  <a:lnTo>
                    <a:pt x="15687" y="5704"/>
                  </a:lnTo>
                  <a:lnTo>
                    <a:pt x="15692" y="5654"/>
                  </a:lnTo>
                  <a:lnTo>
                    <a:pt x="15697" y="5615"/>
                  </a:lnTo>
                  <a:lnTo>
                    <a:pt x="15727" y="5591"/>
                  </a:lnTo>
                  <a:lnTo>
                    <a:pt x="15761" y="5464"/>
                  </a:lnTo>
                  <a:lnTo>
                    <a:pt x="15761" y="5240"/>
                  </a:lnTo>
                  <a:lnTo>
                    <a:pt x="15739" y="5125"/>
                  </a:lnTo>
                  <a:lnTo>
                    <a:pt x="15716" y="5059"/>
                  </a:lnTo>
                  <a:lnTo>
                    <a:pt x="15676" y="4981"/>
                  </a:lnTo>
                  <a:lnTo>
                    <a:pt x="15669" y="4959"/>
                  </a:lnTo>
                  <a:lnTo>
                    <a:pt x="15672" y="4942"/>
                  </a:lnTo>
                  <a:lnTo>
                    <a:pt x="15712" y="4919"/>
                  </a:lnTo>
                  <a:lnTo>
                    <a:pt x="15733" y="4867"/>
                  </a:lnTo>
                  <a:lnTo>
                    <a:pt x="15669" y="4684"/>
                  </a:lnTo>
                  <a:lnTo>
                    <a:pt x="15617" y="4638"/>
                  </a:lnTo>
                  <a:lnTo>
                    <a:pt x="15478" y="4550"/>
                  </a:lnTo>
                  <a:lnTo>
                    <a:pt x="15388" y="4526"/>
                  </a:lnTo>
                  <a:lnTo>
                    <a:pt x="15355" y="4461"/>
                  </a:lnTo>
                  <a:lnTo>
                    <a:pt x="15271" y="4432"/>
                  </a:lnTo>
                  <a:lnTo>
                    <a:pt x="15202" y="4395"/>
                  </a:lnTo>
                  <a:lnTo>
                    <a:pt x="15157" y="4345"/>
                  </a:lnTo>
                  <a:lnTo>
                    <a:pt x="15174" y="4310"/>
                  </a:lnTo>
                  <a:lnTo>
                    <a:pt x="15163" y="4243"/>
                  </a:lnTo>
                  <a:lnTo>
                    <a:pt x="15206" y="4264"/>
                  </a:lnTo>
                  <a:lnTo>
                    <a:pt x="15298" y="4230"/>
                  </a:lnTo>
                  <a:lnTo>
                    <a:pt x="15324" y="4236"/>
                  </a:lnTo>
                  <a:lnTo>
                    <a:pt x="15368" y="4260"/>
                  </a:lnTo>
                  <a:lnTo>
                    <a:pt x="15421" y="4214"/>
                  </a:lnTo>
                  <a:lnTo>
                    <a:pt x="15427" y="4233"/>
                  </a:lnTo>
                  <a:lnTo>
                    <a:pt x="15471" y="4243"/>
                  </a:lnTo>
                  <a:lnTo>
                    <a:pt x="15536" y="4235"/>
                  </a:lnTo>
                  <a:lnTo>
                    <a:pt x="15584" y="4158"/>
                  </a:lnTo>
                  <a:lnTo>
                    <a:pt x="15577" y="4078"/>
                  </a:lnTo>
                  <a:lnTo>
                    <a:pt x="15543" y="4024"/>
                  </a:lnTo>
                  <a:lnTo>
                    <a:pt x="15509" y="4024"/>
                  </a:lnTo>
                  <a:lnTo>
                    <a:pt x="15430" y="4054"/>
                  </a:lnTo>
                  <a:lnTo>
                    <a:pt x="15364" y="4004"/>
                  </a:lnTo>
                  <a:lnTo>
                    <a:pt x="15337" y="3961"/>
                  </a:lnTo>
                  <a:lnTo>
                    <a:pt x="15291" y="3826"/>
                  </a:lnTo>
                  <a:lnTo>
                    <a:pt x="15233" y="3766"/>
                  </a:lnTo>
                  <a:lnTo>
                    <a:pt x="15119" y="3789"/>
                  </a:lnTo>
                  <a:lnTo>
                    <a:pt x="15096" y="3806"/>
                  </a:lnTo>
                  <a:lnTo>
                    <a:pt x="15041" y="3800"/>
                  </a:lnTo>
                  <a:lnTo>
                    <a:pt x="15028" y="3816"/>
                  </a:lnTo>
                  <a:lnTo>
                    <a:pt x="15026" y="3814"/>
                  </a:lnTo>
                  <a:lnTo>
                    <a:pt x="14992" y="3713"/>
                  </a:lnTo>
                  <a:lnTo>
                    <a:pt x="14992" y="3688"/>
                  </a:lnTo>
                  <a:lnTo>
                    <a:pt x="15022" y="3601"/>
                  </a:lnTo>
                  <a:lnTo>
                    <a:pt x="14984" y="3525"/>
                  </a:lnTo>
                  <a:lnTo>
                    <a:pt x="14925" y="3554"/>
                  </a:lnTo>
                  <a:lnTo>
                    <a:pt x="14840" y="3632"/>
                  </a:lnTo>
                  <a:lnTo>
                    <a:pt x="14513" y="3764"/>
                  </a:lnTo>
                  <a:lnTo>
                    <a:pt x="14402" y="3893"/>
                  </a:lnTo>
                  <a:lnTo>
                    <a:pt x="14390" y="3932"/>
                  </a:lnTo>
                  <a:lnTo>
                    <a:pt x="14354" y="3910"/>
                  </a:lnTo>
                  <a:lnTo>
                    <a:pt x="14337" y="3919"/>
                  </a:lnTo>
                  <a:lnTo>
                    <a:pt x="14318" y="3919"/>
                  </a:lnTo>
                  <a:lnTo>
                    <a:pt x="14288" y="3894"/>
                  </a:lnTo>
                  <a:lnTo>
                    <a:pt x="14236" y="3879"/>
                  </a:lnTo>
                  <a:lnTo>
                    <a:pt x="14155" y="3897"/>
                  </a:lnTo>
                  <a:lnTo>
                    <a:pt x="14046" y="3709"/>
                  </a:lnTo>
                  <a:lnTo>
                    <a:pt x="13891" y="3601"/>
                  </a:lnTo>
                  <a:lnTo>
                    <a:pt x="13858" y="3616"/>
                  </a:lnTo>
                  <a:lnTo>
                    <a:pt x="13808" y="3609"/>
                  </a:lnTo>
                  <a:lnTo>
                    <a:pt x="13751" y="3684"/>
                  </a:lnTo>
                  <a:lnTo>
                    <a:pt x="13762" y="3602"/>
                  </a:lnTo>
                  <a:lnTo>
                    <a:pt x="13778" y="3567"/>
                  </a:lnTo>
                  <a:lnTo>
                    <a:pt x="13813" y="3516"/>
                  </a:lnTo>
                  <a:lnTo>
                    <a:pt x="13894" y="3372"/>
                  </a:lnTo>
                  <a:lnTo>
                    <a:pt x="13915" y="3305"/>
                  </a:lnTo>
                  <a:lnTo>
                    <a:pt x="13920" y="3303"/>
                  </a:lnTo>
                  <a:lnTo>
                    <a:pt x="13924" y="3301"/>
                  </a:lnTo>
                  <a:lnTo>
                    <a:pt x="14000" y="3214"/>
                  </a:lnTo>
                  <a:lnTo>
                    <a:pt x="13986" y="3145"/>
                  </a:lnTo>
                  <a:lnTo>
                    <a:pt x="13939" y="3123"/>
                  </a:lnTo>
                  <a:lnTo>
                    <a:pt x="13824" y="3159"/>
                  </a:lnTo>
                  <a:lnTo>
                    <a:pt x="13752" y="3218"/>
                  </a:lnTo>
                  <a:lnTo>
                    <a:pt x="13660" y="3384"/>
                  </a:lnTo>
                  <a:lnTo>
                    <a:pt x="13620" y="3397"/>
                  </a:lnTo>
                  <a:lnTo>
                    <a:pt x="13504" y="3592"/>
                  </a:lnTo>
                  <a:lnTo>
                    <a:pt x="13411" y="3673"/>
                  </a:lnTo>
                  <a:lnTo>
                    <a:pt x="13277" y="3756"/>
                  </a:lnTo>
                  <a:lnTo>
                    <a:pt x="13233" y="3764"/>
                  </a:lnTo>
                  <a:lnTo>
                    <a:pt x="13215" y="3832"/>
                  </a:lnTo>
                  <a:lnTo>
                    <a:pt x="13144" y="3899"/>
                  </a:lnTo>
                  <a:lnTo>
                    <a:pt x="13109" y="3936"/>
                  </a:lnTo>
                  <a:lnTo>
                    <a:pt x="13041" y="3973"/>
                  </a:lnTo>
                  <a:lnTo>
                    <a:pt x="13014" y="3981"/>
                  </a:lnTo>
                  <a:lnTo>
                    <a:pt x="12972" y="3919"/>
                  </a:lnTo>
                  <a:lnTo>
                    <a:pt x="12920" y="3919"/>
                  </a:lnTo>
                  <a:lnTo>
                    <a:pt x="12895" y="3937"/>
                  </a:lnTo>
                  <a:lnTo>
                    <a:pt x="12902" y="3899"/>
                  </a:lnTo>
                  <a:lnTo>
                    <a:pt x="12902" y="3867"/>
                  </a:lnTo>
                  <a:lnTo>
                    <a:pt x="12918" y="3827"/>
                  </a:lnTo>
                  <a:lnTo>
                    <a:pt x="12918" y="3738"/>
                  </a:lnTo>
                  <a:lnTo>
                    <a:pt x="12894" y="3673"/>
                  </a:lnTo>
                  <a:lnTo>
                    <a:pt x="12840" y="3684"/>
                  </a:lnTo>
                  <a:lnTo>
                    <a:pt x="12653" y="3838"/>
                  </a:lnTo>
                  <a:lnTo>
                    <a:pt x="12560" y="3926"/>
                  </a:lnTo>
                  <a:lnTo>
                    <a:pt x="12507" y="3932"/>
                  </a:lnTo>
                  <a:lnTo>
                    <a:pt x="12466" y="3920"/>
                  </a:lnTo>
                  <a:lnTo>
                    <a:pt x="12464" y="3918"/>
                  </a:lnTo>
                  <a:lnTo>
                    <a:pt x="12683" y="3594"/>
                  </a:lnTo>
                  <a:lnTo>
                    <a:pt x="12853" y="3293"/>
                  </a:lnTo>
                  <a:lnTo>
                    <a:pt x="12894" y="3240"/>
                  </a:lnTo>
                  <a:lnTo>
                    <a:pt x="13001" y="3167"/>
                  </a:lnTo>
                  <a:lnTo>
                    <a:pt x="13053" y="3082"/>
                  </a:lnTo>
                  <a:lnTo>
                    <a:pt x="13096" y="3053"/>
                  </a:lnTo>
                  <a:lnTo>
                    <a:pt x="13163" y="3026"/>
                  </a:lnTo>
                  <a:lnTo>
                    <a:pt x="13286" y="2909"/>
                  </a:lnTo>
                  <a:lnTo>
                    <a:pt x="13392" y="2752"/>
                  </a:lnTo>
                  <a:lnTo>
                    <a:pt x="13228" y="2764"/>
                  </a:lnTo>
                  <a:lnTo>
                    <a:pt x="13192" y="2790"/>
                  </a:lnTo>
                  <a:lnTo>
                    <a:pt x="13151" y="2745"/>
                  </a:lnTo>
                  <a:lnTo>
                    <a:pt x="13123" y="2714"/>
                  </a:lnTo>
                  <a:lnTo>
                    <a:pt x="13083" y="2698"/>
                  </a:lnTo>
                  <a:lnTo>
                    <a:pt x="12888" y="2704"/>
                  </a:lnTo>
                  <a:lnTo>
                    <a:pt x="12856" y="2642"/>
                  </a:lnTo>
                  <a:lnTo>
                    <a:pt x="12818" y="2605"/>
                  </a:lnTo>
                  <a:lnTo>
                    <a:pt x="12675" y="2766"/>
                  </a:lnTo>
                  <a:lnTo>
                    <a:pt x="12629" y="2783"/>
                  </a:lnTo>
                  <a:lnTo>
                    <a:pt x="12588" y="2783"/>
                  </a:lnTo>
                  <a:lnTo>
                    <a:pt x="12561" y="2749"/>
                  </a:lnTo>
                  <a:lnTo>
                    <a:pt x="12533" y="2689"/>
                  </a:lnTo>
                  <a:lnTo>
                    <a:pt x="12454" y="2658"/>
                  </a:lnTo>
                  <a:lnTo>
                    <a:pt x="12430" y="2580"/>
                  </a:lnTo>
                  <a:lnTo>
                    <a:pt x="12369" y="2550"/>
                  </a:lnTo>
                  <a:lnTo>
                    <a:pt x="12335" y="2582"/>
                  </a:lnTo>
                  <a:lnTo>
                    <a:pt x="12305" y="2641"/>
                  </a:lnTo>
                  <a:lnTo>
                    <a:pt x="12296" y="2633"/>
                  </a:lnTo>
                  <a:lnTo>
                    <a:pt x="12281" y="2528"/>
                  </a:lnTo>
                  <a:lnTo>
                    <a:pt x="12247" y="2472"/>
                  </a:lnTo>
                  <a:lnTo>
                    <a:pt x="12229" y="2486"/>
                  </a:lnTo>
                  <a:lnTo>
                    <a:pt x="12225" y="2480"/>
                  </a:lnTo>
                  <a:lnTo>
                    <a:pt x="12231" y="2463"/>
                  </a:lnTo>
                  <a:lnTo>
                    <a:pt x="12253" y="2403"/>
                  </a:lnTo>
                  <a:lnTo>
                    <a:pt x="12188" y="2403"/>
                  </a:lnTo>
                  <a:lnTo>
                    <a:pt x="12090" y="2356"/>
                  </a:lnTo>
                  <a:lnTo>
                    <a:pt x="11924" y="2371"/>
                  </a:lnTo>
                  <a:lnTo>
                    <a:pt x="11892" y="2436"/>
                  </a:lnTo>
                  <a:lnTo>
                    <a:pt x="11828" y="2440"/>
                  </a:lnTo>
                  <a:lnTo>
                    <a:pt x="11828" y="2437"/>
                  </a:lnTo>
                  <a:lnTo>
                    <a:pt x="11801" y="2374"/>
                  </a:lnTo>
                  <a:lnTo>
                    <a:pt x="11722" y="2350"/>
                  </a:lnTo>
                  <a:lnTo>
                    <a:pt x="11670" y="2361"/>
                  </a:lnTo>
                  <a:lnTo>
                    <a:pt x="11649" y="2320"/>
                  </a:lnTo>
                  <a:lnTo>
                    <a:pt x="11581" y="2303"/>
                  </a:lnTo>
                  <a:lnTo>
                    <a:pt x="11559" y="2313"/>
                  </a:lnTo>
                  <a:lnTo>
                    <a:pt x="11503" y="2246"/>
                  </a:lnTo>
                  <a:lnTo>
                    <a:pt x="11507" y="2150"/>
                  </a:lnTo>
                  <a:lnTo>
                    <a:pt x="11486" y="2023"/>
                  </a:lnTo>
                  <a:lnTo>
                    <a:pt x="11477" y="1817"/>
                  </a:lnTo>
                  <a:lnTo>
                    <a:pt x="11384" y="1759"/>
                  </a:lnTo>
                  <a:lnTo>
                    <a:pt x="11304" y="1759"/>
                  </a:lnTo>
                  <a:lnTo>
                    <a:pt x="11293" y="1908"/>
                  </a:lnTo>
                  <a:lnTo>
                    <a:pt x="11290" y="2062"/>
                  </a:lnTo>
                  <a:lnTo>
                    <a:pt x="10612" y="2068"/>
                  </a:lnTo>
                  <a:lnTo>
                    <a:pt x="9445" y="2015"/>
                  </a:lnTo>
                  <a:lnTo>
                    <a:pt x="8949" y="1956"/>
                  </a:lnTo>
                  <a:lnTo>
                    <a:pt x="8251" y="1878"/>
                  </a:lnTo>
                  <a:lnTo>
                    <a:pt x="6599" y="1602"/>
                  </a:lnTo>
                  <a:lnTo>
                    <a:pt x="5542" y="1314"/>
                  </a:lnTo>
                  <a:lnTo>
                    <a:pt x="4509" y="1031"/>
                  </a:lnTo>
                  <a:lnTo>
                    <a:pt x="4123" y="926"/>
                  </a:lnTo>
                  <a:lnTo>
                    <a:pt x="3795" y="822"/>
                  </a:lnTo>
                  <a:lnTo>
                    <a:pt x="2941" y="481"/>
                  </a:lnTo>
                  <a:lnTo>
                    <a:pt x="2425" y="258"/>
                  </a:lnTo>
                  <a:lnTo>
                    <a:pt x="1846" y="0"/>
                  </a:lnTo>
                  <a:lnTo>
                    <a:pt x="1852" y="207"/>
                  </a:lnTo>
                  <a:lnTo>
                    <a:pt x="1858" y="324"/>
                  </a:lnTo>
                  <a:lnTo>
                    <a:pt x="1902" y="324"/>
                  </a:lnTo>
                  <a:lnTo>
                    <a:pt x="1904" y="393"/>
                  </a:lnTo>
                  <a:lnTo>
                    <a:pt x="1884" y="459"/>
                  </a:lnTo>
                  <a:lnTo>
                    <a:pt x="1866" y="450"/>
                  </a:lnTo>
                  <a:lnTo>
                    <a:pt x="1825" y="484"/>
                  </a:lnTo>
                  <a:lnTo>
                    <a:pt x="1832" y="557"/>
                  </a:lnTo>
                  <a:lnTo>
                    <a:pt x="1886" y="789"/>
                  </a:lnTo>
                  <a:lnTo>
                    <a:pt x="1912" y="943"/>
                  </a:lnTo>
                  <a:lnTo>
                    <a:pt x="1910" y="967"/>
                  </a:lnTo>
                  <a:lnTo>
                    <a:pt x="1843" y="1075"/>
                  </a:lnTo>
                  <a:lnTo>
                    <a:pt x="1822" y="1162"/>
                  </a:lnTo>
                  <a:lnTo>
                    <a:pt x="1801" y="1203"/>
                  </a:lnTo>
                  <a:lnTo>
                    <a:pt x="1770" y="1378"/>
                  </a:lnTo>
                  <a:lnTo>
                    <a:pt x="1746" y="1397"/>
                  </a:lnTo>
                  <a:lnTo>
                    <a:pt x="1744" y="1394"/>
                  </a:lnTo>
                  <a:lnTo>
                    <a:pt x="1744" y="1391"/>
                  </a:lnTo>
                  <a:lnTo>
                    <a:pt x="1755" y="1361"/>
                  </a:lnTo>
                  <a:lnTo>
                    <a:pt x="1760" y="1308"/>
                  </a:lnTo>
                  <a:lnTo>
                    <a:pt x="1756" y="1265"/>
                  </a:lnTo>
                  <a:lnTo>
                    <a:pt x="1756" y="1202"/>
                  </a:lnTo>
                  <a:lnTo>
                    <a:pt x="1769" y="1129"/>
                  </a:lnTo>
                  <a:lnTo>
                    <a:pt x="1809" y="1083"/>
                  </a:lnTo>
                  <a:lnTo>
                    <a:pt x="1821" y="1017"/>
                  </a:lnTo>
                  <a:lnTo>
                    <a:pt x="1812" y="796"/>
                  </a:lnTo>
                  <a:lnTo>
                    <a:pt x="1785" y="727"/>
                  </a:lnTo>
                  <a:lnTo>
                    <a:pt x="1754" y="696"/>
                  </a:lnTo>
                  <a:lnTo>
                    <a:pt x="1701" y="696"/>
                  </a:lnTo>
                  <a:lnTo>
                    <a:pt x="1643" y="640"/>
                  </a:lnTo>
                  <a:lnTo>
                    <a:pt x="1537" y="587"/>
                  </a:lnTo>
                  <a:lnTo>
                    <a:pt x="1406" y="472"/>
                  </a:lnTo>
                  <a:lnTo>
                    <a:pt x="1118" y="148"/>
                  </a:lnTo>
                  <a:lnTo>
                    <a:pt x="1100" y="327"/>
                  </a:lnTo>
                  <a:lnTo>
                    <a:pt x="1083" y="415"/>
                  </a:lnTo>
                  <a:lnTo>
                    <a:pt x="1079" y="584"/>
                  </a:lnTo>
                  <a:lnTo>
                    <a:pt x="1123" y="811"/>
                  </a:lnTo>
                  <a:lnTo>
                    <a:pt x="1116" y="875"/>
                  </a:lnTo>
                  <a:lnTo>
                    <a:pt x="1103" y="1051"/>
                  </a:lnTo>
                  <a:lnTo>
                    <a:pt x="1108" y="1129"/>
                  </a:lnTo>
                  <a:lnTo>
                    <a:pt x="1115" y="1202"/>
                  </a:lnTo>
                  <a:lnTo>
                    <a:pt x="1103" y="1304"/>
                  </a:lnTo>
                  <a:lnTo>
                    <a:pt x="1103" y="1498"/>
                  </a:lnTo>
                  <a:lnTo>
                    <a:pt x="1086" y="1516"/>
                  </a:lnTo>
                  <a:lnTo>
                    <a:pt x="1092" y="1693"/>
                  </a:lnTo>
                  <a:lnTo>
                    <a:pt x="1127" y="1710"/>
                  </a:lnTo>
                  <a:lnTo>
                    <a:pt x="1131" y="1722"/>
                  </a:lnTo>
                  <a:lnTo>
                    <a:pt x="1120" y="1744"/>
                  </a:lnTo>
                  <a:lnTo>
                    <a:pt x="1119" y="1741"/>
                  </a:lnTo>
                  <a:lnTo>
                    <a:pt x="1090" y="1717"/>
                  </a:lnTo>
                  <a:lnTo>
                    <a:pt x="1050" y="1738"/>
                  </a:lnTo>
                  <a:lnTo>
                    <a:pt x="1050" y="1824"/>
                  </a:lnTo>
                  <a:lnTo>
                    <a:pt x="1040" y="1865"/>
                  </a:lnTo>
                  <a:lnTo>
                    <a:pt x="1022" y="1972"/>
                  </a:lnTo>
                  <a:lnTo>
                    <a:pt x="1022" y="2039"/>
                  </a:lnTo>
                  <a:lnTo>
                    <a:pt x="1053" y="2056"/>
                  </a:lnTo>
                  <a:lnTo>
                    <a:pt x="1070" y="2062"/>
                  </a:lnTo>
                  <a:lnTo>
                    <a:pt x="1026" y="2086"/>
                  </a:lnTo>
                  <a:lnTo>
                    <a:pt x="1026" y="2144"/>
                  </a:lnTo>
                  <a:lnTo>
                    <a:pt x="1015" y="2249"/>
                  </a:lnTo>
                  <a:lnTo>
                    <a:pt x="987" y="2370"/>
                  </a:lnTo>
                  <a:lnTo>
                    <a:pt x="913" y="2732"/>
                  </a:lnTo>
                  <a:lnTo>
                    <a:pt x="853" y="3017"/>
                  </a:lnTo>
                  <a:lnTo>
                    <a:pt x="784" y="3214"/>
                  </a:lnTo>
                  <a:lnTo>
                    <a:pt x="690" y="3681"/>
                  </a:lnTo>
                  <a:lnTo>
                    <a:pt x="605" y="3935"/>
                  </a:lnTo>
                  <a:lnTo>
                    <a:pt x="558" y="4108"/>
                  </a:lnTo>
                  <a:lnTo>
                    <a:pt x="468" y="4284"/>
                  </a:lnTo>
                  <a:lnTo>
                    <a:pt x="459" y="4288"/>
                  </a:lnTo>
                  <a:lnTo>
                    <a:pt x="442" y="4294"/>
                  </a:lnTo>
                  <a:lnTo>
                    <a:pt x="433" y="4426"/>
                  </a:lnTo>
                  <a:lnTo>
                    <a:pt x="415" y="4455"/>
                  </a:lnTo>
                  <a:lnTo>
                    <a:pt x="394" y="4544"/>
                  </a:lnTo>
                  <a:lnTo>
                    <a:pt x="379" y="4577"/>
                  </a:lnTo>
                  <a:lnTo>
                    <a:pt x="347" y="4604"/>
                  </a:lnTo>
                  <a:lnTo>
                    <a:pt x="313" y="4684"/>
                  </a:lnTo>
                  <a:lnTo>
                    <a:pt x="330" y="4951"/>
                  </a:lnTo>
                  <a:lnTo>
                    <a:pt x="298" y="5080"/>
                  </a:lnTo>
                  <a:lnTo>
                    <a:pt x="298" y="5152"/>
                  </a:lnTo>
                  <a:lnTo>
                    <a:pt x="272" y="5242"/>
                  </a:lnTo>
                  <a:lnTo>
                    <a:pt x="304" y="5436"/>
                  </a:lnTo>
                  <a:lnTo>
                    <a:pt x="316" y="5458"/>
                  </a:lnTo>
                  <a:lnTo>
                    <a:pt x="305" y="5482"/>
                  </a:lnTo>
                  <a:lnTo>
                    <a:pt x="271" y="5614"/>
                  </a:lnTo>
                  <a:lnTo>
                    <a:pt x="301" y="5725"/>
                  </a:lnTo>
                  <a:lnTo>
                    <a:pt x="290" y="5935"/>
                  </a:lnTo>
                  <a:lnTo>
                    <a:pt x="259" y="6020"/>
                  </a:lnTo>
                  <a:lnTo>
                    <a:pt x="223" y="6071"/>
                  </a:lnTo>
                  <a:lnTo>
                    <a:pt x="208" y="6194"/>
                  </a:lnTo>
                  <a:lnTo>
                    <a:pt x="208" y="6235"/>
                  </a:lnTo>
                  <a:lnTo>
                    <a:pt x="67" y="6488"/>
                  </a:lnTo>
                  <a:lnTo>
                    <a:pt x="9" y="6640"/>
                  </a:lnTo>
                  <a:lnTo>
                    <a:pt x="13" y="6726"/>
                  </a:lnTo>
                  <a:lnTo>
                    <a:pt x="0" y="6760"/>
                  </a:lnTo>
                  <a:lnTo>
                    <a:pt x="10" y="6883"/>
                  </a:lnTo>
                  <a:lnTo>
                    <a:pt x="28" y="6975"/>
                  </a:lnTo>
                  <a:lnTo>
                    <a:pt x="54" y="7015"/>
                  </a:lnTo>
                  <a:lnTo>
                    <a:pt x="63" y="7049"/>
                  </a:lnTo>
                  <a:lnTo>
                    <a:pt x="67" y="7095"/>
                  </a:lnTo>
                  <a:lnTo>
                    <a:pt x="115" y="7272"/>
                  </a:lnTo>
                  <a:lnTo>
                    <a:pt x="126" y="7432"/>
                  </a:lnTo>
                  <a:lnTo>
                    <a:pt x="118" y="7465"/>
                  </a:lnTo>
                  <a:lnTo>
                    <a:pt x="80" y="7559"/>
                  </a:lnTo>
                  <a:lnTo>
                    <a:pt x="45" y="7758"/>
                  </a:lnTo>
                  <a:lnTo>
                    <a:pt x="54" y="7833"/>
                  </a:lnTo>
                  <a:lnTo>
                    <a:pt x="64" y="7897"/>
                  </a:lnTo>
                  <a:lnTo>
                    <a:pt x="31" y="7985"/>
                  </a:lnTo>
                  <a:lnTo>
                    <a:pt x="97" y="8262"/>
                  </a:lnTo>
                  <a:lnTo>
                    <a:pt x="131" y="8380"/>
                  </a:lnTo>
                  <a:lnTo>
                    <a:pt x="208" y="8517"/>
                  </a:lnTo>
                  <a:lnTo>
                    <a:pt x="208" y="8794"/>
                  </a:lnTo>
                  <a:lnTo>
                    <a:pt x="171" y="8916"/>
                  </a:lnTo>
                  <a:lnTo>
                    <a:pt x="246" y="8968"/>
                  </a:lnTo>
                  <a:lnTo>
                    <a:pt x="307" y="9107"/>
                  </a:lnTo>
                  <a:lnTo>
                    <a:pt x="354" y="9134"/>
                  </a:lnTo>
                  <a:lnTo>
                    <a:pt x="341" y="9144"/>
                  </a:lnTo>
                  <a:lnTo>
                    <a:pt x="329" y="9273"/>
                  </a:lnTo>
                  <a:lnTo>
                    <a:pt x="322" y="9278"/>
                  </a:lnTo>
                  <a:lnTo>
                    <a:pt x="303" y="9290"/>
                  </a:lnTo>
                  <a:lnTo>
                    <a:pt x="313" y="9381"/>
                  </a:lnTo>
                  <a:lnTo>
                    <a:pt x="302" y="9417"/>
                  </a:lnTo>
                  <a:lnTo>
                    <a:pt x="298" y="9716"/>
                  </a:lnTo>
                  <a:lnTo>
                    <a:pt x="326" y="9832"/>
                  </a:lnTo>
                  <a:lnTo>
                    <a:pt x="399" y="9934"/>
                  </a:lnTo>
                  <a:lnTo>
                    <a:pt x="462" y="9979"/>
                  </a:lnTo>
                  <a:lnTo>
                    <a:pt x="480" y="10012"/>
                  </a:lnTo>
                  <a:lnTo>
                    <a:pt x="474" y="10118"/>
                  </a:lnTo>
                  <a:lnTo>
                    <a:pt x="439" y="10179"/>
                  </a:lnTo>
                  <a:lnTo>
                    <a:pt x="415" y="10192"/>
                  </a:lnTo>
                  <a:lnTo>
                    <a:pt x="380" y="10249"/>
                  </a:lnTo>
                  <a:lnTo>
                    <a:pt x="371" y="10489"/>
                  </a:lnTo>
                  <a:lnTo>
                    <a:pt x="462" y="10703"/>
                  </a:lnTo>
                  <a:lnTo>
                    <a:pt x="470" y="10779"/>
                  </a:lnTo>
                  <a:lnTo>
                    <a:pt x="494" y="10857"/>
                  </a:lnTo>
                  <a:lnTo>
                    <a:pt x="502" y="10956"/>
                  </a:lnTo>
                  <a:lnTo>
                    <a:pt x="633" y="11331"/>
                  </a:lnTo>
                  <a:lnTo>
                    <a:pt x="675" y="11387"/>
                  </a:lnTo>
                  <a:lnTo>
                    <a:pt x="674" y="11415"/>
                  </a:lnTo>
                  <a:lnTo>
                    <a:pt x="673" y="11415"/>
                  </a:lnTo>
                  <a:lnTo>
                    <a:pt x="647" y="11469"/>
                  </a:lnTo>
                  <a:lnTo>
                    <a:pt x="653" y="11599"/>
                  </a:lnTo>
                  <a:lnTo>
                    <a:pt x="704" y="11641"/>
                  </a:lnTo>
                  <a:lnTo>
                    <a:pt x="715" y="11713"/>
                  </a:lnTo>
                  <a:lnTo>
                    <a:pt x="706" y="11744"/>
                  </a:lnTo>
                  <a:lnTo>
                    <a:pt x="693" y="11840"/>
                  </a:lnTo>
                  <a:lnTo>
                    <a:pt x="678" y="11976"/>
                  </a:lnTo>
                  <a:lnTo>
                    <a:pt x="648" y="12039"/>
                  </a:lnTo>
                  <a:lnTo>
                    <a:pt x="648" y="12136"/>
                  </a:lnTo>
                  <a:lnTo>
                    <a:pt x="706" y="12222"/>
                  </a:lnTo>
                  <a:lnTo>
                    <a:pt x="791" y="12316"/>
                  </a:lnTo>
                  <a:lnTo>
                    <a:pt x="855" y="12316"/>
                  </a:lnTo>
                  <a:lnTo>
                    <a:pt x="1039" y="12452"/>
                  </a:lnTo>
                  <a:lnTo>
                    <a:pt x="1101" y="12477"/>
                  </a:lnTo>
                  <a:lnTo>
                    <a:pt x="1157" y="12544"/>
                  </a:lnTo>
                  <a:lnTo>
                    <a:pt x="1201" y="12726"/>
                  </a:lnTo>
                  <a:lnTo>
                    <a:pt x="1282" y="12843"/>
                  </a:lnTo>
                  <a:lnTo>
                    <a:pt x="1350" y="12886"/>
                  </a:lnTo>
                  <a:lnTo>
                    <a:pt x="1446" y="12905"/>
                  </a:lnTo>
                  <a:lnTo>
                    <a:pt x="1468" y="12945"/>
                  </a:lnTo>
                  <a:lnTo>
                    <a:pt x="1466" y="12972"/>
                  </a:lnTo>
                  <a:lnTo>
                    <a:pt x="1464" y="12985"/>
                  </a:lnTo>
                  <a:lnTo>
                    <a:pt x="1479" y="13032"/>
                  </a:lnTo>
                  <a:lnTo>
                    <a:pt x="1457" y="13117"/>
                  </a:lnTo>
                  <a:lnTo>
                    <a:pt x="1508" y="13210"/>
                  </a:lnTo>
                  <a:lnTo>
                    <a:pt x="1575" y="13203"/>
                  </a:lnTo>
                  <a:lnTo>
                    <a:pt x="1662" y="13332"/>
                  </a:lnTo>
                  <a:lnTo>
                    <a:pt x="1706" y="13456"/>
                  </a:lnTo>
                  <a:lnTo>
                    <a:pt x="1754" y="13533"/>
                  </a:lnTo>
                  <a:lnTo>
                    <a:pt x="1836" y="13814"/>
                  </a:lnTo>
                  <a:lnTo>
                    <a:pt x="1840" y="14070"/>
                  </a:lnTo>
                  <a:lnTo>
                    <a:pt x="1836" y="14091"/>
                  </a:lnTo>
                  <a:lnTo>
                    <a:pt x="1834" y="14103"/>
                  </a:lnTo>
                  <a:lnTo>
                    <a:pt x="1859" y="14213"/>
                  </a:lnTo>
                  <a:lnTo>
                    <a:pt x="1860" y="14213"/>
                  </a:lnTo>
                  <a:lnTo>
                    <a:pt x="1850" y="14248"/>
                  </a:lnTo>
                  <a:lnTo>
                    <a:pt x="1865" y="14344"/>
                  </a:lnTo>
                  <a:lnTo>
                    <a:pt x="1881" y="14394"/>
                  </a:lnTo>
                  <a:lnTo>
                    <a:pt x="2870" y="14550"/>
                  </a:lnTo>
                  <a:lnTo>
                    <a:pt x="2840" y="14730"/>
                  </a:lnTo>
                  <a:lnTo>
                    <a:pt x="4374" y="16154"/>
                  </a:lnTo>
                  <a:lnTo>
                    <a:pt x="5240" y="16386"/>
                  </a:lnTo>
                  <a:lnTo>
                    <a:pt x="5240" y="16388"/>
                  </a:lnTo>
                  <a:lnTo>
                    <a:pt x="5262" y="16392"/>
                  </a:lnTo>
                  <a:lnTo>
                    <a:pt x="5291" y="16399"/>
                  </a:lnTo>
                  <a:lnTo>
                    <a:pt x="5291" y="16397"/>
                  </a:lnTo>
                  <a:lnTo>
                    <a:pt x="5666" y="16462"/>
                  </a:lnTo>
                  <a:lnTo>
                    <a:pt x="5694" y="16095"/>
                  </a:lnTo>
                  <a:lnTo>
                    <a:pt x="6379" y="16233"/>
                  </a:lnTo>
                  <a:lnTo>
                    <a:pt x="6449" y="16306"/>
                  </a:lnTo>
                  <a:lnTo>
                    <a:pt x="6466" y="16379"/>
                  </a:lnTo>
                  <a:lnTo>
                    <a:pt x="6502" y="16510"/>
                  </a:lnTo>
                  <a:lnTo>
                    <a:pt x="6587" y="16599"/>
                  </a:lnTo>
                  <a:lnTo>
                    <a:pt x="6826" y="17063"/>
                  </a:lnTo>
                  <a:lnTo>
                    <a:pt x="7028" y="17324"/>
                  </a:lnTo>
                  <a:lnTo>
                    <a:pt x="7040" y="17359"/>
                  </a:lnTo>
                  <a:lnTo>
                    <a:pt x="7050" y="17406"/>
                  </a:lnTo>
                  <a:lnTo>
                    <a:pt x="7046" y="17484"/>
                  </a:lnTo>
                  <a:lnTo>
                    <a:pt x="7067" y="17535"/>
                  </a:lnTo>
                  <a:lnTo>
                    <a:pt x="7107" y="17642"/>
                  </a:lnTo>
                  <a:lnTo>
                    <a:pt x="7103" y="17905"/>
                  </a:lnTo>
                  <a:lnTo>
                    <a:pt x="7117" y="17995"/>
                  </a:lnTo>
                  <a:lnTo>
                    <a:pt x="7195" y="18198"/>
                  </a:lnTo>
                  <a:lnTo>
                    <a:pt x="7505" y="18564"/>
                  </a:lnTo>
                  <a:lnTo>
                    <a:pt x="7718" y="18780"/>
                  </a:lnTo>
                  <a:lnTo>
                    <a:pt x="7788" y="18796"/>
                  </a:lnTo>
                  <a:lnTo>
                    <a:pt x="7840" y="18753"/>
                  </a:lnTo>
                  <a:lnTo>
                    <a:pt x="7887" y="18658"/>
                  </a:lnTo>
                  <a:lnTo>
                    <a:pt x="7926" y="18609"/>
                  </a:lnTo>
                  <a:lnTo>
                    <a:pt x="8017" y="18274"/>
                  </a:lnTo>
                  <a:lnTo>
                    <a:pt x="8053" y="18181"/>
                  </a:lnTo>
                  <a:lnTo>
                    <a:pt x="8071" y="18167"/>
                  </a:lnTo>
                  <a:lnTo>
                    <a:pt x="8141" y="18199"/>
                  </a:lnTo>
                  <a:lnTo>
                    <a:pt x="8177" y="18184"/>
                  </a:lnTo>
                  <a:lnTo>
                    <a:pt x="8192" y="18118"/>
                  </a:lnTo>
                  <a:lnTo>
                    <a:pt x="8198" y="18107"/>
                  </a:lnTo>
                  <a:lnTo>
                    <a:pt x="8219" y="18120"/>
                  </a:lnTo>
                  <a:lnTo>
                    <a:pt x="8258" y="18163"/>
                  </a:lnTo>
                  <a:lnTo>
                    <a:pt x="8378" y="18189"/>
                  </a:lnTo>
                  <a:lnTo>
                    <a:pt x="8409" y="18214"/>
                  </a:lnTo>
                  <a:lnTo>
                    <a:pt x="8493" y="18252"/>
                  </a:lnTo>
                  <a:lnTo>
                    <a:pt x="8530" y="18228"/>
                  </a:lnTo>
                  <a:lnTo>
                    <a:pt x="8605" y="18296"/>
                  </a:lnTo>
                  <a:lnTo>
                    <a:pt x="8626" y="18383"/>
                  </a:lnTo>
                  <a:lnTo>
                    <a:pt x="8642" y="18396"/>
                  </a:lnTo>
                  <a:lnTo>
                    <a:pt x="8647" y="18414"/>
                  </a:lnTo>
                  <a:lnTo>
                    <a:pt x="8652" y="18434"/>
                  </a:lnTo>
                  <a:lnTo>
                    <a:pt x="8677" y="18444"/>
                  </a:lnTo>
                  <a:lnTo>
                    <a:pt x="8710" y="18476"/>
                  </a:lnTo>
                  <a:lnTo>
                    <a:pt x="8761" y="18591"/>
                  </a:lnTo>
                  <a:lnTo>
                    <a:pt x="8850" y="18715"/>
                  </a:lnTo>
                  <a:lnTo>
                    <a:pt x="8890" y="18814"/>
                  </a:lnTo>
                  <a:lnTo>
                    <a:pt x="8894" y="18863"/>
                  </a:lnTo>
                  <a:lnTo>
                    <a:pt x="9029" y="19385"/>
                  </a:lnTo>
                  <a:lnTo>
                    <a:pt x="9050" y="19496"/>
                  </a:lnTo>
                  <a:lnTo>
                    <a:pt x="9197" y="19765"/>
                  </a:lnTo>
                  <a:lnTo>
                    <a:pt x="9209" y="19831"/>
                  </a:lnTo>
                  <a:lnTo>
                    <a:pt x="9317" y="20020"/>
                  </a:lnTo>
                  <a:lnTo>
                    <a:pt x="9345" y="20046"/>
                  </a:lnTo>
                  <a:lnTo>
                    <a:pt x="9381" y="20114"/>
                  </a:lnTo>
                  <a:lnTo>
                    <a:pt x="9389" y="20146"/>
                  </a:lnTo>
                  <a:lnTo>
                    <a:pt x="9381" y="20329"/>
                  </a:lnTo>
                  <a:lnTo>
                    <a:pt x="9415" y="20398"/>
                  </a:lnTo>
                  <a:lnTo>
                    <a:pt x="9427" y="20594"/>
                  </a:lnTo>
                  <a:lnTo>
                    <a:pt x="9463" y="20666"/>
                  </a:lnTo>
                  <a:lnTo>
                    <a:pt x="9565" y="20985"/>
                  </a:lnTo>
                  <a:lnTo>
                    <a:pt x="9575" y="21101"/>
                  </a:lnTo>
                  <a:lnTo>
                    <a:pt x="9663" y="21117"/>
                  </a:lnTo>
                  <a:lnTo>
                    <a:pt x="9742" y="21193"/>
                  </a:lnTo>
                  <a:lnTo>
                    <a:pt x="9839" y="21246"/>
                  </a:lnTo>
                  <a:lnTo>
                    <a:pt x="9988" y="21399"/>
                  </a:lnTo>
                  <a:lnTo>
                    <a:pt x="10190" y="21426"/>
                  </a:lnTo>
                  <a:lnTo>
                    <a:pt x="10223" y="21432"/>
                  </a:lnTo>
                  <a:lnTo>
                    <a:pt x="10325" y="21546"/>
                  </a:lnTo>
                  <a:lnTo>
                    <a:pt x="10398" y="21600"/>
                  </a:lnTo>
                  <a:lnTo>
                    <a:pt x="10449" y="21498"/>
                  </a:lnTo>
                  <a:lnTo>
                    <a:pt x="10492" y="21517"/>
                  </a:lnTo>
                  <a:lnTo>
                    <a:pt x="10526" y="21462"/>
                  </a:lnTo>
                  <a:lnTo>
                    <a:pt x="10526" y="21370"/>
                  </a:lnTo>
                  <a:lnTo>
                    <a:pt x="10491" y="21350"/>
                  </a:lnTo>
                  <a:lnTo>
                    <a:pt x="10494" y="21340"/>
                  </a:lnTo>
                  <a:lnTo>
                    <a:pt x="10442" y="21242"/>
                  </a:lnTo>
                  <a:lnTo>
                    <a:pt x="10379" y="20857"/>
                  </a:lnTo>
                  <a:lnTo>
                    <a:pt x="10348" y="20710"/>
                  </a:lnTo>
                  <a:lnTo>
                    <a:pt x="10396" y="20477"/>
                  </a:lnTo>
                  <a:lnTo>
                    <a:pt x="10386" y="20370"/>
                  </a:lnTo>
                  <a:lnTo>
                    <a:pt x="10366" y="20349"/>
                  </a:lnTo>
                  <a:lnTo>
                    <a:pt x="10425" y="20290"/>
                  </a:lnTo>
                  <a:lnTo>
                    <a:pt x="10475" y="20022"/>
                  </a:lnTo>
                  <a:lnTo>
                    <a:pt x="10433" y="19997"/>
                  </a:lnTo>
                  <a:lnTo>
                    <a:pt x="10426" y="19933"/>
                  </a:lnTo>
                  <a:lnTo>
                    <a:pt x="10436" y="19912"/>
                  </a:lnTo>
                  <a:lnTo>
                    <a:pt x="10476" y="19959"/>
                  </a:lnTo>
                  <a:lnTo>
                    <a:pt x="10571" y="19848"/>
                  </a:lnTo>
                  <a:lnTo>
                    <a:pt x="10599" y="19697"/>
                  </a:lnTo>
                  <a:lnTo>
                    <a:pt x="10580" y="19673"/>
                  </a:lnTo>
                  <a:lnTo>
                    <a:pt x="10596" y="19678"/>
                  </a:lnTo>
                  <a:lnTo>
                    <a:pt x="10609" y="19651"/>
                  </a:lnTo>
                  <a:lnTo>
                    <a:pt x="10616" y="19656"/>
                  </a:lnTo>
                  <a:lnTo>
                    <a:pt x="10621" y="19661"/>
                  </a:lnTo>
                  <a:lnTo>
                    <a:pt x="10656" y="19661"/>
                  </a:lnTo>
                  <a:lnTo>
                    <a:pt x="10693" y="19637"/>
                  </a:lnTo>
                  <a:lnTo>
                    <a:pt x="10701" y="19586"/>
                  </a:lnTo>
                  <a:lnTo>
                    <a:pt x="10701" y="19507"/>
                  </a:lnTo>
                  <a:lnTo>
                    <a:pt x="10733" y="19517"/>
                  </a:lnTo>
                  <a:lnTo>
                    <a:pt x="10850" y="19469"/>
                  </a:lnTo>
                  <a:lnTo>
                    <a:pt x="10863" y="19462"/>
                  </a:lnTo>
                  <a:lnTo>
                    <a:pt x="10877" y="19454"/>
                  </a:lnTo>
                  <a:lnTo>
                    <a:pt x="10886" y="19382"/>
                  </a:lnTo>
                  <a:lnTo>
                    <a:pt x="10868" y="19340"/>
                  </a:lnTo>
                  <a:lnTo>
                    <a:pt x="10830" y="19305"/>
                  </a:lnTo>
                  <a:lnTo>
                    <a:pt x="10910" y="19269"/>
                  </a:lnTo>
                  <a:lnTo>
                    <a:pt x="10918" y="19252"/>
                  </a:lnTo>
                  <a:lnTo>
                    <a:pt x="10938" y="19306"/>
                  </a:lnTo>
                  <a:lnTo>
                    <a:pt x="10977" y="19306"/>
                  </a:lnTo>
                  <a:lnTo>
                    <a:pt x="11001" y="19276"/>
                  </a:lnTo>
                  <a:lnTo>
                    <a:pt x="11158" y="19198"/>
                  </a:lnTo>
                  <a:lnTo>
                    <a:pt x="11435" y="18910"/>
                  </a:lnTo>
                  <a:lnTo>
                    <a:pt x="11447" y="18801"/>
                  </a:lnTo>
                  <a:lnTo>
                    <a:pt x="11569" y="18632"/>
                  </a:lnTo>
                  <a:lnTo>
                    <a:pt x="11578" y="18575"/>
                  </a:lnTo>
                  <a:lnTo>
                    <a:pt x="11524" y="18456"/>
                  </a:lnTo>
                  <a:lnTo>
                    <a:pt x="11531" y="18403"/>
                  </a:lnTo>
                  <a:lnTo>
                    <a:pt x="11575" y="18374"/>
                  </a:lnTo>
                  <a:lnTo>
                    <a:pt x="11569" y="18430"/>
                  </a:lnTo>
                  <a:lnTo>
                    <a:pt x="11587" y="18503"/>
                  </a:lnTo>
                  <a:lnTo>
                    <a:pt x="11684" y="18482"/>
                  </a:lnTo>
                  <a:lnTo>
                    <a:pt x="11692" y="18501"/>
                  </a:lnTo>
                  <a:lnTo>
                    <a:pt x="11704" y="18529"/>
                  </a:lnTo>
                  <a:lnTo>
                    <a:pt x="11907" y="18386"/>
                  </a:lnTo>
                  <a:lnTo>
                    <a:pt x="12022" y="18366"/>
                  </a:lnTo>
                  <a:lnTo>
                    <a:pt x="12032" y="18349"/>
                  </a:lnTo>
                  <a:lnTo>
                    <a:pt x="12041" y="18335"/>
                  </a:lnTo>
                  <a:lnTo>
                    <a:pt x="12312" y="18270"/>
                  </a:lnTo>
                  <a:lnTo>
                    <a:pt x="12442" y="18353"/>
                  </a:lnTo>
                  <a:lnTo>
                    <a:pt x="12679" y="18420"/>
                  </a:lnTo>
                  <a:lnTo>
                    <a:pt x="12826" y="18413"/>
                  </a:lnTo>
                  <a:lnTo>
                    <a:pt x="12866" y="18348"/>
                  </a:lnTo>
                  <a:lnTo>
                    <a:pt x="12827" y="18277"/>
                  </a:lnTo>
                  <a:lnTo>
                    <a:pt x="12885" y="18192"/>
                  </a:lnTo>
                  <a:lnTo>
                    <a:pt x="12891" y="18227"/>
                  </a:lnTo>
                  <a:lnTo>
                    <a:pt x="12916" y="18254"/>
                  </a:lnTo>
                  <a:lnTo>
                    <a:pt x="12978" y="18271"/>
                  </a:lnTo>
                  <a:lnTo>
                    <a:pt x="12985" y="18266"/>
                  </a:lnTo>
                  <a:lnTo>
                    <a:pt x="12982" y="18279"/>
                  </a:lnTo>
                  <a:lnTo>
                    <a:pt x="12998" y="18305"/>
                  </a:lnTo>
                  <a:lnTo>
                    <a:pt x="13000" y="18312"/>
                  </a:lnTo>
                  <a:lnTo>
                    <a:pt x="13007" y="18335"/>
                  </a:lnTo>
                  <a:lnTo>
                    <a:pt x="13025" y="18335"/>
                  </a:lnTo>
                  <a:lnTo>
                    <a:pt x="13046" y="18391"/>
                  </a:lnTo>
                  <a:lnTo>
                    <a:pt x="13117" y="18445"/>
                  </a:lnTo>
                  <a:lnTo>
                    <a:pt x="13172" y="18463"/>
                  </a:lnTo>
                  <a:lnTo>
                    <a:pt x="13281" y="18679"/>
                  </a:lnTo>
                  <a:lnTo>
                    <a:pt x="13359" y="18706"/>
                  </a:lnTo>
                  <a:lnTo>
                    <a:pt x="13386" y="18736"/>
                  </a:lnTo>
                  <a:lnTo>
                    <a:pt x="13474" y="18728"/>
                  </a:lnTo>
                  <a:lnTo>
                    <a:pt x="13536" y="18621"/>
                  </a:lnTo>
                  <a:lnTo>
                    <a:pt x="13557" y="18656"/>
                  </a:lnTo>
                  <a:lnTo>
                    <a:pt x="13611" y="18625"/>
                  </a:lnTo>
                  <a:lnTo>
                    <a:pt x="13614" y="18626"/>
                  </a:lnTo>
                  <a:lnTo>
                    <a:pt x="13650" y="18710"/>
                  </a:lnTo>
                  <a:lnTo>
                    <a:pt x="13699" y="18733"/>
                  </a:lnTo>
                  <a:lnTo>
                    <a:pt x="13791" y="18627"/>
                  </a:lnTo>
                  <a:lnTo>
                    <a:pt x="13782" y="18557"/>
                  </a:lnTo>
                  <a:lnTo>
                    <a:pt x="13775" y="18544"/>
                  </a:lnTo>
                  <a:lnTo>
                    <a:pt x="13789" y="18432"/>
                  </a:lnTo>
                  <a:lnTo>
                    <a:pt x="13803" y="18421"/>
                  </a:lnTo>
                  <a:lnTo>
                    <a:pt x="13807" y="18426"/>
                  </a:lnTo>
                  <a:lnTo>
                    <a:pt x="13825" y="18503"/>
                  </a:lnTo>
                  <a:lnTo>
                    <a:pt x="13969" y="18594"/>
                  </a:lnTo>
                  <a:lnTo>
                    <a:pt x="14025" y="18637"/>
                  </a:lnTo>
                  <a:lnTo>
                    <a:pt x="14039" y="18826"/>
                  </a:lnTo>
                  <a:lnTo>
                    <a:pt x="14186" y="18720"/>
                  </a:lnTo>
                  <a:lnTo>
                    <a:pt x="14229" y="18703"/>
                  </a:lnTo>
                  <a:lnTo>
                    <a:pt x="14256" y="18605"/>
                  </a:lnTo>
                  <a:lnTo>
                    <a:pt x="14223" y="18530"/>
                  </a:lnTo>
                  <a:lnTo>
                    <a:pt x="14063" y="18428"/>
                  </a:lnTo>
                  <a:lnTo>
                    <a:pt x="13980" y="18349"/>
                  </a:lnTo>
                  <a:lnTo>
                    <a:pt x="13964" y="18310"/>
                  </a:lnTo>
                  <a:lnTo>
                    <a:pt x="13966" y="18264"/>
                  </a:lnTo>
                  <a:lnTo>
                    <a:pt x="14029" y="18193"/>
                  </a:lnTo>
                  <a:lnTo>
                    <a:pt x="14094" y="18055"/>
                  </a:lnTo>
                  <a:lnTo>
                    <a:pt x="14140" y="18002"/>
                  </a:lnTo>
                  <a:lnTo>
                    <a:pt x="14147" y="17925"/>
                  </a:lnTo>
                  <a:lnTo>
                    <a:pt x="14136" y="17896"/>
                  </a:lnTo>
                  <a:lnTo>
                    <a:pt x="14149" y="17835"/>
                  </a:lnTo>
                  <a:lnTo>
                    <a:pt x="14114" y="17755"/>
                  </a:lnTo>
                  <a:lnTo>
                    <a:pt x="14075" y="17755"/>
                  </a:lnTo>
                  <a:lnTo>
                    <a:pt x="14038" y="17784"/>
                  </a:lnTo>
                  <a:lnTo>
                    <a:pt x="13941" y="17848"/>
                  </a:lnTo>
                  <a:lnTo>
                    <a:pt x="13902" y="17961"/>
                  </a:lnTo>
                  <a:lnTo>
                    <a:pt x="13895" y="17972"/>
                  </a:lnTo>
                  <a:lnTo>
                    <a:pt x="13887" y="17968"/>
                  </a:lnTo>
                  <a:lnTo>
                    <a:pt x="13866" y="17951"/>
                  </a:lnTo>
                  <a:lnTo>
                    <a:pt x="13865" y="17941"/>
                  </a:lnTo>
                  <a:lnTo>
                    <a:pt x="13889" y="17907"/>
                  </a:lnTo>
                  <a:lnTo>
                    <a:pt x="13908" y="17855"/>
                  </a:lnTo>
                  <a:lnTo>
                    <a:pt x="13900" y="17795"/>
                  </a:lnTo>
                  <a:lnTo>
                    <a:pt x="13914" y="17796"/>
                  </a:lnTo>
                  <a:lnTo>
                    <a:pt x="13950" y="17809"/>
                  </a:lnTo>
                  <a:lnTo>
                    <a:pt x="13949" y="17800"/>
                  </a:lnTo>
                  <a:lnTo>
                    <a:pt x="13983" y="17804"/>
                  </a:lnTo>
                  <a:lnTo>
                    <a:pt x="14073" y="17681"/>
                  </a:lnTo>
                  <a:lnTo>
                    <a:pt x="14259" y="17589"/>
                  </a:lnTo>
                  <a:lnTo>
                    <a:pt x="14308" y="17615"/>
                  </a:lnTo>
                  <a:lnTo>
                    <a:pt x="14366" y="17582"/>
                  </a:lnTo>
                  <a:lnTo>
                    <a:pt x="14368" y="17587"/>
                  </a:lnTo>
                  <a:lnTo>
                    <a:pt x="14373" y="17601"/>
                  </a:lnTo>
                  <a:lnTo>
                    <a:pt x="14429" y="17625"/>
                  </a:lnTo>
                  <a:lnTo>
                    <a:pt x="14431" y="17650"/>
                  </a:lnTo>
                  <a:lnTo>
                    <a:pt x="14464" y="17607"/>
                  </a:lnTo>
                  <a:lnTo>
                    <a:pt x="14478" y="17596"/>
                  </a:lnTo>
                  <a:lnTo>
                    <a:pt x="14477" y="17590"/>
                  </a:lnTo>
                  <a:lnTo>
                    <a:pt x="14486" y="17579"/>
                  </a:lnTo>
                  <a:lnTo>
                    <a:pt x="14499" y="17565"/>
                  </a:lnTo>
                  <a:lnTo>
                    <a:pt x="14577" y="17610"/>
                  </a:lnTo>
                  <a:lnTo>
                    <a:pt x="14605" y="17518"/>
                  </a:lnTo>
                  <a:lnTo>
                    <a:pt x="14618" y="17339"/>
                  </a:lnTo>
                  <a:lnTo>
                    <a:pt x="14627" y="17300"/>
                  </a:lnTo>
                  <a:lnTo>
                    <a:pt x="14640" y="17338"/>
                  </a:lnTo>
                  <a:lnTo>
                    <a:pt x="14636" y="17379"/>
                  </a:lnTo>
                  <a:lnTo>
                    <a:pt x="14660" y="17492"/>
                  </a:lnTo>
                  <a:lnTo>
                    <a:pt x="14717" y="17624"/>
                  </a:lnTo>
                  <a:lnTo>
                    <a:pt x="14776" y="17633"/>
                  </a:lnTo>
                  <a:lnTo>
                    <a:pt x="14825" y="17624"/>
                  </a:lnTo>
                  <a:lnTo>
                    <a:pt x="14858" y="17567"/>
                  </a:lnTo>
                  <a:lnTo>
                    <a:pt x="14886" y="17597"/>
                  </a:lnTo>
                  <a:lnTo>
                    <a:pt x="14967" y="17556"/>
                  </a:lnTo>
                  <a:lnTo>
                    <a:pt x="14996" y="17519"/>
                  </a:lnTo>
                  <a:lnTo>
                    <a:pt x="15011" y="17458"/>
                  </a:lnTo>
                  <a:lnTo>
                    <a:pt x="15047" y="17516"/>
                  </a:lnTo>
                  <a:lnTo>
                    <a:pt x="15096" y="17481"/>
                  </a:lnTo>
                  <a:lnTo>
                    <a:pt x="15147" y="17475"/>
                  </a:lnTo>
                  <a:lnTo>
                    <a:pt x="15316" y="17384"/>
                  </a:lnTo>
                  <a:lnTo>
                    <a:pt x="15297" y="17411"/>
                  </a:lnTo>
                  <a:lnTo>
                    <a:pt x="15351" y="17455"/>
                  </a:lnTo>
                  <a:lnTo>
                    <a:pt x="15442" y="17468"/>
                  </a:lnTo>
                  <a:lnTo>
                    <a:pt x="15523" y="17518"/>
                  </a:lnTo>
                  <a:lnTo>
                    <a:pt x="15618" y="17598"/>
                  </a:lnTo>
                  <a:lnTo>
                    <a:pt x="15681" y="17615"/>
                  </a:lnTo>
                  <a:lnTo>
                    <a:pt x="15677" y="17570"/>
                  </a:lnTo>
                  <a:lnTo>
                    <a:pt x="15707" y="17585"/>
                  </a:lnTo>
                  <a:lnTo>
                    <a:pt x="15703" y="17590"/>
                  </a:lnTo>
                  <a:lnTo>
                    <a:pt x="15724" y="17658"/>
                  </a:lnTo>
                  <a:lnTo>
                    <a:pt x="15819" y="17773"/>
                  </a:lnTo>
                  <a:lnTo>
                    <a:pt x="15795" y="17870"/>
                  </a:lnTo>
                  <a:lnTo>
                    <a:pt x="15803" y="17944"/>
                  </a:lnTo>
                  <a:lnTo>
                    <a:pt x="15849" y="17969"/>
                  </a:lnTo>
                  <a:lnTo>
                    <a:pt x="15858" y="17965"/>
                  </a:lnTo>
                  <a:lnTo>
                    <a:pt x="15863" y="17973"/>
                  </a:lnTo>
                  <a:lnTo>
                    <a:pt x="15866" y="17962"/>
                  </a:lnTo>
                  <a:lnTo>
                    <a:pt x="16027" y="17888"/>
                  </a:lnTo>
                  <a:lnTo>
                    <a:pt x="16034" y="17860"/>
                  </a:lnTo>
                  <a:lnTo>
                    <a:pt x="16083" y="17855"/>
                  </a:lnTo>
                  <a:lnTo>
                    <a:pt x="16213" y="17685"/>
                  </a:lnTo>
                  <a:lnTo>
                    <a:pt x="16315" y="17685"/>
                  </a:lnTo>
                  <a:lnTo>
                    <a:pt x="16315" y="17600"/>
                  </a:lnTo>
                  <a:lnTo>
                    <a:pt x="16305" y="17576"/>
                  </a:lnTo>
                  <a:lnTo>
                    <a:pt x="16319" y="17525"/>
                  </a:lnTo>
                  <a:lnTo>
                    <a:pt x="16435" y="17503"/>
                  </a:lnTo>
                  <a:lnTo>
                    <a:pt x="16624" y="17658"/>
                  </a:lnTo>
                  <a:lnTo>
                    <a:pt x="16626" y="17683"/>
                  </a:lnTo>
                  <a:lnTo>
                    <a:pt x="16628" y="17699"/>
                  </a:lnTo>
                  <a:lnTo>
                    <a:pt x="16685" y="17771"/>
                  </a:lnTo>
                  <a:lnTo>
                    <a:pt x="16730" y="17883"/>
                  </a:lnTo>
                  <a:lnTo>
                    <a:pt x="16859" y="18032"/>
                  </a:lnTo>
                  <a:lnTo>
                    <a:pt x="16875" y="18089"/>
                  </a:lnTo>
                  <a:lnTo>
                    <a:pt x="16923" y="18158"/>
                  </a:lnTo>
                  <a:lnTo>
                    <a:pt x="17017" y="18152"/>
                  </a:lnTo>
                  <a:lnTo>
                    <a:pt x="17088" y="18322"/>
                  </a:lnTo>
                  <a:lnTo>
                    <a:pt x="17099" y="18336"/>
                  </a:lnTo>
                  <a:lnTo>
                    <a:pt x="17093" y="18374"/>
                  </a:lnTo>
                  <a:lnTo>
                    <a:pt x="17126" y="18561"/>
                  </a:lnTo>
                  <a:lnTo>
                    <a:pt x="17115" y="18760"/>
                  </a:lnTo>
                  <a:lnTo>
                    <a:pt x="17082" y="18979"/>
                  </a:lnTo>
                  <a:lnTo>
                    <a:pt x="17086" y="19170"/>
                  </a:lnTo>
                  <a:lnTo>
                    <a:pt x="17107" y="19247"/>
                  </a:lnTo>
                  <a:lnTo>
                    <a:pt x="17213" y="19364"/>
                  </a:lnTo>
                  <a:lnTo>
                    <a:pt x="17261" y="19223"/>
                  </a:lnTo>
                  <a:lnTo>
                    <a:pt x="17227" y="19177"/>
                  </a:lnTo>
                  <a:lnTo>
                    <a:pt x="17213" y="19096"/>
                  </a:lnTo>
                  <a:lnTo>
                    <a:pt x="17218" y="19095"/>
                  </a:lnTo>
                  <a:lnTo>
                    <a:pt x="17250" y="19201"/>
                  </a:lnTo>
                  <a:lnTo>
                    <a:pt x="17282" y="19201"/>
                  </a:lnTo>
                  <a:lnTo>
                    <a:pt x="17280" y="19206"/>
                  </a:lnTo>
                  <a:lnTo>
                    <a:pt x="17259" y="19261"/>
                  </a:lnTo>
                  <a:lnTo>
                    <a:pt x="17233" y="19388"/>
                  </a:lnTo>
                  <a:lnTo>
                    <a:pt x="17204" y="19411"/>
                  </a:lnTo>
                  <a:lnTo>
                    <a:pt x="17204" y="19517"/>
                  </a:lnTo>
                  <a:lnTo>
                    <a:pt x="17239" y="19583"/>
                  </a:lnTo>
                  <a:lnTo>
                    <a:pt x="17281" y="19644"/>
                  </a:lnTo>
                  <a:lnTo>
                    <a:pt x="17351" y="19897"/>
                  </a:lnTo>
                  <a:lnTo>
                    <a:pt x="17478" y="20026"/>
                  </a:lnTo>
                  <a:lnTo>
                    <a:pt x="17517" y="20005"/>
                  </a:lnTo>
                  <a:lnTo>
                    <a:pt x="17518" y="19981"/>
                  </a:lnTo>
                  <a:lnTo>
                    <a:pt x="17530" y="20030"/>
                  </a:lnTo>
                  <a:lnTo>
                    <a:pt x="17534" y="20090"/>
                  </a:lnTo>
                  <a:lnTo>
                    <a:pt x="17575" y="20239"/>
                  </a:lnTo>
                  <a:lnTo>
                    <a:pt x="17629" y="20294"/>
                  </a:lnTo>
                  <a:lnTo>
                    <a:pt x="17669" y="20316"/>
                  </a:lnTo>
                  <a:lnTo>
                    <a:pt x="17749" y="20665"/>
                  </a:lnTo>
                  <a:lnTo>
                    <a:pt x="17781" y="20695"/>
                  </a:lnTo>
                  <a:lnTo>
                    <a:pt x="17891" y="20735"/>
                  </a:lnTo>
                  <a:lnTo>
                    <a:pt x="17928" y="20768"/>
                  </a:lnTo>
                  <a:lnTo>
                    <a:pt x="18049" y="21008"/>
                  </a:lnTo>
                  <a:lnTo>
                    <a:pt x="18109" y="21083"/>
                  </a:lnTo>
                  <a:lnTo>
                    <a:pt x="18085" y="21102"/>
                  </a:lnTo>
                  <a:lnTo>
                    <a:pt x="18077" y="21173"/>
                  </a:lnTo>
                  <a:lnTo>
                    <a:pt x="18106" y="21232"/>
                  </a:lnTo>
                  <a:lnTo>
                    <a:pt x="18186" y="21258"/>
                  </a:lnTo>
                  <a:lnTo>
                    <a:pt x="18222" y="21222"/>
                  </a:lnTo>
                  <a:lnTo>
                    <a:pt x="18268" y="21216"/>
                  </a:lnTo>
                  <a:lnTo>
                    <a:pt x="18459" y="21097"/>
                  </a:lnTo>
                  <a:lnTo>
                    <a:pt x="18506" y="20961"/>
                  </a:lnTo>
                  <a:lnTo>
                    <a:pt x="18512" y="20920"/>
                  </a:lnTo>
                  <a:lnTo>
                    <a:pt x="18487" y="20759"/>
                  </a:lnTo>
                  <a:lnTo>
                    <a:pt x="18490" y="20693"/>
                  </a:lnTo>
                  <a:lnTo>
                    <a:pt x="18517" y="20593"/>
                  </a:lnTo>
                  <a:lnTo>
                    <a:pt x="18533" y="20598"/>
                  </a:lnTo>
                  <a:lnTo>
                    <a:pt x="18573" y="20613"/>
                  </a:lnTo>
                  <a:lnTo>
                    <a:pt x="18520" y="20268"/>
                  </a:lnTo>
                  <a:lnTo>
                    <a:pt x="18532" y="20127"/>
                  </a:lnTo>
                  <a:lnTo>
                    <a:pt x="18523" y="19850"/>
                  </a:lnTo>
                  <a:lnTo>
                    <a:pt x="18485" y="19625"/>
                  </a:lnTo>
                  <a:lnTo>
                    <a:pt x="18459" y="19539"/>
                  </a:lnTo>
                  <a:lnTo>
                    <a:pt x="18333" y="19278"/>
                  </a:lnTo>
                  <a:lnTo>
                    <a:pt x="18256" y="18983"/>
                  </a:lnTo>
                  <a:lnTo>
                    <a:pt x="18164" y="18784"/>
                  </a:lnTo>
                  <a:lnTo>
                    <a:pt x="18165" y="18777"/>
                  </a:lnTo>
                  <a:lnTo>
                    <a:pt x="18166" y="18767"/>
                  </a:lnTo>
                  <a:lnTo>
                    <a:pt x="18156" y="18701"/>
                  </a:lnTo>
                  <a:lnTo>
                    <a:pt x="18125" y="18594"/>
                  </a:lnTo>
                  <a:lnTo>
                    <a:pt x="18125" y="18564"/>
                  </a:lnTo>
                  <a:lnTo>
                    <a:pt x="18157" y="18491"/>
                  </a:lnTo>
                  <a:lnTo>
                    <a:pt x="18157" y="18432"/>
                  </a:lnTo>
                  <a:lnTo>
                    <a:pt x="18025" y="18136"/>
                  </a:lnTo>
                  <a:lnTo>
                    <a:pt x="17948" y="18019"/>
                  </a:lnTo>
                  <a:lnTo>
                    <a:pt x="17903" y="17976"/>
                  </a:lnTo>
                  <a:lnTo>
                    <a:pt x="17893" y="17945"/>
                  </a:lnTo>
                  <a:lnTo>
                    <a:pt x="17812" y="17767"/>
                  </a:lnTo>
                  <a:lnTo>
                    <a:pt x="17704" y="17459"/>
                  </a:lnTo>
                  <a:lnTo>
                    <a:pt x="17676" y="17277"/>
                  </a:lnTo>
                  <a:lnTo>
                    <a:pt x="17608" y="17026"/>
                  </a:lnTo>
                  <a:lnTo>
                    <a:pt x="17608" y="16969"/>
                  </a:lnTo>
                  <a:lnTo>
                    <a:pt x="17570" y="16917"/>
                  </a:lnTo>
                  <a:lnTo>
                    <a:pt x="17562" y="16907"/>
                  </a:lnTo>
                  <a:lnTo>
                    <a:pt x="17551" y="16735"/>
                  </a:lnTo>
                  <a:lnTo>
                    <a:pt x="17534" y="16669"/>
                  </a:lnTo>
                  <a:lnTo>
                    <a:pt x="17522" y="16532"/>
                  </a:lnTo>
                  <a:lnTo>
                    <a:pt x="17506" y="16462"/>
                  </a:lnTo>
                  <a:lnTo>
                    <a:pt x="17506" y="16381"/>
                  </a:lnTo>
                  <a:lnTo>
                    <a:pt x="17514" y="16316"/>
                  </a:lnTo>
                  <a:lnTo>
                    <a:pt x="17575" y="16026"/>
                  </a:lnTo>
                  <a:lnTo>
                    <a:pt x="17587" y="15903"/>
                  </a:lnTo>
                  <a:lnTo>
                    <a:pt x="17614" y="15790"/>
                  </a:lnTo>
                  <a:lnTo>
                    <a:pt x="17648" y="15680"/>
                  </a:lnTo>
                  <a:lnTo>
                    <a:pt x="17678" y="15631"/>
                  </a:lnTo>
                  <a:lnTo>
                    <a:pt x="17705" y="15614"/>
                  </a:lnTo>
                  <a:lnTo>
                    <a:pt x="17725" y="15515"/>
                  </a:lnTo>
                  <a:lnTo>
                    <a:pt x="17687" y="15500"/>
                  </a:lnTo>
                  <a:lnTo>
                    <a:pt x="17694" y="15475"/>
                  </a:lnTo>
                  <a:lnTo>
                    <a:pt x="17725" y="15425"/>
                  </a:lnTo>
                  <a:lnTo>
                    <a:pt x="17752" y="15399"/>
                  </a:lnTo>
                  <a:lnTo>
                    <a:pt x="17761" y="15327"/>
                  </a:lnTo>
                  <a:lnTo>
                    <a:pt x="17754" y="15316"/>
                  </a:lnTo>
                  <a:lnTo>
                    <a:pt x="17756" y="15316"/>
                  </a:lnTo>
                  <a:lnTo>
                    <a:pt x="17799" y="15246"/>
                  </a:lnTo>
                  <a:lnTo>
                    <a:pt x="17819" y="15181"/>
                  </a:lnTo>
                  <a:lnTo>
                    <a:pt x="17824" y="15173"/>
                  </a:lnTo>
                  <a:lnTo>
                    <a:pt x="17835" y="15156"/>
                  </a:lnTo>
                  <a:lnTo>
                    <a:pt x="17830" y="15126"/>
                  </a:lnTo>
                  <a:lnTo>
                    <a:pt x="17849" y="15116"/>
                  </a:lnTo>
                  <a:lnTo>
                    <a:pt x="17894" y="15080"/>
                  </a:lnTo>
                  <a:lnTo>
                    <a:pt x="17921" y="15043"/>
                  </a:lnTo>
                  <a:lnTo>
                    <a:pt x="17953" y="14991"/>
                  </a:lnTo>
                  <a:lnTo>
                    <a:pt x="18002" y="14932"/>
                  </a:lnTo>
                  <a:lnTo>
                    <a:pt x="18041" y="14875"/>
                  </a:lnTo>
                  <a:lnTo>
                    <a:pt x="18081" y="14779"/>
                  </a:lnTo>
                  <a:lnTo>
                    <a:pt x="18151" y="14699"/>
                  </a:lnTo>
                  <a:lnTo>
                    <a:pt x="18174" y="14633"/>
                  </a:lnTo>
                  <a:lnTo>
                    <a:pt x="18201" y="14564"/>
                  </a:lnTo>
                  <a:lnTo>
                    <a:pt x="18228" y="14514"/>
                  </a:lnTo>
                  <a:lnTo>
                    <a:pt x="18242" y="14487"/>
                  </a:lnTo>
                  <a:lnTo>
                    <a:pt x="18283" y="14479"/>
                  </a:lnTo>
                  <a:lnTo>
                    <a:pt x="18299" y="14426"/>
                  </a:lnTo>
                  <a:lnTo>
                    <a:pt x="18320" y="14393"/>
                  </a:lnTo>
                  <a:lnTo>
                    <a:pt x="18320" y="14212"/>
                  </a:lnTo>
                  <a:lnTo>
                    <a:pt x="18338" y="14129"/>
                  </a:lnTo>
                  <a:lnTo>
                    <a:pt x="18373" y="14003"/>
                  </a:lnTo>
                  <a:lnTo>
                    <a:pt x="18425" y="13901"/>
                  </a:lnTo>
                  <a:lnTo>
                    <a:pt x="18459" y="13822"/>
                  </a:lnTo>
                  <a:lnTo>
                    <a:pt x="18499" y="13780"/>
                  </a:lnTo>
                  <a:lnTo>
                    <a:pt x="18505" y="13774"/>
                  </a:lnTo>
                  <a:lnTo>
                    <a:pt x="18509" y="13779"/>
                  </a:lnTo>
                  <a:lnTo>
                    <a:pt x="18522" y="13758"/>
                  </a:lnTo>
                  <a:lnTo>
                    <a:pt x="18548" y="13733"/>
                  </a:lnTo>
                  <a:lnTo>
                    <a:pt x="18700" y="13686"/>
                  </a:lnTo>
                  <a:lnTo>
                    <a:pt x="18751" y="13654"/>
                  </a:lnTo>
                  <a:lnTo>
                    <a:pt x="18778" y="13584"/>
                  </a:lnTo>
                  <a:lnTo>
                    <a:pt x="18803" y="13384"/>
                  </a:lnTo>
                  <a:lnTo>
                    <a:pt x="18845" y="13229"/>
                  </a:lnTo>
                  <a:lnTo>
                    <a:pt x="18886" y="13146"/>
                  </a:lnTo>
                  <a:lnTo>
                    <a:pt x="18989" y="13037"/>
                  </a:lnTo>
                  <a:lnTo>
                    <a:pt x="18985" y="13030"/>
                  </a:lnTo>
                  <a:lnTo>
                    <a:pt x="18994" y="13029"/>
                  </a:lnTo>
                  <a:lnTo>
                    <a:pt x="19063" y="12838"/>
                  </a:lnTo>
                  <a:lnTo>
                    <a:pt x="19141" y="12820"/>
                  </a:lnTo>
                  <a:lnTo>
                    <a:pt x="19170" y="12793"/>
                  </a:lnTo>
                  <a:lnTo>
                    <a:pt x="19247" y="12773"/>
                  </a:lnTo>
                  <a:lnTo>
                    <a:pt x="19317" y="12645"/>
                  </a:lnTo>
                  <a:lnTo>
                    <a:pt x="19354" y="12507"/>
                  </a:lnTo>
                  <a:lnTo>
                    <a:pt x="19309" y="12444"/>
                  </a:lnTo>
                  <a:lnTo>
                    <a:pt x="19259" y="12411"/>
                  </a:lnTo>
                  <a:lnTo>
                    <a:pt x="19246" y="12483"/>
                  </a:lnTo>
                  <a:lnTo>
                    <a:pt x="19180" y="12533"/>
                  </a:lnTo>
                  <a:lnTo>
                    <a:pt x="19175" y="12536"/>
                  </a:lnTo>
                  <a:lnTo>
                    <a:pt x="19237" y="12410"/>
                  </a:lnTo>
                  <a:lnTo>
                    <a:pt x="19223" y="12373"/>
                  </a:lnTo>
                  <a:lnTo>
                    <a:pt x="19245" y="12310"/>
                  </a:lnTo>
                  <a:lnTo>
                    <a:pt x="19198" y="12224"/>
                  </a:lnTo>
                  <a:lnTo>
                    <a:pt x="19176" y="12219"/>
                  </a:lnTo>
                  <a:lnTo>
                    <a:pt x="19179" y="12211"/>
                  </a:lnTo>
                  <a:lnTo>
                    <a:pt x="19180" y="12218"/>
                  </a:lnTo>
                  <a:lnTo>
                    <a:pt x="19216" y="12218"/>
                  </a:lnTo>
                  <a:lnTo>
                    <a:pt x="19221" y="12210"/>
                  </a:lnTo>
                  <a:lnTo>
                    <a:pt x="19230" y="12216"/>
                  </a:lnTo>
                  <a:lnTo>
                    <a:pt x="19234" y="12217"/>
                  </a:lnTo>
                  <a:lnTo>
                    <a:pt x="19314" y="12225"/>
                  </a:lnTo>
                  <a:lnTo>
                    <a:pt x="19352" y="12187"/>
                  </a:lnTo>
                  <a:lnTo>
                    <a:pt x="19382" y="12166"/>
                  </a:lnTo>
                  <a:lnTo>
                    <a:pt x="19430" y="12104"/>
                  </a:lnTo>
                  <a:lnTo>
                    <a:pt x="19441" y="12061"/>
                  </a:lnTo>
                  <a:lnTo>
                    <a:pt x="19451" y="12018"/>
                  </a:lnTo>
                  <a:lnTo>
                    <a:pt x="19508" y="11948"/>
                  </a:lnTo>
                  <a:lnTo>
                    <a:pt x="19508" y="11895"/>
                  </a:lnTo>
                  <a:lnTo>
                    <a:pt x="19499" y="11853"/>
                  </a:lnTo>
                  <a:lnTo>
                    <a:pt x="19491" y="11721"/>
                  </a:lnTo>
                  <a:lnTo>
                    <a:pt x="19463" y="11611"/>
                  </a:lnTo>
                  <a:lnTo>
                    <a:pt x="19401" y="11611"/>
                  </a:lnTo>
                  <a:lnTo>
                    <a:pt x="19355" y="11703"/>
                  </a:lnTo>
                  <a:lnTo>
                    <a:pt x="19350" y="11724"/>
                  </a:lnTo>
                  <a:lnTo>
                    <a:pt x="19349" y="11725"/>
                  </a:lnTo>
                  <a:lnTo>
                    <a:pt x="19348" y="11724"/>
                  </a:lnTo>
                  <a:lnTo>
                    <a:pt x="19346" y="11719"/>
                  </a:lnTo>
                  <a:lnTo>
                    <a:pt x="19356" y="11652"/>
                  </a:lnTo>
                  <a:lnTo>
                    <a:pt x="19331" y="11612"/>
                  </a:lnTo>
                  <a:lnTo>
                    <a:pt x="19252" y="11604"/>
                  </a:lnTo>
                  <a:lnTo>
                    <a:pt x="19212" y="11647"/>
                  </a:lnTo>
                  <a:lnTo>
                    <a:pt x="19169" y="11664"/>
                  </a:lnTo>
                  <a:lnTo>
                    <a:pt x="19187" y="11635"/>
                  </a:lnTo>
                  <a:lnTo>
                    <a:pt x="19204" y="11607"/>
                  </a:lnTo>
                  <a:lnTo>
                    <a:pt x="19308" y="11531"/>
                  </a:lnTo>
                  <a:lnTo>
                    <a:pt x="19315" y="11496"/>
                  </a:lnTo>
                  <a:lnTo>
                    <a:pt x="19339" y="11496"/>
                  </a:lnTo>
                  <a:lnTo>
                    <a:pt x="19350" y="11491"/>
                  </a:lnTo>
                  <a:lnTo>
                    <a:pt x="19353" y="11509"/>
                  </a:lnTo>
                  <a:lnTo>
                    <a:pt x="19450" y="11509"/>
                  </a:lnTo>
                  <a:lnTo>
                    <a:pt x="19416" y="11454"/>
                  </a:lnTo>
                  <a:lnTo>
                    <a:pt x="19416" y="11453"/>
                  </a:lnTo>
                  <a:lnTo>
                    <a:pt x="19421" y="11437"/>
                  </a:lnTo>
                  <a:lnTo>
                    <a:pt x="19394" y="11333"/>
                  </a:lnTo>
                  <a:lnTo>
                    <a:pt x="19376" y="11304"/>
                  </a:lnTo>
                  <a:lnTo>
                    <a:pt x="19357" y="11258"/>
                  </a:lnTo>
                  <a:lnTo>
                    <a:pt x="19331" y="11241"/>
                  </a:lnTo>
                  <a:lnTo>
                    <a:pt x="19311" y="11222"/>
                  </a:lnTo>
                  <a:lnTo>
                    <a:pt x="19306" y="11207"/>
                  </a:lnTo>
                  <a:lnTo>
                    <a:pt x="19305" y="11203"/>
                  </a:lnTo>
                  <a:lnTo>
                    <a:pt x="19294" y="11181"/>
                  </a:lnTo>
                  <a:lnTo>
                    <a:pt x="19337" y="11120"/>
                  </a:lnTo>
                  <a:lnTo>
                    <a:pt x="19282" y="10862"/>
                  </a:lnTo>
                  <a:lnTo>
                    <a:pt x="19277" y="10846"/>
                  </a:lnTo>
                  <a:lnTo>
                    <a:pt x="19270" y="10824"/>
                  </a:lnTo>
                  <a:lnTo>
                    <a:pt x="19141" y="10824"/>
                  </a:lnTo>
                  <a:lnTo>
                    <a:pt x="19092" y="10881"/>
                  </a:lnTo>
                  <a:lnTo>
                    <a:pt x="19081" y="10887"/>
                  </a:lnTo>
                  <a:lnTo>
                    <a:pt x="19147" y="10780"/>
                  </a:lnTo>
                  <a:lnTo>
                    <a:pt x="19122" y="10700"/>
                  </a:lnTo>
                  <a:lnTo>
                    <a:pt x="19065" y="10667"/>
                  </a:lnTo>
                  <a:lnTo>
                    <a:pt x="19063" y="10666"/>
                  </a:lnTo>
                  <a:lnTo>
                    <a:pt x="19068" y="10663"/>
                  </a:lnTo>
                  <a:lnTo>
                    <a:pt x="19068" y="10588"/>
                  </a:lnTo>
                  <a:lnTo>
                    <a:pt x="19086" y="10595"/>
                  </a:lnTo>
                  <a:lnTo>
                    <a:pt x="19112" y="10540"/>
                  </a:lnTo>
                  <a:lnTo>
                    <a:pt x="19118" y="10485"/>
                  </a:lnTo>
                  <a:lnTo>
                    <a:pt x="19087" y="10374"/>
                  </a:lnTo>
                  <a:lnTo>
                    <a:pt x="19038" y="10339"/>
                  </a:lnTo>
                  <a:lnTo>
                    <a:pt x="19054" y="10313"/>
                  </a:lnTo>
                  <a:lnTo>
                    <a:pt x="19042" y="10211"/>
                  </a:lnTo>
                  <a:lnTo>
                    <a:pt x="19062" y="10184"/>
                  </a:lnTo>
                  <a:lnTo>
                    <a:pt x="19070" y="10117"/>
                  </a:lnTo>
                  <a:lnTo>
                    <a:pt x="19021" y="10028"/>
                  </a:lnTo>
                  <a:lnTo>
                    <a:pt x="18951" y="9993"/>
                  </a:lnTo>
                  <a:lnTo>
                    <a:pt x="18881" y="9934"/>
                  </a:lnTo>
                  <a:lnTo>
                    <a:pt x="18924" y="9957"/>
                  </a:lnTo>
                  <a:lnTo>
                    <a:pt x="18971" y="9995"/>
                  </a:lnTo>
                  <a:lnTo>
                    <a:pt x="19011" y="9979"/>
                  </a:lnTo>
                  <a:lnTo>
                    <a:pt x="19022" y="9907"/>
                  </a:lnTo>
                  <a:lnTo>
                    <a:pt x="18994" y="9861"/>
                  </a:lnTo>
                  <a:lnTo>
                    <a:pt x="18954" y="9752"/>
                  </a:lnTo>
                  <a:lnTo>
                    <a:pt x="18940" y="9747"/>
                  </a:lnTo>
                  <a:lnTo>
                    <a:pt x="18966" y="9693"/>
                  </a:lnTo>
                  <a:lnTo>
                    <a:pt x="18974" y="9722"/>
                  </a:lnTo>
                  <a:lnTo>
                    <a:pt x="19043" y="9802"/>
                  </a:lnTo>
                  <a:lnTo>
                    <a:pt x="19089" y="9802"/>
                  </a:lnTo>
                  <a:lnTo>
                    <a:pt x="19109" y="9776"/>
                  </a:lnTo>
                  <a:lnTo>
                    <a:pt x="19119" y="9776"/>
                  </a:lnTo>
                  <a:lnTo>
                    <a:pt x="19114" y="9807"/>
                  </a:lnTo>
                  <a:lnTo>
                    <a:pt x="19148" y="9904"/>
                  </a:lnTo>
                  <a:lnTo>
                    <a:pt x="19148" y="9937"/>
                  </a:lnTo>
                  <a:lnTo>
                    <a:pt x="19180" y="10021"/>
                  </a:lnTo>
                  <a:lnTo>
                    <a:pt x="19223" y="10015"/>
                  </a:lnTo>
                  <a:lnTo>
                    <a:pt x="19235" y="10022"/>
                  </a:lnTo>
                  <a:lnTo>
                    <a:pt x="19237" y="10062"/>
                  </a:lnTo>
                  <a:lnTo>
                    <a:pt x="19235" y="10085"/>
                  </a:lnTo>
                  <a:lnTo>
                    <a:pt x="19205" y="10139"/>
                  </a:lnTo>
                  <a:lnTo>
                    <a:pt x="19186" y="10202"/>
                  </a:lnTo>
                  <a:lnTo>
                    <a:pt x="19172" y="10346"/>
                  </a:lnTo>
                  <a:lnTo>
                    <a:pt x="19185" y="10467"/>
                  </a:lnTo>
                  <a:lnTo>
                    <a:pt x="19185" y="10596"/>
                  </a:lnTo>
                  <a:lnTo>
                    <a:pt x="19207" y="10694"/>
                  </a:lnTo>
                  <a:lnTo>
                    <a:pt x="19255" y="10687"/>
                  </a:lnTo>
                  <a:lnTo>
                    <a:pt x="19267" y="10565"/>
                  </a:lnTo>
                  <a:lnTo>
                    <a:pt x="19291" y="10445"/>
                  </a:lnTo>
                  <a:lnTo>
                    <a:pt x="19339" y="10263"/>
                  </a:lnTo>
                  <a:lnTo>
                    <a:pt x="19360" y="10182"/>
                  </a:lnTo>
                  <a:lnTo>
                    <a:pt x="19374" y="10100"/>
                  </a:lnTo>
                  <a:lnTo>
                    <a:pt x="19370" y="9993"/>
                  </a:lnTo>
                  <a:lnTo>
                    <a:pt x="19372" y="9974"/>
                  </a:lnTo>
                  <a:lnTo>
                    <a:pt x="19426" y="9905"/>
                  </a:lnTo>
                  <a:lnTo>
                    <a:pt x="19432" y="9880"/>
                  </a:lnTo>
                  <a:lnTo>
                    <a:pt x="19435" y="9878"/>
                  </a:lnTo>
                  <a:lnTo>
                    <a:pt x="19438" y="9858"/>
                  </a:lnTo>
                  <a:lnTo>
                    <a:pt x="19457" y="9781"/>
                  </a:lnTo>
                  <a:lnTo>
                    <a:pt x="19448" y="9786"/>
                  </a:lnTo>
                  <a:lnTo>
                    <a:pt x="19450" y="9772"/>
                  </a:lnTo>
                  <a:lnTo>
                    <a:pt x="19484" y="9485"/>
                  </a:lnTo>
                  <a:lnTo>
                    <a:pt x="19479" y="9452"/>
                  </a:lnTo>
                  <a:lnTo>
                    <a:pt x="19470" y="9370"/>
                  </a:lnTo>
                  <a:lnTo>
                    <a:pt x="19439" y="9240"/>
                  </a:lnTo>
                  <a:lnTo>
                    <a:pt x="19385" y="9152"/>
                  </a:lnTo>
                  <a:lnTo>
                    <a:pt x="19313" y="9075"/>
                  </a:lnTo>
                  <a:lnTo>
                    <a:pt x="19293" y="9031"/>
                  </a:lnTo>
                  <a:lnTo>
                    <a:pt x="19277" y="8981"/>
                  </a:lnTo>
                  <a:lnTo>
                    <a:pt x="19220" y="8822"/>
                  </a:lnTo>
                  <a:lnTo>
                    <a:pt x="19208" y="8792"/>
                  </a:lnTo>
                  <a:lnTo>
                    <a:pt x="19298" y="8868"/>
                  </a:lnTo>
                  <a:lnTo>
                    <a:pt x="19330" y="8882"/>
                  </a:lnTo>
                  <a:lnTo>
                    <a:pt x="19397" y="8902"/>
                  </a:lnTo>
                  <a:lnTo>
                    <a:pt x="19402" y="8904"/>
                  </a:lnTo>
                  <a:lnTo>
                    <a:pt x="19404" y="8967"/>
                  </a:lnTo>
                  <a:lnTo>
                    <a:pt x="19399" y="9051"/>
                  </a:lnTo>
                  <a:lnTo>
                    <a:pt x="19453" y="9123"/>
                  </a:lnTo>
                  <a:lnTo>
                    <a:pt x="19496" y="9042"/>
                  </a:lnTo>
                  <a:lnTo>
                    <a:pt x="19528" y="8932"/>
                  </a:lnTo>
                  <a:lnTo>
                    <a:pt x="19532" y="8841"/>
                  </a:lnTo>
                  <a:lnTo>
                    <a:pt x="19570" y="8729"/>
                  </a:lnTo>
                  <a:lnTo>
                    <a:pt x="19594" y="8633"/>
                  </a:lnTo>
                  <a:lnTo>
                    <a:pt x="19651" y="8501"/>
                  </a:lnTo>
                  <a:lnTo>
                    <a:pt x="19677" y="8398"/>
                  </a:lnTo>
                  <a:lnTo>
                    <a:pt x="19703" y="8300"/>
                  </a:lnTo>
                  <a:lnTo>
                    <a:pt x="19703" y="8224"/>
                  </a:lnTo>
                  <a:lnTo>
                    <a:pt x="19691" y="7947"/>
                  </a:lnTo>
                  <a:lnTo>
                    <a:pt x="19674" y="7712"/>
                  </a:lnTo>
                  <a:lnTo>
                    <a:pt x="19635" y="7623"/>
                  </a:lnTo>
                  <a:lnTo>
                    <a:pt x="19691" y="7623"/>
                  </a:lnTo>
                  <a:lnTo>
                    <a:pt x="19718" y="7587"/>
                  </a:lnTo>
                  <a:lnTo>
                    <a:pt x="19784" y="7562"/>
                  </a:lnTo>
                  <a:lnTo>
                    <a:pt x="19844" y="7514"/>
                  </a:lnTo>
                  <a:lnTo>
                    <a:pt x="19888" y="7478"/>
                  </a:lnTo>
                  <a:lnTo>
                    <a:pt x="19934" y="7404"/>
                  </a:lnTo>
                  <a:lnTo>
                    <a:pt x="20119" y="7203"/>
                  </a:lnTo>
                  <a:lnTo>
                    <a:pt x="20169" y="7149"/>
                  </a:lnTo>
                  <a:lnTo>
                    <a:pt x="20207" y="7100"/>
                  </a:lnTo>
                  <a:lnTo>
                    <a:pt x="20242" y="7079"/>
                  </a:lnTo>
                  <a:lnTo>
                    <a:pt x="20264" y="7036"/>
                  </a:lnTo>
                  <a:lnTo>
                    <a:pt x="20301" y="7000"/>
                  </a:lnTo>
                  <a:lnTo>
                    <a:pt x="20332" y="6967"/>
                  </a:lnTo>
                  <a:lnTo>
                    <a:pt x="20357" y="6881"/>
                  </a:lnTo>
                  <a:lnTo>
                    <a:pt x="20365" y="6828"/>
                  </a:lnTo>
                  <a:lnTo>
                    <a:pt x="20329" y="6770"/>
                  </a:lnTo>
                  <a:lnTo>
                    <a:pt x="20275" y="6857"/>
                  </a:lnTo>
                  <a:lnTo>
                    <a:pt x="20239" y="6875"/>
                  </a:lnTo>
                  <a:lnTo>
                    <a:pt x="20191" y="6907"/>
                  </a:lnTo>
                  <a:lnTo>
                    <a:pt x="20218" y="6835"/>
                  </a:lnTo>
                  <a:lnTo>
                    <a:pt x="20174" y="6764"/>
                  </a:lnTo>
                  <a:lnTo>
                    <a:pt x="20122" y="6848"/>
                  </a:lnTo>
                  <a:lnTo>
                    <a:pt x="20101" y="6901"/>
                  </a:lnTo>
                  <a:lnTo>
                    <a:pt x="20078" y="6939"/>
                  </a:lnTo>
                  <a:lnTo>
                    <a:pt x="19975" y="7028"/>
                  </a:lnTo>
                  <a:lnTo>
                    <a:pt x="19841" y="7139"/>
                  </a:lnTo>
                  <a:lnTo>
                    <a:pt x="19732" y="7224"/>
                  </a:lnTo>
                  <a:lnTo>
                    <a:pt x="19685" y="7262"/>
                  </a:lnTo>
                  <a:lnTo>
                    <a:pt x="19658" y="7323"/>
                  </a:lnTo>
                  <a:lnTo>
                    <a:pt x="19655" y="7296"/>
                  </a:lnTo>
                  <a:lnTo>
                    <a:pt x="19667" y="7239"/>
                  </a:lnTo>
                  <a:lnTo>
                    <a:pt x="19696" y="7203"/>
                  </a:lnTo>
                  <a:lnTo>
                    <a:pt x="19749" y="7157"/>
                  </a:lnTo>
                  <a:lnTo>
                    <a:pt x="19887" y="6968"/>
                  </a:lnTo>
                  <a:lnTo>
                    <a:pt x="19924" y="6899"/>
                  </a:lnTo>
                  <a:lnTo>
                    <a:pt x="19930" y="6911"/>
                  </a:lnTo>
                  <a:lnTo>
                    <a:pt x="20043" y="6827"/>
                  </a:lnTo>
                  <a:lnTo>
                    <a:pt x="20111" y="6808"/>
                  </a:lnTo>
                  <a:lnTo>
                    <a:pt x="20125" y="6801"/>
                  </a:lnTo>
                  <a:lnTo>
                    <a:pt x="20142" y="6791"/>
                  </a:lnTo>
                  <a:lnTo>
                    <a:pt x="20142" y="6753"/>
                  </a:lnTo>
                  <a:lnTo>
                    <a:pt x="20165" y="6758"/>
                  </a:lnTo>
                  <a:lnTo>
                    <a:pt x="20287" y="6677"/>
                  </a:lnTo>
                  <a:lnTo>
                    <a:pt x="20324" y="6666"/>
                  </a:lnTo>
                  <a:lnTo>
                    <a:pt x="20350" y="6674"/>
                  </a:lnTo>
                  <a:lnTo>
                    <a:pt x="20434" y="6584"/>
                  </a:lnTo>
                  <a:lnTo>
                    <a:pt x="20488" y="6504"/>
                  </a:lnTo>
                  <a:lnTo>
                    <a:pt x="20488" y="6493"/>
                  </a:lnTo>
                  <a:lnTo>
                    <a:pt x="20495" y="6511"/>
                  </a:lnTo>
                  <a:lnTo>
                    <a:pt x="20557" y="6495"/>
                  </a:lnTo>
                  <a:lnTo>
                    <a:pt x="20557" y="6442"/>
                  </a:lnTo>
                  <a:lnTo>
                    <a:pt x="20559" y="6442"/>
                  </a:lnTo>
                  <a:lnTo>
                    <a:pt x="20584" y="6401"/>
                  </a:lnTo>
                  <a:lnTo>
                    <a:pt x="20606" y="6397"/>
                  </a:lnTo>
                  <a:lnTo>
                    <a:pt x="20615" y="6413"/>
                  </a:lnTo>
                  <a:lnTo>
                    <a:pt x="20633" y="6375"/>
                  </a:lnTo>
                  <a:lnTo>
                    <a:pt x="20648" y="6350"/>
                  </a:lnTo>
                  <a:lnTo>
                    <a:pt x="20646" y="6347"/>
                  </a:lnTo>
                  <a:lnTo>
                    <a:pt x="20695" y="6254"/>
                  </a:lnTo>
                  <a:lnTo>
                    <a:pt x="20710" y="6211"/>
                  </a:lnTo>
                  <a:lnTo>
                    <a:pt x="20710" y="6259"/>
                  </a:lnTo>
                  <a:lnTo>
                    <a:pt x="20740" y="6291"/>
                  </a:lnTo>
                  <a:lnTo>
                    <a:pt x="20777" y="6291"/>
                  </a:lnTo>
                  <a:lnTo>
                    <a:pt x="20847" y="6193"/>
                  </a:lnTo>
                  <a:lnTo>
                    <a:pt x="20911" y="6148"/>
                  </a:lnTo>
                  <a:lnTo>
                    <a:pt x="20942" y="6111"/>
                  </a:lnTo>
                  <a:lnTo>
                    <a:pt x="21001" y="6184"/>
                  </a:lnTo>
                  <a:lnTo>
                    <a:pt x="21009" y="6027"/>
                  </a:lnTo>
                  <a:lnTo>
                    <a:pt x="20969" y="5870"/>
                  </a:lnTo>
                  <a:lnTo>
                    <a:pt x="20899" y="5704"/>
                  </a:lnTo>
                  <a:lnTo>
                    <a:pt x="20812" y="5704"/>
                  </a:lnTo>
                  <a:lnTo>
                    <a:pt x="20801" y="5809"/>
                  </a:lnTo>
                  <a:lnTo>
                    <a:pt x="20863" y="5851"/>
                  </a:lnTo>
                  <a:lnTo>
                    <a:pt x="20898" y="5907"/>
                  </a:lnTo>
                  <a:lnTo>
                    <a:pt x="20880" y="5963"/>
                  </a:lnTo>
                  <a:lnTo>
                    <a:pt x="20840" y="5992"/>
                  </a:lnTo>
                  <a:lnTo>
                    <a:pt x="20764" y="5987"/>
                  </a:lnTo>
                  <a:lnTo>
                    <a:pt x="20736" y="5932"/>
                  </a:lnTo>
                  <a:lnTo>
                    <a:pt x="20707" y="5845"/>
                  </a:lnTo>
                  <a:lnTo>
                    <a:pt x="20621" y="5706"/>
                  </a:lnTo>
                  <a:lnTo>
                    <a:pt x="20563" y="5652"/>
                  </a:lnTo>
                  <a:lnTo>
                    <a:pt x="20525" y="5652"/>
                  </a:lnTo>
                  <a:lnTo>
                    <a:pt x="20525" y="5649"/>
                  </a:lnTo>
                  <a:lnTo>
                    <a:pt x="20539" y="5570"/>
                  </a:lnTo>
                  <a:lnTo>
                    <a:pt x="20559" y="5510"/>
                  </a:lnTo>
                  <a:lnTo>
                    <a:pt x="20584" y="5484"/>
                  </a:lnTo>
                  <a:lnTo>
                    <a:pt x="20601" y="5430"/>
                  </a:lnTo>
                  <a:lnTo>
                    <a:pt x="20581" y="5364"/>
                  </a:lnTo>
                  <a:lnTo>
                    <a:pt x="20530" y="5301"/>
                  </a:lnTo>
                  <a:lnTo>
                    <a:pt x="20517" y="5221"/>
                  </a:lnTo>
                  <a:lnTo>
                    <a:pt x="20517" y="5136"/>
                  </a:lnTo>
                  <a:lnTo>
                    <a:pt x="20522" y="5114"/>
                  </a:lnTo>
                  <a:lnTo>
                    <a:pt x="20529" y="5096"/>
                  </a:lnTo>
                  <a:lnTo>
                    <a:pt x="20527" y="5091"/>
                  </a:lnTo>
                  <a:lnTo>
                    <a:pt x="20532" y="5073"/>
                  </a:lnTo>
                  <a:lnTo>
                    <a:pt x="20541" y="4990"/>
                  </a:lnTo>
                  <a:lnTo>
                    <a:pt x="20548" y="4890"/>
                  </a:lnTo>
                  <a:lnTo>
                    <a:pt x="20580" y="4787"/>
                  </a:lnTo>
                  <a:lnTo>
                    <a:pt x="20600" y="4637"/>
                  </a:lnTo>
                  <a:lnTo>
                    <a:pt x="20640" y="4578"/>
                  </a:lnTo>
                  <a:lnTo>
                    <a:pt x="20650" y="4504"/>
                  </a:lnTo>
                  <a:lnTo>
                    <a:pt x="20622" y="4477"/>
                  </a:lnTo>
                  <a:lnTo>
                    <a:pt x="20610" y="4424"/>
                  </a:lnTo>
                  <a:lnTo>
                    <a:pt x="20677" y="4325"/>
                  </a:lnTo>
                  <a:lnTo>
                    <a:pt x="20690" y="4376"/>
                  </a:lnTo>
                  <a:lnTo>
                    <a:pt x="20726" y="4435"/>
                  </a:lnTo>
                  <a:lnTo>
                    <a:pt x="20761" y="4360"/>
                  </a:lnTo>
                  <a:lnTo>
                    <a:pt x="20761" y="4281"/>
                  </a:lnTo>
                  <a:lnTo>
                    <a:pt x="20762" y="4273"/>
                  </a:lnTo>
                  <a:lnTo>
                    <a:pt x="20828" y="4261"/>
                  </a:lnTo>
                  <a:lnTo>
                    <a:pt x="20875" y="4186"/>
                  </a:lnTo>
                  <a:lnTo>
                    <a:pt x="20875" y="4131"/>
                  </a:lnTo>
                  <a:lnTo>
                    <a:pt x="20905" y="4131"/>
                  </a:lnTo>
                  <a:lnTo>
                    <a:pt x="20944" y="4096"/>
                  </a:lnTo>
                  <a:lnTo>
                    <a:pt x="20962" y="4056"/>
                  </a:lnTo>
                  <a:lnTo>
                    <a:pt x="20981" y="3935"/>
                  </a:lnTo>
                  <a:lnTo>
                    <a:pt x="20974" y="3867"/>
                  </a:lnTo>
                  <a:lnTo>
                    <a:pt x="21021" y="3785"/>
                  </a:lnTo>
                  <a:lnTo>
                    <a:pt x="21021" y="3759"/>
                  </a:lnTo>
                  <a:lnTo>
                    <a:pt x="21073" y="3772"/>
                  </a:lnTo>
                  <a:lnTo>
                    <a:pt x="21111" y="3741"/>
                  </a:lnTo>
                  <a:lnTo>
                    <a:pt x="21132" y="3682"/>
                  </a:lnTo>
                  <a:lnTo>
                    <a:pt x="21148" y="3621"/>
                  </a:lnTo>
                  <a:lnTo>
                    <a:pt x="21155" y="3619"/>
                  </a:lnTo>
                  <a:lnTo>
                    <a:pt x="21167" y="3615"/>
                  </a:lnTo>
                  <a:lnTo>
                    <a:pt x="21197" y="3529"/>
                  </a:lnTo>
                  <a:lnTo>
                    <a:pt x="21229" y="3533"/>
                  </a:lnTo>
                  <a:lnTo>
                    <a:pt x="21286" y="3626"/>
                  </a:lnTo>
                  <a:lnTo>
                    <a:pt x="21356" y="3426"/>
                  </a:lnTo>
                  <a:lnTo>
                    <a:pt x="21401" y="3390"/>
                  </a:lnTo>
                  <a:lnTo>
                    <a:pt x="21484" y="3270"/>
                  </a:lnTo>
                  <a:lnTo>
                    <a:pt x="21503" y="3213"/>
                  </a:lnTo>
                  <a:lnTo>
                    <a:pt x="21504" y="3212"/>
                  </a:lnTo>
                  <a:lnTo>
                    <a:pt x="21523" y="3212"/>
                  </a:lnTo>
                  <a:lnTo>
                    <a:pt x="21573" y="3168"/>
                  </a:lnTo>
                  <a:lnTo>
                    <a:pt x="21600" y="3071"/>
                  </a:lnTo>
                  <a:cubicBezTo>
                    <a:pt x="21600" y="3071"/>
                    <a:pt x="21587" y="2986"/>
                    <a:pt x="21587" y="2986"/>
                  </a:cubicBezTo>
                  <a:close/>
                </a:path>
              </a:pathLst>
            </a:custGeom>
            <a:solidFill>
              <a:srgbClr val="FFFFFF"/>
            </a:solidFill>
            <a:ln w="12700" cap="flat">
              <a:noFill/>
              <a:miter lim="400000"/>
            </a:ln>
            <a:effectLst/>
          </p:spPr>
          <p:txBody>
            <a:bodyPr wrap="square" lIns="0" tIns="0" rIns="0" bIns="0" numCol="1" anchor="ctr">
              <a:noAutofit/>
            </a:bodyP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p>
          </p:txBody>
        </p:sp>
      </p:grpSp>
      <p:grpSp>
        <p:nvGrpSpPr>
          <p:cNvPr id="11985" name="Group 11985"/>
          <p:cNvGrpSpPr/>
          <p:nvPr/>
        </p:nvGrpSpPr>
        <p:grpSpPr>
          <a:xfrm>
            <a:off x="70743" y="317889"/>
            <a:ext cx="6138227" cy="3352927"/>
            <a:chOff x="0" y="-1"/>
            <a:chExt cx="12276453" cy="6705850"/>
          </a:xfrm>
        </p:grpSpPr>
        <p:sp>
          <p:nvSpPr>
            <p:cNvPr id="11897" name="Shape 11897"/>
            <p:cNvSpPr/>
            <p:nvPr/>
          </p:nvSpPr>
          <p:spPr>
            <a:xfrm flipV="1">
              <a:off x="151963" y="1676161"/>
              <a:ext cx="616676" cy="862912"/>
            </a:xfrm>
            <a:prstGeom prst="line">
              <a:avLst/>
            </a:prstGeom>
            <a:noFill/>
            <a:ln w="19050" cap="rnd" cmpd="sng">
              <a:solidFill>
                <a:srgbClr val="000000"/>
              </a:solidFill>
              <a:custDash>
                <a:ds d="100000" sp="200000"/>
              </a:custDash>
              <a:miter lim="400000"/>
            </a:ln>
            <a:effectLst/>
          </p:spPr>
          <p:txBody>
            <a:bodyPr wrap="square" lIns="60957" tIns="60957" rIns="60957" bIns="60957" numCol="1" anchor="t">
              <a:noAutofit/>
            </a:bodyPr>
            <a:lstStyle/>
            <a:p>
              <a:pPr defTabSz="228600">
                <a:defRPr sz="1200">
                  <a:latin typeface="Helvetica"/>
                  <a:ea typeface="Helvetica"/>
                  <a:cs typeface="Helvetica"/>
                  <a:sym typeface="Helvetica"/>
                </a:defRPr>
              </a:pPr>
              <a:endParaRPr sz="1600"/>
            </a:p>
          </p:txBody>
        </p:sp>
        <p:sp>
          <p:nvSpPr>
            <p:cNvPr id="11898" name="Shape 11898"/>
            <p:cNvSpPr/>
            <p:nvPr/>
          </p:nvSpPr>
          <p:spPr>
            <a:xfrm>
              <a:off x="784903" y="1673512"/>
              <a:ext cx="622865" cy="1475193"/>
            </a:xfrm>
            <a:prstGeom prst="line">
              <a:avLst/>
            </a:prstGeom>
            <a:noFill/>
            <a:ln w="19050" cap="rnd" cmpd="sng">
              <a:solidFill>
                <a:srgbClr val="000000"/>
              </a:solidFill>
              <a:custDash>
                <a:ds d="100000" sp="200000"/>
              </a:custDash>
              <a:miter lim="400000"/>
            </a:ln>
            <a:effectLst/>
          </p:spPr>
          <p:txBody>
            <a:bodyPr wrap="square" lIns="60957" tIns="60957" rIns="60957" bIns="60957" numCol="1" anchor="t">
              <a:noAutofit/>
            </a:bodyPr>
            <a:lstStyle/>
            <a:p>
              <a:pPr defTabSz="228600">
                <a:defRPr sz="1200">
                  <a:latin typeface="Helvetica"/>
                  <a:ea typeface="Helvetica"/>
                  <a:cs typeface="Helvetica"/>
                  <a:sym typeface="Helvetica"/>
                </a:defRPr>
              </a:pPr>
              <a:endParaRPr sz="1600"/>
            </a:p>
          </p:txBody>
        </p:sp>
        <p:sp>
          <p:nvSpPr>
            <p:cNvPr id="11899" name="Shape 11899"/>
            <p:cNvSpPr/>
            <p:nvPr/>
          </p:nvSpPr>
          <p:spPr>
            <a:xfrm flipV="1">
              <a:off x="747034" y="525353"/>
              <a:ext cx="363730" cy="987477"/>
            </a:xfrm>
            <a:prstGeom prst="line">
              <a:avLst/>
            </a:prstGeom>
            <a:noFill/>
            <a:ln w="19050" cap="rnd" cmpd="sng">
              <a:solidFill>
                <a:srgbClr val="000000"/>
              </a:solidFill>
              <a:custDash>
                <a:ds d="100000" sp="200000"/>
              </a:custDash>
              <a:miter lim="400000"/>
            </a:ln>
            <a:effectLst/>
          </p:spPr>
          <p:txBody>
            <a:bodyPr wrap="square" lIns="60957" tIns="60957" rIns="60957" bIns="60957" numCol="1" anchor="t">
              <a:noAutofit/>
            </a:bodyPr>
            <a:lstStyle/>
            <a:p>
              <a:pPr defTabSz="228600">
                <a:defRPr sz="1200">
                  <a:latin typeface="Helvetica"/>
                  <a:ea typeface="Helvetica"/>
                  <a:cs typeface="Helvetica"/>
                  <a:sym typeface="Helvetica"/>
                </a:defRPr>
              </a:pPr>
              <a:endParaRPr sz="1600"/>
            </a:p>
          </p:txBody>
        </p:sp>
        <p:sp>
          <p:nvSpPr>
            <p:cNvPr id="11900" name="Shape 11900"/>
            <p:cNvSpPr/>
            <p:nvPr/>
          </p:nvSpPr>
          <p:spPr>
            <a:xfrm flipV="1">
              <a:off x="2272584" y="925593"/>
              <a:ext cx="1504803" cy="877754"/>
            </a:xfrm>
            <a:prstGeom prst="line">
              <a:avLst/>
            </a:prstGeom>
            <a:noFill/>
            <a:ln w="19050" cap="rnd" cmpd="sng">
              <a:solidFill>
                <a:srgbClr val="000000"/>
              </a:solidFill>
              <a:custDash>
                <a:ds d="100000" sp="200000"/>
              </a:custDash>
              <a:miter lim="400000"/>
            </a:ln>
            <a:effectLst/>
          </p:spPr>
          <p:txBody>
            <a:bodyPr wrap="square" lIns="60957" tIns="60957" rIns="60957" bIns="60957" numCol="1" anchor="t">
              <a:noAutofit/>
            </a:bodyPr>
            <a:lstStyle/>
            <a:p>
              <a:pPr defTabSz="228600">
                <a:defRPr sz="1200">
                  <a:latin typeface="Helvetica"/>
                  <a:ea typeface="Helvetica"/>
                  <a:cs typeface="Helvetica"/>
                  <a:sym typeface="Helvetica"/>
                </a:defRPr>
              </a:pPr>
              <a:endParaRPr sz="1600"/>
            </a:p>
          </p:txBody>
        </p:sp>
        <p:sp>
          <p:nvSpPr>
            <p:cNvPr id="11901" name="Shape 11901"/>
            <p:cNvSpPr/>
            <p:nvPr/>
          </p:nvSpPr>
          <p:spPr>
            <a:xfrm flipH="1" flipV="1">
              <a:off x="3867408" y="923314"/>
              <a:ext cx="75638" cy="1255853"/>
            </a:xfrm>
            <a:prstGeom prst="line">
              <a:avLst/>
            </a:prstGeom>
            <a:noFill/>
            <a:ln w="19050" cap="rnd" cmpd="sng">
              <a:solidFill>
                <a:srgbClr val="000000"/>
              </a:solidFill>
              <a:custDash>
                <a:ds d="100000" sp="200000"/>
              </a:custDash>
              <a:miter lim="400000"/>
            </a:ln>
            <a:effectLst/>
          </p:spPr>
          <p:txBody>
            <a:bodyPr wrap="square" lIns="60957" tIns="60957" rIns="60957" bIns="60957" numCol="1" anchor="t">
              <a:noAutofit/>
            </a:bodyPr>
            <a:lstStyle/>
            <a:p>
              <a:pPr defTabSz="228600">
                <a:defRPr sz="1200">
                  <a:latin typeface="Helvetica"/>
                  <a:ea typeface="Helvetica"/>
                  <a:cs typeface="Helvetica"/>
                  <a:sym typeface="Helvetica"/>
                </a:defRPr>
              </a:pPr>
              <a:endParaRPr sz="1600"/>
            </a:p>
          </p:txBody>
        </p:sp>
        <p:sp>
          <p:nvSpPr>
            <p:cNvPr id="11902" name="Shape 11902"/>
            <p:cNvSpPr/>
            <p:nvPr/>
          </p:nvSpPr>
          <p:spPr>
            <a:xfrm flipV="1">
              <a:off x="2798803" y="2296309"/>
              <a:ext cx="1104189" cy="1246008"/>
            </a:xfrm>
            <a:prstGeom prst="line">
              <a:avLst/>
            </a:prstGeom>
            <a:noFill/>
            <a:ln w="19050" cap="rnd" cmpd="sng">
              <a:solidFill>
                <a:srgbClr val="000000"/>
              </a:solidFill>
              <a:custDash>
                <a:ds d="100000" sp="200000"/>
              </a:custDash>
              <a:miter lim="400000"/>
            </a:ln>
            <a:effectLst/>
          </p:spPr>
          <p:txBody>
            <a:bodyPr wrap="square" lIns="60957" tIns="60957" rIns="60957" bIns="60957" numCol="1" anchor="t">
              <a:noAutofit/>
            </a:bodyPr>
            <a:lstStyle/>
            <a:p>
              <a:pPr defTabSz="228600">
                <a:defRPr sz="1200">
                  <a:latin typeface="Helvetica"/>
                  <a:ea typeface="Helvetica"/>
                  <a:cs typeface="Helvetica"/>
                  <a:sym typeface="Helvetica"/>
                </a:defRPr>
              </a:pPr>
              <a:endParaRPr sz="1600"/>
            </a:p>
          </p:txBody>
        </p:sp>
        <p:sp>
          <p:nvSpPr>
            <p:cNvPr id="11903" name="Shape 11903"/>
            <p:cNvSpPr/>
            <p:nvPr/>
          </p:nvSpPr>
          <p:spPr>
            <a:xfrm>
              <a:off x="2798803" y="3606580"/>
              <a:ext cx="801398" cy="130387"/>
            </a:xfrm>
            <a:prstGeom prst="line">
              <a:avLst/>
            </a:prstGeom>
            <a:noFill/>
            <a:ln w="19050" cap="rnd" cmpd="sng">
              <a:solidFill>
                <a:srgbClr val="000000"/>
              </a:solidFill>
              <a:custDash>
                <a:ds d="100000" sp="200000"/>
              </a:custDash>
              <a:miter lim="400000"/>
            </a:ln>
            <a:effectLst/>
          </p:spPr>
          <p:txBody>
            <a:bodyPr wrap="square" lIns="60957" tIns="60957" rIns="60957" bIns="60957" numCol="1" anchor="t">
              <a:noAutofit/>
            </a:bodyPr>
            <a:lstStyle/>
            <a:p>
              <a:pPr defTabSz="228600">
                <a:defRPr sz="1200">
                  <a:latin typeface="Helvetica"/>
                  <a:ea typeface="Helvetica"/>
                  <a:cs typeface="Helvetica"/>
                  <a:sym typeface="Helvetica"/>
                </a:defRPr>
              </a:pPr>
              <a:endParaRPr sz="1600"/>
            </a:p>
          </p:txBody>
        </p:sp>
        <p:sp>
          <p:nvSpPr>
            <p:cNvPr id="11904" name="Shape 11904"/>
            <p:cNvSpPr/>
            <p:nvPr/>
          </p:nvSpPr>
          <p:spPr>
            <a:xfrm flipH="1">
              <a:off x="2566813" y="3811362"/>
              <a:ext cx="1104188" cy="1404752"/>
            </a:xfrm>
            <a:prstGeom prst="line">
              <a:avLst/>
            </a:prstGeom>
            <a:noFill/>
            <a:ln w="19050" cap="rnd" cmpd="sng">
              <a:solidFill>
                <a:srgbClr val="000000"/>
              </a:solidFill>
              <a:custDash>
                <a:ds d="100000" sp="200000"/>
              </a:custDash>
              <a:miter lim="400000"/>
            </a:ln>
            <a:effectLst/>
          </p:spPr>
          <p:txBody>
            <a:bodyPr wrap="square" lIns="60957" tIns="60957" rIns="60957" bIns="60957" numCol="1" anchor="t">
              <a:noAutofit/>
            </a:bodyPr>
            <a:lstStyle/>
            <a:p>
              <a:pPr defTabSz="228600">
                <a:defRPr sz="1200">
                  <a:latin typeface="Helvetica"/>
                  <a:ea typeface="Helvetica"/>
                  <a:cs typeface="Helvetica"/>
                  <a:sym typeface="Helvetica"/>
                </a:defRPr>
              </a:pPr>
              <a:endParaRPr sz="1600"/>
            </a:p>
          </p:txBody>
        </p:sp>
        <p:sp>
          <p:nvSpPr>
            <p:cNvPr id="11905" name="Shape 11905"/>
            <p:cNvSpPr/>
            <p:nvPr/>
          </p:nvSpPr>
          <p:spPr>
            <a:xfrm flipH="1">
              <a:off x="2544680" y="3009666"/>
              <a:ext cx="3523377" cy="2277595"/>
            </a:xfrm>
            <a:prstGeom prst="line">
              <a:avLst/>
            </a:prstGeom>
            <a:noFill/>
            <a:ln w="19050" cap="rnd" cmpd="sng">
              <a:solidFill>
                <a:srgbClr val="000000"/>
              </a:solidFill>
              <a:custDash>
                <a:ds d="100000" sp="200000"/>
              </a:custDash>
              <a:miter lim="400000"/>
            </a:ln>
            <a:effectLst/>
          </p:spPr>
          <p:txBody>
            <a:bodyPr wrap="square" lIns="60957" tIns="60957" rIns="60957" bIns="60957" numCol="1" anchor="t">
              <a:noAutofit/>
            </a:bodyPr>
            <a:lstStyle/>
            <a:p>
              <a:pPr defTabSz="228600">
                <a:defRPr sz="1200">
                  <a:latin typeface="Helvetica"/>
                  <a:ea typeface="Helvetica"/>
                  <a:cs typeface="Helvetica"/>
                  <a:sym typeface="Helvetica"/>
                </a:defRPr>
              </a:pPr>
              <a:endParaRPr sz="1600"/>
            </a:p>
          </p:txBody>
        </p:sp>
        <p:sp>
          <p:nvSpPr>
            <p:cNvPr id="11906" name="Shape 11906"/>
            <p:cNvSpPr/>
            <p:nvPr/>
          </p:nvSpPr>
          <p:spPr>
            <a:xfrm flipH="1">
              <a:off x="4043490" y="4018894"/>
              <a:ext cx="2085013" cy="1198116"/>
            </a:xfrm>
            <a:prstGeom prst="line">
              <a:avLst/>
            </a:prstGeom>
            <a:noFill/>
            <a:ln w="19050" cap="rnd" cmpd="sng">
              <a:solidFill>
                <a:srgbClr val="000000"/>
              </a:solidFill>
              <a:custDash>
                <a:ds d="100000" sp="200000"/>
              </a:custDash>
              <a:miter lim="400000"/>
            </a:ln>
            <a:effectLst/>
          </p:spPr>
          <p:txBody>
            <a:bodyPr wrap="square" lIns="60957" tIns="60957" rIns="60957" bIns="60957" numCol="1" anchor="t">
              <a:noAutofit/>
            </a:bodyPr>
            <a:lstStyle/>
            <a:p>
              <a:pPr defTabSz="228600">
                <a:defRPr sz="1200">
                  <a:latin typeface="Helvetica"/>
                  <a:ea typeface="Helvetica"/>
                  <a:cs typeface="Helvetica"/>
                  <a:sym typeface="Helvetica"/>
                </a:defRPr>
              </a:pPr>
              <a:endParaRPr sz="1600"/>
            </a:p>
          </p:txBody>
        </p:sp>
        <p:sp>
          <p:nvSpPr>
            <p:cNvPr id="11907" name="Shape 11907"/>
            <p:cNvSpPr/>
            <p:nvPr/>
          </p:nvSpPr>
          <p:spPr>
            <a:xfrm flipH="1">
              <a:off x="6220912" y="2751288"/>
              <a:ext cx="1326101" cy="1198114"/>
            </a:xfrm>
            <a:prstGeom prst="line">
              <a:avLst/>
            </a:prstGeom>
            <a:noFill/>
            <a:ln w="19050" cap="rnd" cmpd="sng">
              <a:solidFill>
                <a:srgbClr val="000000"/>
              </a:solidFill>
              <a:custDash>
                <a:ds d="100000" sp="200000"/>
              </a:custDash>
              <a:miter lim="400000"/>
            </a:ln>
            <a:effectLst/>
          </p:spPr>
          <p:txBody>
            <a:bodyPr wrap="square" lIns="60957" tIns="60957" rIns="60957" bIns="60957" numCol="1" anchor="t">
              <a:noAutofit/>
            </a:bodyPr>
            <a:lstStyle/>
            <a:p>
              <a:pPr defTabSz="228600">
                <a:defRPr sz="1200">
                  <a:latin typeface="Helvetica"/>
                  <a:ea typeface="Helvetica"/>
                  <a:cs typeface="Helvetica"/>
                  <a:sym typeface="Helvetica"/>
                </a:defRPr>
              </a:pPr>
              <a:endParaRPr sz="1600">
                <a:ln w="12700" cmpd="sng">
                  <a:solidFill>
                    <a:schemeClr val="tx1"/>
                  </a:solidFill>
                </a:ln>
              </a:endParaRPr>
            </a:p>
          </p:txBody>
        </p:sp>
        <p:sp>
          <p:nvSpPr>
            <p:cNvPr id="11908" name="Shape 11908"/>
            <p:cNvSpPr/>
            <p:nvPr/>
          </p:nvSpPr>
          <p:spPr>
            <a:xfrm flipV="1">
              <a:off x="6132893" y="2772795"/>
              <a:ext cx="1262517" cy="180440"/>
            </a:xfrm>
            <a:prstGeom prst="line">
              <a:avLst/>
            </a:prstGeom>
            <a:noFill/>
            <a:ln w="19050" cap="rnd" cmpd="sng">
              <a:solidFill>
                <a:srgbClr val="000000"/>
              </a:solidFill>
              <a:custDash>
                <a:ds d="100000" sp="200000"/>
              </a:custDash>
              <a:miter lim="400000"/>
            </a:ln>
            <a:effectLst/>
          </p:spPr>
          <p:txBody>
            <a:bodyPr wrap="square" lIns="60957" tIns="60957" rIns="60957" bIns="60957" numCol="1" anchor="t">
              <a:noAutofit/>
            </a:bodyPr>
            <a:lstStyle/>
            <a:p>
              <a:pPr defTabSz="228600">
                <a:defRPr sz="1200">
                  <a:latin typeface="Helvetica"/>
                  <a:ea typeface="Helvetica"/>
                  <a:cs typeface="Helvetica"/>
                  <a:sym typeface="Helvetica"/>
                </a:defRPr>
              </a:pPr>
              <a:endParaRPr sz="1600">
                <a:ln w="12700" cmpd="sng">
                  <a:solidFill>
                    <a:schemeClr val="tx1"/>
                  </a:solidFill>
                </a:ln>
              </a:endParaRPr>
            </a:p>
          </p:txBody>
        </p:sp>
        <p:sp>
          <p:nvSpPr>
            <p:cNvPr id="11909" name="Shape 11909"/>
            <p:cNvSpPr/>
            <p:nvPr/>
          </p:nvSpPr>
          <p:spPr>
            <a:xfrm flipV="1">
              <a:off x="6009813" y="1925254"/>
              <a:ext cx="2" cy="988816"/>
            </a:xfrm>
            <a:prstGeom prst="line">
              <a:avLst/>
            </a:prstGeom>
            <a:noFill/>
            <a:ln w="19050" cap="rnd" cmpd="sng">
              <a:solidFill>
                <a:srgbClr val="000000"/>
              </a:solidFill>
              <a:custDash>
                <a:ds d="100000" sp="200000"/>
              </a:custDash>
              <a:miter lim="400000"/>
            </a:ln>
            <a:effectLst/>
          </p:spPr>
          <p:txBody>
            <a:bodyPr wrap="square" lIns="60957" tIns="60957" rIns="60957" bIns="60957" numCol="1" anchor="t">
              <a:noAutofit/>
            </a:bodyPr>
            <a:lstStyle/>
            <a:p>
              <a:pPr defTabSz="228600">
                <a:defRPr sz="1200">
                  <a:latin typeface="Helvetica"/>
                  <a:ea typeface="Helvetica"/>
                  <a:cs typeface="Helvetica"/>
                  <a:sym typeface="Helvetica"/>
                </a:defRPr>
              </a:pPr>
              <a:endParaRPr sz="1600"/>
            </a:p>
          </p:txBody>
        </p:sp>
        <p:sp>
          <p:nvSpPr>
            <p:cNvPr id="11910" name="Shape 11910"/>
            <p:cNvSpPr/>
            <p:nvPr/>
          </p:nvSpPr>
          <p:spPr>
            <a:xfrm flipH="1" flipV="1">
              <a:off x="5789057" y="979481"/>
              <a:ext cx="220758" cy="767478"/>
            </a:xfrm>
            <a:prstGeom prst="line">
              <a:avLst/>
            </a:prstGeom>
            <a:noFill/>
            <a:ln w="19050" cap="rnd" cmpd="sng">
              <a:solidFill>
                <a:srgbClr val="000000"/>
              </a:solidFill>
              <a:custDash>
                <a:ds d="100000" sp="200000"/>
              </a:custDash>
              <a:miter lim="400000"/>
            </a:ln>
            <a:effectLst/>
          </p:spPr>
          <p:txBody>
            <a:bodyPr wrap="square" lIns="60957" tIns="60957" rIns="60957" bIns="60957" numCol="1" anchor="t">
              <a:noAutofit/>
            </a:bodyPr>
            <a:lstStyle/>
            <a:p>
              <a:pPr defTabSz="228600">
                <a:defRPr sz="1200">
                  <a:latin typeface="Helvetica"/>
                  <a:ea typeface="Helvetica"/>
                  <a:cs typeface="Helvetica"/>
                  <a:sym typeface="Helvetica"/>
                </a:defRPr>
              </a:pPr>
              <a:endParaRPr sz="1600"/>
            </a:p>
          </p:txBody>
        </p:sp>
        <p:sp>
          <p:nvSpPr>
            <p:cNvPr id="11911" name="Shape 11911"/>
            <p:cNvSpPr/>
            <p:nvPr/>
          </p:nvSpPr>
          <p:spPr>
            <a:xfrm flipH="1" flipV="1">
              <a:off x="5789057" y="1031987"/>
              <a:ext cx="1456245" cy="125416"/>
            </a:xfrm>
            <a:prstGeom prst="line">
              <a:avLst/>
            </a:prstGeom>
            <a:noFill/>
            <a:ln w="19050" cap="rnd" cmpd="sng">
              <a:solidFill>
                <a:srgbClr val="000000"/>
              </a:solidFill>
              <a:custDash>
                <a:ds d="100000" sp="200000"/>
              </a:custDash>
              <a:miter lim="400000"/>
            </a:ln>
            <a:effectLst/>
          </p:spPr>
          <p:txBody>
            <a:bodyPr wrap="square" lIns="60957" tIns="60957" rIns="60957" bIns="60957" numCol="1" anchor="t">
              <a:noAutofit/>
            </a:bodyPr>
            <a:lstStyle/>
            <a:p>
              <a:pPr defTabSz="228600">
                <a:defRPr sz="1200">
                  <a:latin typeface="Helvetica"/>
                  <a:ea typeface="Helvetica"/>
                  <a:cs typeface="Helvetica"/>
                  <a:sym typeface="Helvetica"/>
                </a:defRPr>
              </a:pPr>
              <a:endParaRPr sz="1600"/>
            </a:p>
          </p:txBody>
        </p:sp>
        <p:sp>
          <p:nvSpPr>
            <p:cNvPr id="11912" name="Shape 11912"/>
            <p:cNvSpPr/>
            <p:nvPr/>
          </p:nvSpPr>
          <p:spPr>
            <a:xfrm flipH="1" flipV="1">
              <a:off x="7270957" y="1192107"/>
              <a:ext cx="1338641" cy="609631"/>
            </a:xfrm>
            <a:prstGeom prst="line">
              <a:avLst/>
            </a:prstGeom>
            <a:noFill/>
            <a:ln w="19050" cap="rnd" cmpd="sng">
              <a:solidFill>
                <a:srgbClr val="000000"/>
              </a:solidFill>
              <a:custDash>
                <a:ds d="100000" sp="200000"/>
              </a:custDash>
              <a:miter lim="400000"/>
            </a:ln>
            <a:effectLst/>
          </p:spPr>
          <p:txBody>
            <a:bodyPr wrap="square" lIns="60957" tIns="60957" rIns="60957" bIns="60957" numCol="1" anchor="t">
              <a:noAutofit/>
            </a:bodyPr>
            <a:lstStyle/>
            <a:p>
              <a:pPr defTabSz="228600">
                <a:defRPr sz="1200">
                  <a:latin typeface="Helvetica"/>
                  <a:ea typeface="Helvetica"/>
                  <a:cs typeface="Helvetica"/>
                  <a:sym typeface="Helvetica"/>
                </a:defRPr>
              </a:pPr>
              <a:endParaRPr sz="1600"/>
            </a:p>
          </p:txBody>
        </p:sp>
        <p:sp>
          <p:nvSpPr>
            <p:cNvPr id="11913" name="Shape 11913"/>
            <p:cNvSpPr/>
            <p:nvPr/>
          </p:nvSpPr>
          <p:spPr>
            <a:xfrm flipH="1" flipV="1">
              <a:off x="6358738" y="4380847"/>
              <a:ext cx="395691" cy="561680"/>
            </a:xfrm>
            <a:prstGeom prst="line">
              <a:avLst/>
            </a:prstGeom>
            <a:noFill/>
            <a:ln w="19050" cap="rnd" cmpd="sng">
              <a:solidFill>
                <a:srgbClr val="000000"/>
              </a:solidFill>
              <a:custDash>
                <a:ds d="100000" sp="200000"/>
              </a:custDash>
              <a:miter lim="400000"/>
            </a:ln>
            <a:effectLst/>
          </p:spPr>
          <p:txBody>
            <a:bodyPr wrap="square" lIns="60957" tIns="60957" rIns="60957" bIns="60957" numCol="1" anchor="t">
              <a:noAutofit/>
            </a:bodyPr>
            <a:lstStyle/>
            <a:p>
              <a:pPr defTabSz="228600">
                <a:defRPr sz="1200">
                  <a:latin typeface="Helvetica"/>
                  <a:ea typeface="Helvetica"/>
                  <a:cs typeface="Helvetica"/>
                  <a:sym typeface="Helvetica"/>
                </a:defRPr>
              </a:pPr>
              <a:endParaRPr sz="1600"/>
            </a:p>
          </p:txBody>
        </p:sp>
        <p:sp>
          <p:nvSpPr>
            <p:cNvPr id="11914" name="Shape 11914"/>
            <p:cNvSpPr/>
            <p:nvPr/>
          </p:nvSpPr>
          <p:spPr>
            <a:xfrm flipV="1">
              <a:off x="6142606" y="4960692"/>
              <a:ext cx="638607" cy="1438071"/>
            </a:xfrm>
            <a:prstGeom prst="line">
              <a:avLst/>
            </a:prstGeom>
            <a:noFill/>
            <a:ln w="19050" cap="rnd" cmpd="sng">
              <a:solidFill>
                <a:srgbClr val="000000"/>
              </a:solidFill>
              <a:custDash>
                <a:ds d="100000" sp="200000"/>
              </a:custDash>
              <a:miter lim="400000"/>
            </a:ln>
            <a:effectLst/>
          </p:spPr>
          <p:txBody>
            <a:bodyPr wrap="square" lIns="60957" tIns="60957" rIns="60957" bIns="60957" numCol="1" anchor="t">
              <a:noAutofit/>
            </a:bodyPr>
            <a:lstStyle/>
            <a:p>
              <a:pPr defTabSz="228600">
                <a:defRPr sz="1200">
                  <a:latin typeface="Helvetica"/>
                  <a:ea typeface="Helvetica"/>
                  <a:cs typeface="Helvetica"/>
                  <a:sym typeface="Helvetica"/>
                </a:defRPr>
              </a:pPr>
              <a:endParaRPr sz="1600"/>
            </a:p>
          </p:txBody>
        </p:sp>
        <p:sp>
          <p:nvSpPr>
            <p:cNvPr id="11915" name="Shape 11915"/>
            <p:cNvSpPr/>
            <p:nvPr/>
          </p:nvSpPr>
          <p:spPr>
            <a:xfrm flipH="1" flipV="1">
              <a:off x="6814846" y="5004955"/>
              <a:ext cx="1281175" cy="915943"/>
            </a:xfrm>
            <a:prstGeom prst="line">
              <a:avLst/>
            </a:prstGeom>
            <a:noFill/>
            <a:ln w="19050" cap="rnd" cmpd="sng">
              <a:solidFill>
                <a:srgbClr val="000000"/>
              </a:solidFill>
              <a:custDash>
                <a:ds d="100000" sp="200000"/>
              </a:custDash>
              <a:miter lim="400000"/>
            </a:ln>
            <a:effectLst/>
          </p:spPr>
          <p:txBody>
            <a:bodyPr wrap="square" lIns="60957" tIns="60957" rIns="60957" bIns="60957" numCol="1" anchor="t">
              <a:noAutofit/>
            </a:bodyPr>
            <a:lstStyle/>
            <a:p>
              <a:pPr defTabSz="228600">
                <a:defRPr sz="1200">
                  <a:latin typeface="Helvetica"/>
                  <a:ea typeface="Helvetica"/>
                  <a:cs typeface="Helvetica"/>
                  <a:sym typeface="Helvetica"/>
                </a:defRPr>
              </a:pPr>
              <a:endParaRPr sz="1600"/>
            </a:p>
          </p:txBody>
        </p:sp>
        <p:sp>
          <p:nvSpPr>
            <p:cNvPr id="11916" name="Shape 11916"/>
            <p:cNvSpPr/>
            <p:nvPr/>
          </p:nvSpPr>
          <p:spPr>
            <a:xfrm flipH="1" flipV="1">
              <a:off x="8009404" y="5084436"/>
              <a:ext cx="106076" cy="754501"/>
            </a:xfrm>
            <a:prstGeom prst="line">
              <a:avLst/>
            </a:prstGeom>
            <a:noFill/>
            <a:ln w="19050" cap="rnd" cmpd="sng">
              <a:solidFill>
                <a:srgbClr val="000000"/>
              </a:solidFill>
              <a:custDash>
                <a:ds d="100000" sp="200000"/>
              </a:custDash>
              <a:miter lim="400000"/>
            </a:ln>
            <a:effectLst/>
          </p:spPr>
          <p:txBody>
            <a:bodyPr wrap="square" lIns="60957" tIns="60957" rIns="60957" bIns="60957" numCol="1" anchor="t">
              <a:noAutofit/>
            </a:bodyPr>
            <a:lstStyle/>
            <a:p>
              <a:pPr defTabSz="228600">
                <a:defRPr sz="1200">
                  <a:latin typeface="Helvetica"/>
                  <a:ea typeface="Helvetica"/>
                  <a:cs typeface="Helvetica"/>
                  <a:sym typeface="Helvetica"/>
                </a:defRPr>
              </a:pPr>
              <a:endParaRPr sz="1600"/>
            </a:p>
          </p:txBody>
        </p:sp>
        <p:sp>
          <p:nvSpPr>
            <p:cNvPr id="11917" name="Shape 11917"/>
            <p:cNvSpPr/>
            <p:nvPr/>
          </p:nvSpPr>
          <p:spPr>
            <a:xfrm flipH="1" flipV="1">
              <a:off x="7946437" y="4052967"/>
              <a:ext cx="76211" cy="1019311"/>
            </a:xfrm>
            <a:prstGeom prst="line">
              <a:avLst/>
            </a:prstGeom>
            <a:noFill/>
            <a:ln w="19050" cap="rnd" cmpd="sng">
              <a:solidFill>
                <a:srgbClr val="000000"/>
              </a:solidFill>
              <a:custDash>
                <a:ds d="100000" sp="200000"/>
              </a:custDash>
              <a:miter lim="400000"/>
            </a:ln>
            <a:effectLst/>
          </p:spPr>
          <p:txBody>
            <a:bodyPr wrap="square" lIns="60957" tIns="60957" rIns="60957" bIns="60957" numCol="1" anchor="t">
              <a:noAutofit/>
            </a:bodyPr>
            <a:lstStyle/>
            <a:p>
              <a:pPr defTabSz="228600">
                <a:defRPr sz="1200">
                  <a:latin typeface="Helvetica"/>
                  <a:ea typeface="Helvetica"/>
                  <a:cs typeface="Helvetica"/>
                  <a:sym typeface="Helvetica"/>
                </a:defRPr>
              </a:pPr>
              <a:endParaRPr sz="1600"/>
            </a:p>
          </p:txBody>
        </p:sp>
        <p:sp>
          <p:nvSpPr>
            <p:cNvPr id="11918" name="Shape 11918"/>
            <p:cNvSpPr/>
            <p:nvPr/>
          </p:nvSpPr>
          <p:spPr>
            <a:xfrm flipV="1">
              <a:off x="7957503" y="3352106"/>
              <a:ext cx="836832" cy="646484"/>
            </a:xfrm>
            <a:prstGeom prst="line">
              <a:avLst/>
            </a:prstGeom>
            <a:noFill/>
            <a:ln w="19050" cap="rnd" cmpd="sng">
              <a:solidFill>
                <a:srgbClr val="000000"/>
              </a:solidFill>
              <a:custDash>
                <a:ds d="100000" sp="200000"/>
              </a:custDash>
              <a:miter lim="400000"/>
            </a:ln>
            <a:effectLst/>
          </p:spPr>
          <p:txBody>
            <a:bodyPr wrap="square" lIns="60957" tIns="60957" rIns="60957" bIns="60957" numCol="1" anchor="t">
              <a:noAutofit/>
            </a:bodyPr>
            <a:lstStyle/>
            <a:p>
              <a:pPr defTabSz="228600">
                <a:defRPr sz="1200">
                  <a:latin typeface="Helvetica"/>
                  <a:ea typeface="Helvetica"/>
                  <a:cs typeface="Helvetica"/>
                  <a:sym typeface="Helvetica"/>
                </a:defRPr>
              </a:pPr>
              <a:endParaRPr sz="1600"/>
            </a:p>
          </p:txBody>
        </p:sp>
        <p:sp>
          <p:nvSpPr>
            <p:cNvPr id="11919" name="Shape 11919"/>
            <p:cNvSpPr/>
            <p:nvPr/>
          </p:nvSpPr>
          <p:spPr>
            <a:xfrm flipV="1">
              <a:off x="8559204" y="1135599"/>
              <a:ext cx="325747" cy="722647"/>
            </a:xfrm>
            <a:prstGeom prst="line">
              <a:avLst/>
            </a:prstGeom>
            <a:noFill/>
            <a:ln w="19050" cap="rnd" cmpd="sng">
              <a:solidFill>
                <a:srgbClr val="000000"/>
              </a:solidFill>
              <a:custDash>
                <a:ds d="100000" sp="200000"/>
              </a:custDash>
              <a:miter lim="400000"/>
            </a:ln>
            <a:effectLst/>
          </p:spPr>
          <p:txBody>
            <a:bodyPr wrap="square" lIns="60957" tIns="60957" rIns="60957" bIns="60957" numCol="1" anchor="t">
              <a:noAutofit/>
            </a:bodyPr>
            <a:lstStyle/>
            <a:p>
              <a:pPr defTabSz="228600">
                <a:defRPr sz="1200">
                  <a:latin typeface="Helvetica"/>
                  <a:ea typeface="Helvetica"/>
                  <a:cs typeface="Helvetica"/>
                  <a:sym typeface="Helvetica"/>
                </a:defRPr>
              </a:pPr>
              <a:endParaRPr sz="1600">
                <a:ln w="12700" cmpd="sng">
                  <a:solidFill>
                    <a:schemeClr val="tx1"/>
                  </a:solidFill>
                </a:ln>
              </a:endParaRPr>
            </a:p>
          </p:txBody>
        </p:sp>
        <p:sp>
          <p:nvSpPr>
            <p:cNvPr id="11920" name="Shape 11920"/>
            <p:cNvSpPr/>
            <p:nvPr/>
          </p:nvSpPr>
          <p:spPr>
            <a:xfrm flipH="1" flipV="1">
              <a:off x="8895956" y="1135599"/>
              <a:ext cx="293391" cy="841631"/>
            </a:xfrm>
            <a:prstGeom prst="line">
              <a:avLst/>
            </a:prstGeom>
            <a:noFill/>
            <a:ln w="19050" cap="rnd" cmpd="sng">
              <a:solidFill>
                <a:srgbClr val="000000"/>
              </a:solidFill>
              <a:custDash>
                <a:ds d="100000" sp="200000"/>
              </a:custDash>
              <a:miter lim="400000"/>
            </a:ln>
            <a:effectLst/>
          </p:spPr>
          <p:txBody>
            <a:bodyPr wrap="square" lIns="60957" tIns="60957" rIns="60957" bIns="60957" numCol="1" anchor="t">
              <a:noAutofit/>
            </a:bodyPr>
            <a:lstStyle/>
            <a:p>
              <a:pPr defTabSz="228600">
                <a:defRPr sz="1200">
                  <a:latin typeface="Helvetica"/>
                  <a:ea typeface="Helvetica"/>
                  <a:cs typeface="Helvetica"/>
                  <a:sym typeface="Helvetica"/>
                </a:defRPr>
              </a:pPr>
              <a:endParaRPr sz="1600"/>
            </a:p>
          </p:txBody>
        </p:sp>
        <p:sp>
          <p:nvSpPr>
            <p:cNvPr id="11921" name="Shape 11921"/>
            <p:cNvSpPr/>
            <p:nvPr/>
          </p:nvSpPr>
          <p:spPr>
            <a:xfrm flipH="1">
              <a:off x="9199636" y="2022082"/>
              <a:ext cx="616677" cy="2"/>
            </a:xfrm>
            <a:prstGeom prst="line">
              <a:avLst/>
            </a:prstGeom>
            <a:noFill/>
            <a:ln w="38100" cap="rnd">
              <a:solidFill>
                <a:srgbClr val="000000"/>
              </a:solidFill>
              <a:custDash>
                <a:ds d="100000" sp="200000"/>
              </a:custDash>
              <a:miter lim="400000"/>
            </a:ln>
            <a:effectLst/>
          </p:spPr>
          <p:txBody>
            <a:bodyPr wrap="square" lIns="60957" tIns="60957" rIns="60957" bIns="60957" numCol="1" anchor="t">
              <a:noAutofit/>
            </a:bodyPr>
            <a:lstStyle/>
            <a:p>
              <a:pPr defTabSz="228600">
                <a:defRPr sz="1200">
                  <a:latin typeface="Helvetica"/>
                  <a:ea typeface="Helvetica"/>
                  <a:cs typeface="Helvetica"/>
                  <a:sym typeface="Helvetica"/>
                </a:defRPr>
              </a:pPr>
              <a:endParaRPr sz="1600"/>
            </a:p>
          </p:txBody>
        </p:sp>
        <p:sp>
          <p:nvSpPr>
            <p:cNvPr id="11922" name="Shape 11922"/>
            <p:cNvSpPr/>
            <p:nvPr/>
          </p:nvSpPr>
          <p:spPr>
            <a:xfrm flipV="1">
              <a:off x="9738426" y="2193848"/>
              <a:ext cx="2" cy="853118"/>
            </a:xfrm>
            <a:prstGeom prst="line">
              <a:avLst/>
            </a:prstGeom>
            <a:noFill/>
            <a:ln w="19050" cap="rnd" cmpd="sng">
              <a:solidFill>
                <a:srgbClr val="000000"/>
              </a:solidFill>
              <a:custDash>
                <a:ds d="100000" sp="200000"/>
              </a:custDash>
              <a:miter lim="400000"/>
            </a:ln>
            <a:effectLst/>
          </p:spPr>
          <p:txBody>
            <a:bodyPr wrap="square" lIns="60957" tIns="60957" rIns="60957" bIns="60957" numCol="1" anchor="t">
              <a:noAutofit/>
            </a:bodyPr>
            <a:lstStyle/>
            <a:p>
              <a:pPr defTabSz="228600">
                <a:defRPr sz="1200">
                  <a:latin typeface="Helvetica"/>
                  <a:ea typeface="Helvetica"/>
                  <a:cs typeface="Helvetica"/>
                  <a:sym typeface="Helvetica"/>
                </a:defRPr>
              </a:pPr>
              <a:endParaRPr sz="1600"/>
            </a:p>
          </p:txBody>
        </p:sp>
        <p:sp>
          <p:nvSpPr>
            <p:cNvPr id="11923" name="Shape 11923"/>
            <p:cNvSpPr/>
            <p:nvPr/>
          </p:nvSpPr>
          <p:spPr>
            <a:xfrm flipH="1" flipV="1">
              <a:off x="9816841" y="2020809"/>
              <a:ext cx="489465" cy="844180"/>
            </a:xfrm>
            <a:prstGeom prst="line">
              <a:avLst/>
            </a:prstGeom>
            <a:noFill/>
            <a:ln w="19050" cap="rnd" cmpd="sng">
              <a:solidFill>
                <a:srgbClr val="000000"/>
              </a:solidFill>
              <a:custDash>
                <a:ds d="100000" sp="200000"/>
              </a:custDash>
              <a:miter lim="400000"/>
            </a:ln>
            <a:effectLst/>
          </p:spPr>
          <p:txBody>
            <a:bodyPr wrap="square" lIns="60957" tIns="60957" rIns="60957" bIns="60957" numCol="1" anchor="t">
              <a:noAutofit/>
            </a:bodyPr>
            <a:lstStyle/>
            <a:p>
              <a:pPr defTabSz="228600">
                <a:defRPr sz="1200">
                  <a:latin typeface="Helvetica"/>
                  <a:ea typeface="Helvetica"/>
                  <a:cs typeface="Helvetica"/>
                  <a:sym typeface="Helvetica"/>
                </a:defRPr>
              </a:pPr>
              <a:endParaRPr sz="1600"/>
            </a:p>
          </p:txBody>
        </p:sp>
        <p:sp>
          <p:nvSpPr>
            <p:cNvPr id="11924" name="Shape 11924"/>
            <p:cNvSpPr/>
            <p:nvPr/>
          </p:nvSpPr>
          <p:spPr>
            <a:xfrm>
              <a:off x="8007318" y="5068694"/>
              <a:ext cx="1849350" cy="503527"/>
            </a:xfrm>
            <a:prstGeom prst="line">
              <a:avLst/>
            </a:prstGeom>
            <a:noFill/>
            <a:ln w="19050" cap="rnd" cmpd="sng">
              <a:solidFill>
                <a:srgbClr val="000000"/>
              </a:solidFill>
              <a:custDash>
                <a:ds d="100000" sp="200000"/>
              </a:custDash>
              <a:miter lim="400000"/>
            </a:ln>
            <a:effectLst/>
          </p:spPr>
          <p:txBody>
            <a:bodyPr wrap="square" lIns="60957" tIns="60957" rIns="60957" bIns="60957" numCol="1" anchor="t">
              <a:noAutofit/>
            </a:bodyPr>
            <a:lstStyle/>
            <a:p>
              <a:pPr defTabSz="228600">
                <a:defRPr sz="1200">
                  <a:latin typeface="Helvetica"/>
                  <a:ea typeface="Helvetica"/>
                  <a:cs typeface="Helvetica"/>
                  <a:sym typeface="Helvetica"/>
                </a:defRPr>
              </a:pPr>
              <a:endParaRPr sz="1600"/>
            </a:p>
          </p:txBody>
        </p:sp>
        <p:sp>
          <p:nvSpPr>
            <p:cNvPr id="11925" name="Shape 11925"/>
            <p:cNvSpPr/>
            <p:nvPr/>
          </p:nvSpPr>
          <p:spPr>
            <a:xfrm flipV="1">
              <a:off x="9813579" y="4631195"/>
              <a:ext cx="155634" cy="929113"/>
            </a:xfrm>
            <a:prstGeom prst="line">
              <a:avLst/>
            </a:prstGeom>
            <a:noFill/>
            <a:ln w="19050" cap="rnd" cmpd="sng">
              <a:solidFill>
                <a:srgbClr val="000000"/>
              </a:solidFill>
              <a:custDash>
                <a:ds d="100000" sp="200000"/>
              </a:custDash>
              <a:miter lim="400000"/>
            </a:ln>
            <a:effectLst/>
          </p:spPr>
          <p:txBody>
            <a:bodyPr wrap="square" lIns="60957" tIns="60957" rIns="60957" bIns="60957" numCol="1" anchor="t">
              <a:noAutofit/>
            </a:bodyPr>
            <a:lstStyle/>
            <a:p>
              <a:pPr defTabSz="228600">
                <a:defRPr sz="1200">
                  <a:latin typeface="Helvetica"/>
                  <a:ea typeface="Helvetica"/>
                  <a:cs typeface="Helvetica"/>
                  <a:sym typeface="Helvetica"/>
                </a:defRPr>
              </a:pPr>
              <a:endParaRPr sz="1600"/>
            </a:p>
          </p:txBody>
        </p:sp>
        <p:sp>
          <p:nvSpPr>
            <p:cNvPr id="11926" name="Shape 11926"/>
            <p:cNvSpPr/>
            <p:nvPr/>
          </p:nvSpPr>
          <p:spPr>
            <a:xfrm flipH="1" flipV="1">
              <a:off x="9996379" y="4605879"/>
              <a:ext cx="953231" cy="953231"/>
            </a:xfrm>
            <a:prstGeom prst="line">
              <a:avLst/>
            </a:prstGeom>
            <a:noFill/>
            <a:ln w="19050" cap="rnd" cmpd="sng">
              <a:solidFill>
                <a:srgbClr val="000000"/>
              </a:solidFill>
              <a:custDash>
                <a:ds d="100000" sp="200000"/>
              </a:custDash>
              <a:miter lim="400000"/>
            </a:ln>
            <a:effectLst/>
          </p:spPr>
          <p:txBody>
            <a:bodyPr wrap="square" lIns="60957" tIns="60957" rIns="60957" bIns="60957" numCol="1" anchor="t">
              <a:noAutofit/>
            </a:bodyPr>
            <a:lstStyle/>
            <a:p>
              <a:pPr defTabSz="228600">
                <a:defRPr sz="1200">
                  <a:latin typeface="Helvetica"/>
                  <a:ea typeface="Helvetica"/>
                  <a:cs typeface="Helvetica"/>
                  <a:sym typeface="Helvetica"/>
                </a:defRPr>
              </a:pPr>
              <a:endParaRPr sz="1600"/>
            </a:p>
          </p:txBody>
        </p:sp>
        <p:sp>
          <p:nvSpPr>
            <p:cNvPr id="11927" name="Shape 11927"/>
            <p:cNvSpPr/>
            <p:nvPr/>
          </p:nvSpPr>
          <p:spPr>
            <a:xfrm flipH="1" flipV="1">
              <a:off x="11004711" y="5560306"/>
              <a:ext cx="672088" cy="988815"/>
            </a:xfrm>
            <a:prstGeom prst="line">
              <a:avLst/>
            </a:prstGeom>
            <a:noFill/>
            <a:ln w="19050" cap="rnd" cmpd="sng">
              <a:solidFill>
                <a:srgbClr val="000000"/>
              </a:solidFill>
              <a:custDash>
                <a:ds d="100000" sp="200000"/>
              </a:custDash>
              <a:miter lim="400000"/>
            </a:ln>
            <a:effectLst/>
          </p:spPr>
          <p:txBody>
            <a:bodyPr wrap="square" lIns="60957" tIns="60957" rIns="60957" bIns="60957" numCol="1" anchor="t">
              <a:noAutofit/>
            </a:bodyPr>
            <a:lstStyle/>
            <a:p>
              <a:pPr defTabSz="228600">
                <a:defRPr sz="1200">
                  <a:latin typeface="Helvetica"/>
                  <a:ea typeface="Helvetica"/>
                  <a:cs typeface="Helvetica"/>
                  <a:sym typeface="Helvetica"/>
                </a:defRPr>
              </a:pPr>
              <a:endParaRPr sz="1600"/>
            </a:p>
          </p:txBody>
        </p:sp>
        <p:sp>
          <p:nvSpPr>
            <p:cNvPr id="11928" name="Shape 11928"/>
            <p:cNvSpPr/>
            <p:nvPr/>
          </p:nvSpPr>
          <p:spPr>
            <a:xfrm flipH="1">
              <a:off x="10999403" y="5044429"/>
              <a:ext cx="592117" cy="411247"/>
            </a:xfrm>
            <a:prstGeom prst="line">
              <a:avLst/>
            </a:prstGeom>
            <a:noFill/>
            <a:ln w="19050" cap="rnd" cmpd="sng">
              <a:solidFill>
                <a:srgbClr val="000000"/>
              </a:solidFill>
              <a:custDash>
                <a:ds d="100000" sp="200000"/>
              </a:custDash>
              <a:miter lim="400000"/>
            </a:ln>
            <a:effectLst/>
          </p:spPr>
          <p:txBody>
            <a:bodyPr wrap="square" lIns="60957" tIns="60957" rIns="60957" bIns="60957" numCol="1" anchor="t">
              <a:noAutofit/>
            </a:bodyPr>
            <a:lstStyle/>
            <a:p>
              <a:pPr defTabSz="228600">
                <a:defRPr sz="1200">
                  <a:latin typeface="Helvetica"/>
                  <a:ea typeface="Helvetica"/>
                  <a:cs typeface="Helvetica"/>
                  <a:sym typeface="Helvetica"/>
                </a:defRPr>
              </a:pPr>
              <a:endParaRPr sz="1600"/>
            </a:p>
          </p:txBody>
        </p:sp>
        <p:sp>
          <p:nvSpPr>
            <p:cNvPr id="11929" name="Shape 11929"/>
            <p:cNvSpPr/>
            <p:nvPr/>
          </p:nvSpPr>
          <p:spPr>
            <a:xfrm flipH="1">
              <a:off x="11657036" y="4356730"/>
              <a:ext cx="117632" cy="522851"/>
            </a:xfrm>
            <a:prstGeom prst="line">
              <a:avLst/>
            </a:prstGeom>
            <a:noFill/>
            <a:ln w="19050" cap="rnd" cmpd="sng">
              <a:solidFill>
                <a:srgbClr val="000000"/>
              </a:solidFill>
              <a:custDash>
                <a:ds d="100000" sp="200000"/>
              </a:custDash>
              <a:miter lim="400000"/>
            </a:ln>
            <a:effectLst/>
          </p:spPr>
          <p:txBody>
            <a:bodyPr wrap="square" lIns="60957" tIns="60957" rIns="60957" bIns="60957" numCol="1" anchor="t">
              <a:noAutofit/>
            </a:bodyPr>
            <a:lstStyle/>
            <a:p>
              <a:pPr defTabSz="228600">
                <a:defRPr sz="1200">
                  <a:latin typeface="Helvetica"/>
                  <a:ea typeface="Helvetica"/>
                  <a:cs typeface="Helvetica"/>
                  <a:sym typeface="Helvetica"/>
                </a:defRPr>
              </a:pPr>
              <a:endParaRPr sz="1600"/>
            </a:p>
          </p:txBody>
        </p:sp>
        <p:sp>
          <p:nvSpPr>
            <p:cNvPr id="11930" name="Shape 11930"/>
            <p:cNvSpPr/>
            <p:nvPr/>
          </p:nvSpPr>
          <p:spPr>
            <a:xfrm flipH="1">
              <a:off x="9942938" y="3927179"/>
              <a:ext cx="388621" cy="688515"/>
            </a:xfrm>
            <a:prstGeom prst="line">
              <a:avLst/>
            </a:prstGeom>
            <a:noFill/>
            <a:ln w="19050" cap="rnd" cmpd="sng">
              <a:solidFill>
                <a:srgbClr val="000000"/>
              </a:solidFill>
              <a:custDash>
                <a:ds d="100000" sp="200000"/>
              </a:custDash>
              <a:miter lim="400000"/>
            </a:ln>
            <a:effectLst/>
          </p:spPr>
          <p:txBody>
            <a:bodyPr wrap="square" lIns="60957" tIns="60957" rIns="60957" bIns="60957" numCol="1" anchor="t">
              <a:noAutofit/>
            </a:bodyPr>
            <a:lstStyle/>
            <a:p>
              <a:pPr defTabSz="228600">
                <a:defRPr sz="1200">
                  <a:latin typeface="Helvetica"/>
                  <a:ea typeface="Helvetica"/>
                  <a:cs typeface="Helvetica"/>
                  <a:sym typeface="Helvetica"/>
                </a:defRPr>
              </a:pPr>
              <a:endParaRPr sz="1600"/>
            </a:p>
          </p:txBody>
        </p:sp>
        <p:sp>
          <p:nvSpPr>
            <p:cNvPr id="11931" name="Shape 11931"/>
            <p:cNvSpPr/>
            <p:nvPr/>
          </p:nvSpPr>
          <p:spPr>
            <a:xfrm flipH="1">
              <a:off x="10285442" y="3720928"/>
              <a:ext cx="1380978" cy="229701"/>
            </a:xfrm>
            <a:prstGeom prst="line">
              <a:avLst/>
            </a:prstGeom>
            <a:noFill/>
            <a:ln w="19050" cap="rnd" cmpd="sng">
              <a:solidFill>
                <a:srgbClr val="000000"/>
              </a:solidFill>
              <a:custDash>
                <a:ds d="100000" sp="200000"/>
              </a:custDash>
              <a:miter lim="400000"/>
            </a:ln>
            <a:effectLst/>
          </p:spPr>
          <p:txBody>
            <a:bodyPr wrap="square" lIns="60957" tIns="60957" rIns="60957" bIns="60957" numCol="1" anchor="t">
              <a:noAutofit/>
            </a:bodyPr>
            <a:lstStyle/>
            <a:p>
              <a:pPr defTabSz="228600">
                <a:defRPr sz="1200">
                  <a:latin typeface="Helvetica"/>
                  <a:ea typeface="Helvetica"/>
                  <a:cs typeface="Helvetica"/>
                  <a:sym typeface="Helvetica"/>
                </a:defRPr>
              </a:pPr>
              <a:endParaRPr sz="1600"/>
            </a:p>
          </p:txBody>
        </p:sp>
        <p:sp>
          <p:nvSpPr>
            <p:cNvPr id="11932" name="Shape 11932"/>
            <p:cNvSpPr/>
            <p:nvPr/>
          </p:nvSpPr>
          <p:spPr>
            <a:xfrm flipH="1" flipV="1">
              <a:off x="11146075" y="3430492"/>
              <a:ext cx="616676" cy="229703"/>
            </a:xfrm>
            <a:prstGeom prst="line">
              <a:avLst/>
            </a:prstGeom>
            <a:noFill/>
            <a:ln w="19050" cap="rnd" cmpd="sng">
              <a:solidFill>
                <a:srgbClr val="000000"/>
              </a:solidFill>
              <a:custDash>
                <a:ds d="100000" sp="200000"/>
              </a:custDash>
              <a:miter lim="400000"/>
            </a:ln>
            <a:effectLst/>
          </p:spPr>
          <p:txBody>
            <a:bodyPr wrap="square" lIns="60957" tIns="60957" rIns="60957" bIns="60957" numCol="1" anchor="t">
              <a:noAutofit/>
            </a:bodyPr>
            <a:lstStyle/>
            <a:p>
              <a:pPr defTabSz="228600">
                <a:defRPr sz="1200">
                  <a:latin typeface="Helvetica"/>
                  <a:ea typeface="Helvetica"/>
                  <a:cs typeface="Helvetica"/>
                  <a:sym typeface="Helvetica"/>
                </a:defRPr>
              </a:pPr>
              <a:endParaRPr sz="1600"/>
            </a:p>
          </p:txBody>
        </p:sp>
        <p:sp>
          <p:nvSpPr>
            <p:cNvPr id="11933" name="Shape 11933"/>
            <p:cNvSpPr/>
            <p:nvPr/>
          </p:nvSpPr>
          <p:spPr>
            <a:xfrm flipV="1">
              <a:off x="11206807" y="2492147"/>
              <a:ext cx="354239" cy="870410"/>
            </a:xfrm>
            <a:prstGeom prst="line">
              <a:avLst/>
            </a:prstGeom>
            <a:noFill/>
            <a:ln w="19050" cap="rnd" cmpd="sng">
              <a:solidFill>
                <a:srgbClr val="000000"/>
              </a:solidFill>
              <a:custDash>
                <a:ds d="100000" sp="200000"/>
              </a:custDash>
              <a:miter lim="400000"/>
            </a:ln>
            <a:effectLst/>
          </p:spPr>
          <p:txBody>
            <a:bodyPr wrap="square" lIns="60957" tIns="60957" rIns="60957" bIns="60957" numCol="1" anchor="t">
              <a:noAutofit/>
            </a:bodyPr>
            <a:lstStyle/>
            <a:p>
              <a:pPr defTabSz="228600">
                <a:defRPr sz="1200">
                  <a:latin typeface="Helvetica"/>
                  <a:ea typeface="Helvetica"/>
                  <a:cs typeface="Helvetica"/>
                  <a:sym typeface="Helvetica"/>
                </a:defRPr>
              </a:pPr>
              <a:endParaRPr sz="1600"/>
            </a:p>
          </p:txBody>
        </p:sp>
        <p:sp>
          <p:nvSpPr>
            <p:cNvPr id="11934" name="Shape 11934"/>
            <p:cNvSpPr/>
            <p:nvPr/>
          </p:nvSpPr>
          <p:spPr>
            <a:xfrm flipV="1">
              <a:off x="11599963" y="1576104"/>
              <a:ext cx="559235" cy="906191"/>
            </a:xfrm>
            <a:prstGeom prst="line">
              <a:avLst/>
            </a:prstGeom>
            <a:noFill/>
            <a:ln w="19050" cap="rnd" cmpd="sng">
              <a:solidFill>
                <a:srgbClr val="000000"/>
              </a:solidFill>
              <a:custDash>
                <a:ds d="100000" sp="200000"/>
              </a:custDash>
              <a:miter lim="400000"/>
            </a:ln>
            <a:effectLst/>
          </p:spPr>
          <p:txBody>
            <a:bodyPr wrap="square" lIns="60957" tIns="60957" rIns="60957" bIns="60957" numCol="1" anchor="t">
              <a:noAutofit/>
            </a:bodyPr>
            <a:lstStyle/>
            <a:p>
              <a:pPr defTabSz="228600">
                <a:defRPr sz="1200">
                  <a:latin typeface="Helvetica"/>
                  <a:ea typeface="Helvetica"/>
                  <a:cs typeface="Helvetica"/>
                  <a:sym typeface="Helvetica"/>
                </a:defRPr>
              </a:pPr>
              <a:endParaRPr sz="1600"/>
            </a:p>
          </p:txBody>
        </p:sp>
        <p:sp>
          <p:nvSpPr>
            <p:cNvPr id="11935" name="Shape 11935"/>
            <p:cNvSpPr/>
            <p:nvPr/>
          </p:nvSpPr>
          <p:spPr>
            <a:xfrm>
              <a:off x="2294278" y="5115114"/>
              <a:ext cx="410667" cy="410668"/>
            </a:xfrm>
            <a:custGeom>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cap="flat">
              <a:noFill/>
              <a:miter lim="400000"/>
            </a:ln>
            <a:effectLst/>
          </p:spPr>
          <p:txBody>
            <a:bodyPr wrap="square" lIns="0" tIns="0" rIns="0" bIns="0" numCol="1" anchor="ctr">
              <a:noAutofit/>
            </a:bodyPr>
            <a:lstStyle/>
            <a:p>
              <a:pPr lvl="0">
                <a:defRPr sz="3200"/>
              </a:pPr>
              <a:endParaRPr sz="4265"/>
            </a:p>
          </p:txBody>
        </p:sp>
        <p:sp>
          <p:nvSpPr>
            <p:cNvPr id="11936" name="Shape 11936"/>
            <p:cNvSpPr/>
            <p:nvPr/>
          </p:nvSpPr>
          <p:spPr>
            <a:xfrm>
              <a:off x="594231" y="1389299"/>
              <a:ext cx="323868" cy="323867"/>
            </a:xfrm>
            <a:custGeom>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0" tIns="0" rIns="0" bIns="0" numCol="1" anchor="ctr">
              <a:noAutofit/>
            </a:bodyPr>
            <a:lstStyle/>
            <a:p>
              <a:pPr lvl="0">
                <a:defRPr sz="3200"/>
              </a:pPr>
              <a:endParaRPr sz="4265"/>
            </a:p>
          </p:txBody>
        </p:sp>
        <p:sp>
          <p:nvSpPr>
            <p:cNvPr id="11937" name="Shape 11937"/>
            <p:cNvSpPr/>
            <p:nvPr/>
          </p:nvSpPr>
          <p:spPr>
            <a:xfrm>
              <a:off x="0" y="2535658"/>
              <a:ext cx="177331" cy="177332"/>
            </a:xfrm>
            <a:custGeom>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4"/>
            </a:solidFill>
            <a:ln w="12700" cap="flat">
              <a:noFill/>
              <a:miter lim="400000"/>
            </a:ln>
            <a:effectLst/>
          </p:spPr>
          <p:txBody>
            <a:bodyPr wrap="square" lIns="0" tIns="0" rIns="0" bIns="0" numCol="1" anchor="ctr">
              <a:noAutofit/>
            </a:bodyPr>
            <a:lstStyle/>
            <a:p>
              <a:pPr lvl="0">
                <a:defRPr sz="3200"/>
              </a:pPr>
              <a:endParaRPr sz="4265"/>
            </a:p>
          </p:txBody>
        </p:sp>
        <p:sp>
          <p:nvSpPr>
            <p:cNvPr id="11938" name="Shape 11938"/>
            <p:cNvSpPr/>
            <p:nvPr/>
          </p:nvSpPr>
          <p:spPr>
            <a:xfrm>
              <a:off x="3686955" y="2006377"/>
              <a:ext cx="517606" cy="517606"/>
            </a:xfrm>
            <a:custGeom>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0" tIns="0" rIns="0" bIns="0" numCol="1" anchor="ctr">
              <a:noAutofit/>
            </a:bodyPr>
            <a:lstStyle/>
            <a:p>
              <a:pPr lvl="0">
                <a:defRPr sz="3200"/>
              </a:pPr>
              <a:endParaRPr sz="4265"/>
            </a:p>
          </p:txBody>
        </p:sp>
        <p:sp>
          <p:nvSpPr>
            <p:cNvPr id="11939" name="Shape 11939"/>
            <p:cNvSpPr/>
            <p:nvPr/>
          </p:nvSpPr>
          <p:spPr>
            <a:xfrm>
              <a:off x="2594982" y="3461369"/>
              <a:ext cx="276644" cy="276644"/>
            </a:xfrm>
            <a:custGeom>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4"/>
            </a:solidFill>
            <a:ln w="12700" cap="flat">
              <a:noFill/>
              <a:miter lim="400000"/>
            </a:ln>
            <a:effectLst/>
          </p:spPr>
          <p:txBody>
            <a:bodyPr wrap="square" lIns="0" tIns="0" rIns="0" bIns="0" numCol="1" anchor="ctr">
              <a:noAutofit/>
            </a:bodyPr>
            <a:lstStyle/>
            <a:p>
              <a:pPr lvl="0">
                <a:defRPr sz="3200"/>
              </a:pPr>
              <a:endParaRPr sz="4265"/>
            </a:p>
          </p:txBody>
        </p:sp>
        <p:sp>
          <p:nvSpPr>
            <p:cNvPr id="11940" name="Shape 11940"/>
            <p:cNvSpPr/>
            <p:nvPr/>
          </p:nvSpPr>
          <p:spPr>
            <a:xfrm>
              <a:off x="1217402" y="532812"/>
              <a:ext cx="1068121" cy="1269902"/>
            </a:xfrm>
            <a:prstGeom prst="line">
              <a:avLst/>
            </a:prstGeom>
            <a:noFill/>
            <a:ln w="19050" cap="rnd" cmpd="sng">
              <a:solidFill>
                <a:srgbClr val="000000"/>
              </a:solidFill>
              <a:custDash>
                <a:ds d="100000" sp="200000"/>
              </a:custDash>
              <a:miter lim="400000"/>
            </a:ln>
            <a:effectLst/>
          </p:spPr>
          <p:txBody>
            <a:bodyPr wrap="square" lIns="60957" tIns="60957" rIns="60957" bIns="60957" numCol="1" anchor="t">
              <a:noAutofit/>
            </a:bodyPr>
            <a:lstStyle/>
            <a:p>
              <a:pPr defTabSz="228600">
                <a:defRPr sz="1200">
                  <a:latin typeface="Helvetica"/>
                  <a:ea typeface="Helvetica"/>
                  <a:cs typeface="Helvetica"/>
                  <a:sym typeface="Helvetica"/>
                </a:defRPr>
              </a:pPr>
              <a:endParaRPr sz="1600"/>
            </a:p>
          </p:txBody>
        </p:sp>
        <p:sp>
          <p:nvSpPr>
            <p:cNvPr id="11941" name="Shape 11941"/>
            <p:cNvSpPr/>
            <p:nvPr/>
          </p:nvSpPr>
          <p:spPr>
            <a:xfrm>
              <a:off x="5864610" y="1700311"/>
              <a:ext cx="276644" cy="276644"/>
            </a:xfrm>
            <a:custGeom>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12700" cap="flat">
              <a:noFill/>
              <a:miter lim="400000"/>
            </a:ln>
            <a:effectLst/>
          </p:spPr>
          <p:txBody>
            <a:bodyPr wrap="square" lIns="0" tIns="0" rIns="0" bIns="0" numCol="1" anchor="ctr">
              <a:noAutofit/>
            </a:bodyPr>
            <a:lstStyle/>
            <a:p>
              <a:pPr lvl="0">
                <a:defRPr sz="3200"/>
              </a:pPr>
              <a:endParaRPr sz="4265"/>
            </a:p>
          </p:txBody>
        </p:sp>
        <p:sp>
          <p:nvSpPr>
            <p:cNvPr id="11942" name="Shape 11942"/>
            <p:cNvSpPr/>
            <p:nvPr/>
          </p:nvSpPr>
          <p:spPr>
            <a:xfrm>
              <a:off x="8804885" y="3175523"/>
              <a:ext cx="172240" cy="172240"/>
            </a:xfrm>
            <a:custGeom>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12700" cap="flat">
              <a:noFill/>
              <a:miter lim="400000"/>
            </a:ln>
            <a:effectLst/>
          </p:spPr>
          <p:txBody>
            <a:bodyPr wrap="square" lIns="0" tIns="0" rIns="0" bIns="0" numCol="1" anchor="ctr">
              <a:noAutofit/>
            </a:bodyPr>
            <a:lstStyle/>
            <a:p>
              <a:pPr lvl="0">
                <a:defRPr sz="3200"/>
              </a:pPr>
              <a:endParaRPr sz="4265"/>
            </a:p>
          </p:txBody>
        </p:sp>
        <p:sp>
          <p:nvSpPr>
            <p:cNvPr id="11943" name="Shape 11943"/>
            <p:cNvSpPr/>
            <p:nvPr/>
          </p:nvSpPr>
          <p:spPr>
            <a:xfrm>
              <a:off x="7852962" y="5776997"/>
              <a:ext cx="663609" cy="663608"/>
            </a:xfrm>
            <a:custGeom>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12700" cap="flat">
              <a:noFill/>
              <a:miter lim="400000"/>
            </a:ln>
            <a:effectLst/>
          </p:spPr>
          <p:txBody>
            <a:bodyPr wrap="square" lIns="0" tIns="0" rIns="0" bIns="0" numCol="1" anchor="ctr">
              <a:noAutofit/>
            </a:bodyPr>
            <a:lstStyle/>
            <a:p>
              <a:pPr lvl="0">
                <a:defRPr sz="3200"/>
              </a:pPr>
              <a:endParaRPr sz="4265"/>
            </a:p>
          </p:txBody>
        </p:sp>
        <p:sp>
          <p:nvSpPr>
            <p:cNvPr id="11944" name="Shape 11944"/>
            <p:cNvSpPr/>
            <p:nvPr/>
          </p:nvSpPr>
          <p:spPr>
            <a:xfrm>
              <a:off x="10165957" y="2713309"/>
              <a:ext cx="276644" cy="276644"/>
            </a:xfrm>
            <a:custGeom>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12700" cap="flat">
              <a:noFill/>
              <a:miter lim="400000"/>
            </a:ln>
            <a:effectLst/>
          </p:spPr>
          <p:txBody>
            <a:bodyPr wrap="square" lIns="0" tIns="0" rIns="0" bIns="0" numCol="1" anchor="ctr">
              <a:noAutofit/>
            </a:bodyPr>
            <a:lstStyle/>
            <a:p>
              <a:pPr lvl="0">
                <a:defRPr sz="3200"/>
              </a:pPr>
              <a:endParaRPr sz="4265"/>
            </a:p>
          </p:txBody>
        </p:sp>
        <p:sp>
          <p:nvSpPr>
            <p:cNvPr id="11945" name="Shape 11945"/>
            <p:cNvSpPr/>
            <p:nvPr/>
          </p:nvSpPr>
          <p:spPr>
            <a:xfrm>
              <a:off x="9489868" y="1750478"/>
              <a:ext cx="557416" cy="557414"/>
            </a:xfrm>
            <a:custGeom>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cap="flat">
              <a:noFill/>
              <a:miter lim="400000"/>
            </a:ln>
            <a:effectLst/>
          </p:spPr>
          <p:txBody>
            <a:bodyPr wrap="square" lIns="0" tIns="0" rIns="0" bIns="0" numCol="1" anchor="ctr">
              <a:noAutofit/>
            </a:bodyPr>
            <a:lstStyle/>
            <a:p>
              <a:pPr lvl="0">
                <a:defRPr sz="3200"/>
              </a:pPr>
              <a:endParaRPr sz="4265"/>
            </a:p>
          </p:txBody>
        </p:sp>
        <p:sp>
          <p:nvSpPr>
            <p:cNvPr id="11946" name="Shape 11946"/>
            <p:cNvSpPr/>
            <p:nvPr/>
          </p:nvSpPr>
          <p:spPr>
            <a:xfrm>
              <a:off x="9706922" y="5411500"/>
              <a:ext cx="276643" cy="276644"/>
            </a:xfrm>
            <a:custGeom>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cap="flat">
              <a:noFill/>
              <a:miter lim="400000"/>
            </a:ln>
            <a:effectLst/>
          </p:spPr>
          <p:txBody>
            <a:bodyPr wrap="square" lIns="0" tIns="0" rIns="0" bIns="0" numCol="1" anchor="ctr">
              <a:noAutofit/>
            </a:bodyPr>
            <a:lstStyle/>
            <a:p>
              <a:pPr lvl="0">
                <a:defRPr sz="3200"/>
              </a:pPr>
              <a:endParaRPr sz="4265"/>
            </a:p>
          </p:txBody>
        </p:sp>
        <p:sp>
          <p:nvSpPr>
            <p:cNvPr id="11947" name="Shape 11947"/>
            <p:cNvSpPr/>
            <p:nvPr/>
          </p:nvSpPr>
          <p:spPr>
            <a:xfrm>
              <a:off x="11637879" y="3534429"/>
              <a:ext cx="276644" cy="276644"/>
            </a:xfrm>
            <a:custGeom>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cap="flat">
              <a:noFill/>
              <a:miter lim="400000"/>
            </a:ln>
            <a:effectLst/>
          </p:spPr>
          <p:txBody>
            <a:bodyPr wrap="square" lIns="0" tIns="0" rIns="0" bIns="0" numCol="1" anchor="ctr">
              <a:noAutofit/>
            </a:bodyPr>
            <a:lstStyle/>
            <a:p>
              <a:pPr lvl="0">
                <a:defRPr sz="3200"/>
              </a:pPr>
              <a:endParaRPr sz="4265"/>
            </a:p>
          </p:txBody>
        </p:sp>
        <p:sp>
          <p:nvSpPr>
            <p:cNvPr id="11948" name="Shape 11948"/>
            <p:cNvSpPr/>
            <p:nvPr/>
          </p:nvSpPr>
          <p:spPr>
            <a:xfrm>
              <a:off x="3859647" y="5200254"/>
              <a:ext cx="172240" cy="172241"/>
            </a:xfrm>
            <a:custGeom>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0" tIns="0" rIns="0" bIns="0" numCol="1" anchor="ctr">
              <a:noAutofit/>
            </a:bodyPr>
            <a:lstStyle/>
            <a:p>
              <a:pPr lvl="0">
                <a:defRPr sz="3200"/>
              </a:pPr>
              <a:endParaRPr sz="4265"/>
            </a:p>
          </p:txBody>
        </p:sp>
        <p:sp>
          <p:nvSpPr>
            <p:cNvPr id="11949" name="Shape 11949"/>
            <p:cNvSpPr/>
            <p:nvPr/>
          </p:nvSpPr>
          <p:spPr>
            <a:xfrm>
              <a:off x="11407896" y="2209942"/>
              <a:ext cx="415619" cy="415619"/>
            </a:xfrm>
            <a:custGeom>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0" tIns="0" rIns="0" bIns="0" numCol="1" anchor="ctr">
              <a:noAutofit/>
            </a:bodyPr>
            <a:lstStyle/>
            <a:p>
              <a:pPr lvl="0">
                <a:defRPr sz="3200"/>
              </a:pPr>
              <a:endParaRPr sz="4265"/>
            </a:p>
          </p:txBody>
        </p:sp>
        <p:sp>
          <p:nvSpPr>
            <p:cNvPr id="11950" name="Shape 11950"/>
            <p:cNvSpPr/>
            <p:nvPr/>
          </p:nvSpPr>
          <p:spPr>
            <a:xfrm>
              <a:off x="9833829" y="4479827"/>
              <a:ext cx="276643" cy="276644"/>
            </a:xfrm>
            <a:custGeom>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0" tIns="0" rIns="0" bIns="0" numCol="1" anchor="ctr">
              <a:noAutofit/>
            </a:bodyPr>
            <a:lstStyle/>
            <a:p>
              <a:pPr lvl="0">
                <a:defRPr sz="3200"/>
              </a:pPr>
              <a:endParaRPr sz="4265"/>
            </a:p>
          </p:txBody>
        </p:sp>
        <p:sp>
          <p:nvSpPr>
            <p:cNvPr id="11951" name="Shape 11951"/>
            <p:cNvSpPr/>
            <p:nvPr/>
          </p:nvSpPr>
          <p:spPr>
            <a:xfrm>
              <a:off x="6673760" y="4888732"/>
              <a:ext cx="177332" cy="177333"/>
            </a:xfrm>
            <a:custGeom>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4"/>
            </a:solidFill>
            <a:ln w="12700" cap="flat">
              <a:noFill/>
              <a:miter lim="400000"/>
            </a:ln>
            <a:effectLst/>
          </p:spPr>
          <p:txBody>
            <a:bodyPr wrap="square" lIns="0" tIns="0" rIns="0" bIns="0" numCol="1" anchor="ctr">
              <a:noAutofit/>
            </a:bodyPr>
            <a:lstStyle/>
            <a:p>
              <a:pPr lvl="0">
                <a:defRPr sz="3200"/>
              </a:pPr>
              <a:endParaRPr sz="4265"/>
            </a:p>
          </p:txBody>
        </p:sp>
        <p:sp>
          <p:nvSpPr>
            <p:cNvPr id="11952" name="Shape 11952"/>
            <p:cNvSpPr/>
            <p:nvPr/>
          </p:nvSpPr>
          <p:spPr>
            <a:xfrm>
              <a:off x="5335457" y="568673"/>
              <a:ext cx="608614" cy="608614"/>
            </a:xfrm>
            <a:custGeom>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4"/>
            </a:solidFill>
            <a:ln w="12700" cap="flat">
              <a:noFill/>
              <a:miter lim="400000"/>
            </a:ln>
            <a:effectLst/>
          </p:spPr>
          <p:txBody>
            <a:bodyPr wrap="square" lIns="0" tIns="0" rIns="0" bIns="0" numCol="1" anchor="ctr">
              <a:noAutofit/>
            </a:bodyPr>
            <a:lstStyle/>
            <a:p>
              <a:pPr lvl="0">
                <a:defRPr sz="3200"/>
              </a:pPr>
              <a:endParaRPr sz="4265"/>
            </a:p>
          </p:txBody>
        </p:sp>
        <p:sp>
          <p:nvSpPr>
            <p:cNvPr id="11953" name="Shape 11953"/>
            <p:cNvSpPr/>
            <p:nvPr/>
          </p:nvSpPr>
          <p:spPr>
            <a:xfrm>
              <a:off x="8402376" y="1700311"/>
              <a:ext cx="276644" cy="276644"/>
            </a:xfrm>
            <a:custGeom>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4"/>
            </a:solidFill>
            <a:ln w="12700" cap="flat">
              <a:noFill/>
              <a:miter lim="400000"/>
            </a:ln>
            <a:effectLst/>
          </p:spPr>
          <p:txBody>
            <a:bodyPr wrap="square" lIns="0" tIns="0" rIns="0" bIns="0" numCol="1" anchor="ctr">
              <a:noAutofit/>
            </a:bodyPr>
            <a:lstStyle/>
            <a:p>
              <a:pPr lvl="0">
                <a:defRPr sz="3200"/>
              </a:pPr>
              <a:endParaRPr sz="4265"/>
            </a:p>
          </p:txBody>
        </p:sp>
        <p:sp>
          <p:nvSpPr>
            <p:cNvPr id="11954" name="Shape 11954"/>
            <p:cNvSpPr/>
            <p:nvPr/>
          </p:nvSpPr>
          <p:spPr>
            <a:xfrm>
              <a:off x="10190590" y="3834434"/>
              <a:ext cx="227383" cy="227383"/>
            </a:xfrm>
            <a:custGeom>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4"/>
            </a:solidFill>
            <a:ln w="12700" cap="flat">
              <a:noFill/>
              <a:miter lim="400000"/>
            </a:ln>
            <a:effectLst/>
          </p:spPr>
          <p:txBody>
            <a:bodyPr wrap="square" lIns="0" tIns="0" rIns="0" bIns="0" numCol="1" anchor="ctr">
              <a:noAutofit/>
            </a:bodyPr>
            <a:lstStyle/>
            <a:p>
              <a:pPr lvl="0">
                <a:defRPr sz="3200"/>
              </a:pPr>
              <a:endParaRPr sz="4265"/>
            </a:p>
          </p:txBody>
        </p:sp>
        <p:sp>
          <p:nvSpPr>
            <p:cNvPr id="11955" name="Shape 11955"/>
            <p:cNvSpPr/>
            <p:nvPr/>
          </p:nvSpPr>
          <p:spPr>
            <a:xfrm>
              <a:off x="12104213" y="1465117"/>
              <a:ext cx="172240" cy="172240"/>
            </a:xfrm>
            <a:custGeom>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4"/>
            </a:solidFill>
            <a:ln w="12700" cap="flat">
              <a:noFill/>
              <a:miter lim="400000"/>
            </a:ln>
            <a:effectLst/>
          </p:spPr>
          <p:txBody>
            <a:bodyPr wrap="square" lIns="0" tIns="0" rIns="0" bIns="0" numCol="1" anchor="ctr">
              <a:noAutofit/>
            </a:bodyPr>
            <a:lstStyle/>
            <a:p>
              <a:pPr lvl="0">
                <a:defRPr sz="3200"/>
              </a:pPr>
              <a:endParaRPr sz="4265"/>
            </a:p>
          </p:txBody>
        </p:sp>
        <p:sp>
          <p:nvSpPr>
            <p:cNvPr id="11956" name="Shape 11956"/>
            <p:cNvSpPr/>
            <p:nvPr/>
          </p:nvSpPr>
          <p:spPr>
            <a:xfrm>
              <a:off x="11545525" y="4907211"/>
              <a:ext cx="140376" cy="140376"/>
            </a:xfrm>
            <a:custGeom>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4"/>
            </a:solidFill>
            <a:ln w="12700" cap="flat">
              <a:noFill/>
              <a:miter lim="400000"/>
            </a:ln>
            <a:effectLst/>
          </p:spPr>
          <p:txBody>
            <a:bodyPr wrap="square" lIns="0" tIns="0" rIns="0" bIns="0" numCol="1" anchor="ctr">
              <a:noAutofit/>
            </a:bodyPr>
            <a:lstStyle/>
            <a:p>
              <a:pPr lvl="0">
                <a:defRPr sz="3200"/>
              </a:pPr>
              <a:endParaRPr sz="4265"/>
            </a:p>
          </p:txBody>
        </p:sp>
        <p:sp>
          <p:nvSpPr>
            <p:cNvPr id="11957" name="Shape 11957"/>
            <p:cNvSpPr/>
            <p:nvPr/>
          </p:nvSpPr>
          <p:spPr>
            <a:xfrm>
              <a:off x="5867399" y="6145517"/>
              <a:ext cx="560332" cy="560332"/>
            </a:xfrm>
            <a:custGeom>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4"/>
            </a:solidFill>
            <a:ln w="12700" cap="flat">
              <a:noFill/>
              <a:miter lim="400000"/>
            </a:ln>
            <a:effectLst/>
          </p:spPr>
          <p:txBody>
            <a:bodyPr wrap="square" lIns="0" tIns="0" rIns="0" bIns="0" numCol="1" anchor="ctr">
              <a:noAutofit/>
            </a:bodyPr>
            <a:lstStyle/>
            <a:p>
              <a:pPr lvl="0">
                <a:defRPr sz="3200"/>
              </a:pPr>
              <a:endParaRPr sz="4265"/>
            </a:p>
          </p:txBody>
        </p:sp>
        <p:sp>
          <p:nvSpPr>
            <p:cNvPr id="11958" name="Shape 11958"/>
            <p:cNvSpPr/>
            <p:nvPr/>
          </p:nvSpPr>
          <p:spPr>
            <a:xfrm>
              <a:off x="7720736" y="3804484"/>
              <a:ext cx="439063" cy="439063"/>
            </a:xfrm>
            <a:custGeom>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4"/>
            </a:solidFill>
            <a:ln w="12700" cap="flat">
              <a:noFill/>
              <a:miter lim="400000"/>
            </a:ln>
            <a:effectLst/>
          </p:spPr>
          <p:txBody>
            <a:bodyPr wrap="square" lIns="0" tIns="0" rIns="0" bIns="0" numCol="1" anchor="ctr">
              <a:noAutofit/>
            </a:bodyPr>
            <a:lstStyle/>
            <a:p>
              <a:pPr lvl="0">
                <a:defRPr sz="3200"/>
              </a:pPr>
              <a:endParaRPr sz="4265"/>
            </a:p>
          </p:txBody>
        </p:sp>
        <p:sp>
          <p:nvSpPr>
            <p:cNvPr id="11959" name="Shape 11959"/>
            <p:cNvSpPr/>
            <p:nvPr/>
          </p:nvSpPr>
          <p:spPr>
            <a:xfrm>
              <a:off x="7155303" y="1038658"/>
              <a:ext cx="276644" cy="276644"/>
            </a:xfrm>
            <a:custGeom>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4"/>
            </a:solidFill>
            <a:ln w="12700" cap="flat">
              <a:noFill/>
              <a:miter lim="400000"/>
            </a:ln>
            <a:effectLst/>
          </p:spPr>
          <p:txBody>
            <a:bodyPr wrap="square" lIns="0" tIns="0" rIns="0" bIns="0" numCol="1" anchor="ctr">
              <a:noAutofit/>
            </a:bodyPr>
            <a:lstStyle/>
            <a:p>
              <a:pPr lvl="0">
                <a:defRPr sz="3200"/>
              </a:pPr>
              <a:endParaRPr sz="4265"/>
            </a:p>
          </p:txBody>
        </p:sp>
        <p:sp>
          <p:nvSpPr>
            <p:cNvPr id="11960" name="Shape 11960"/>
            <p:cNvSpPr/>
            <p:nvPr/>
          </p:nvSpPr>
          <p:spPr>
            <a:xfrm>
              <a:off x="11008237" y="3292940"/>
              <a:ext cx="276644" cy="276643"/>
            </a:xfrm>
            <a:custGeom>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4"/>
            </a:solidFill>
            <a:ln w="12700" cap="flat">
              <a:noFill/>
              <a:miter lim="400000"/>
            </a:ln>
            <a:effectLst/>
          </p:spPr>
          <p:txBody>
            <a:bodyPr wrap="square" lIns="0" tIns="0" rIns="0" bIns="0" numCol="1" anchor="ctr">
              <a:noAutofit/>
            </a:bodyPr>
            <a:lstStyle/>
            <a:p>
              <a:pPr lvl="0">
                <a:defRPr sz="3200"/>
              </a:pPr>
              <a:endParaRPr sz="4265"/>
            </a:p>
          </p:txBody>
        </p:sp>
        <p:sp>
          <p:nvSpPr>
            <p:cNvPr id="11961" name="Shape 11961"/>
            <p:cNvSpPr/>
            <p:nvPr/>
          </p:nvSpPr>
          <p:spPr>
            <a:xfrm>
              <a:off x="10614889" y="5197778"/>
              <a:ext cx="704067" cy="704066"/>
            </a:xfrm>
            <a:custGeom>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4"/>
            </a:solidFill>
            <a:ln w="12700" cap="flat">
              <a:noFill/>
              <a:miter lim="400000"/>
            </a:ln>
            <a:effectLst/>
          </p:spPr>
          <p:txBody>
            <a:bodyPr wrap="square" lIns="0" tIns="0" rIns="0" bIns="0" numCol="1" anchor="ctr">
              <a:noAutofit/>
            </a:bodyPr>
            <a:lstStyle/>
            <a:p>
              <a:pPr lvl="0">
                <a:defRPr sz="3200"/>
              </a:pPr>
              <a:endParaRPr sz="4265"/>
            </a:p>
          </p:txBody>
        </p:sp>
        <p:sp>
          <p:nvSpPr>
            <p:cNvPr id="11962" name="Shape 11962"/>
            <p:cNvSpPr/>
            <p:nvPr/>
          </p:nvSpPr>
          <p:spPr>
            <a:xfrm>
              <a:off x="5864610" y="2845248"/>
              <a:ext cx="276644" cy="276644"/>
            </a:xfrm>
            <a:custGeom>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4"/>
            </a:solidFill>
            <a:ln w="12700" cap="flat">
              <a:noFill/>
              <a:miter lim="400000"/>
            </a:ln>
            <a:effectLst/>
          </p:spPr>
          <p:txBody>
            <a:bodyPr wrap="square" lIns="0" tIns="0" rIns="0" bIns="0" numCol="1" anchor="ctr">
              <a:noAutofit/>
            </a:bodyPr>
            <a:lstStyle/>
            <a:p>
              <a:pPr lvl="0">
                <a:defRPr sz="3200"/>
              </a:pPr>
              <a:endParaRPr sz="4265"/>
            </a:p>
          </p:txBody>
        </p:sp>
        <p:sp>
          <p:nvSpPr>
            <p:cNvPr id="11963" name="Shape 11963"/>
            <p:cNvSpPr/>
            <p:nvPr/>
          </p:nvSpPr>
          <p:spPr>
            <a:xfrm>
              <a:off x="7893889" y="4955831"/>
              <a:ext cx="276644" cy="276644"/>
            </a:xfrm>
            <a:custGeom>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0" tIns="0" rIns="0" bIns="0" numCol="1" anchor="ctr">
              <a:noAutofit/>
            </a:bodyPr>
            <a:lstStyle/>
            <a:p>
              <a:pPr lvl="0">
                <a:defRPr sz="3200"/>
              </a:pPr>
              <a:endParaRPr sz="4265"/>
            </a:p>
          </p:txBody>
        </p:sp>
        <p:sp>
          <p:nvSpPr>
            <p:cNvPr id="11964" name="Shape 11964"/>
            <p:cNvSpPr/>
            <p:nvPr/>
          </p:nvSpPr>
          <p:spPr>
            <a:xfrm>
              <a:off x="8808289" y="1008571"/>
              <a:ext cx="172240" cy="172240"/>
            </a:xfrm>
            <a:custGeom>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0" tIns="0" rIns="0" bIns="0" numCol="1" anchor="ctr">
              <a:noAutofit/>
            </a:bodyPr>
            <a:lstStyle/>
            <a:p>
              <a:pPr lvl="0">
                <a:defRPr sz="3200"/>
              </a:pPr>
              <a:endParaRPr sz="4265"/>
            </a:p>
          </p:txBody>
        </p:sp>
        <p:sp>
          <p:nvSpPr>
            <p:cNvPr id="11965" name="Shape 11965"/>
            <p:cNvSpPr/>
            <p:nvPr/>
          </p:nvSpPr>
          <p:spPr>
            <a:xfrm>
              <a:off x="9459993" y="2932895"/>
              <a:ext cx="442629" cy="442629"/>
            </a:xfrm>
            <a:custGeom>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4"/>
            </a:solidFill>
            <a:ln w="12700" cap="flat">
              <a:noFill/>
              <a:miter lim="400000"/>
            </a:ln>
            <a:effectLst/>
          </p:spPr>
          <p:txBody>
            <a:bodyPr wrap="square" lIns="0" tIns="0" rIns="0" bIns="0" numCol="1" anchor="ctr">
              <a:noAutofit/>
            </a:bodyPr>
            <a:lstStyle/>
            <a:p>
              <a:pPr lvl="0">
                <a:defRPr sz="3200"/>
              </a:pPr>
              <a:endParaRPr sz="4265"/>
            </a:p>
          </p:txBody>
        </p:sp>
        <p:sp>
          <p:nvSpPr>
            <p:cNvPr id="11966" name="Shape 11966"/>
            <p:cNvSpPr/>
            <p:nvPr/>
          </p:nvSpPr>
          <p:spPr>
            <a:xfrm>
              <a:off x="11544499" y="4047940"/>
              <a:ext cx="463393" cy="463393"/>
            </a:xfrm>
            <a:custGeom>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12700" cap="flat">
              <a:noFill/>
              <a:miter lim="400000"/>
            </a:ln>
            <a:effectLst/>
          </p:spPr>
          <p:txBody>
            <a:bodyPr wrap="square" lIns="0" tIns="0" rIns="0" bIns="0" numCol="1" anchor="ctr">
              <a:noAutofit/>
            </a:bodyPr>
            <a:lstStyle/>
            <a:p>
              <a:pPr lvl="0">
                <a:defRPr sz="3200"/>
              </a:pPr>
              <a:endParaRPr sz="4265"/>
            </a:p>
          </p:txBody>
        </p:sp>
        <p:sp>
          <p:nvSpPr>
            <p:cNvPr id="11967" name="Shape 11967"/>
            <p:cNvSpPr/>
            <p:nvPr/>
          </p:nvSpPr>
          <p:spPr>
            <a:xfrm>
              <a:off x="9016317" y="1879804"/>
              <a:ext cx="276644" cy="276644"/>
            </a:xfrm>
            <a:custGeom>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12700" cap="flat">
              <a:noFill/>
              <a:miter lim="400000"/>
            </a:ln>
            <a:effectLst/>
          </p:spPr>
          <p:txBody>
            <a:bodyPr wrap="square" lIns="0" tIns="0" rIns="0" bIns="0" numCol="1" anchor="ctr">
              <a:noAutofit/>
            </a:bodyPr>
            <a:lstStyle/>
            <a:p>
              <a:pPr lvl="0">
                <a:defRPr sz="3200"/>
              </a:pPr>
              <a:endParaRPr sz="4265"/>
            </a:p>
          </p:txBody>
        </p:sp>
        <p:sp>
          <p:nvSpPr>
            <p:cNvPr id="11968" name="Shape 11968"/>
            <p:cNvSpPr/>
            <p:nvPr/>
          </p:nvSpPr>
          <p:spPr>
            <a:xfrm>
              <a:off x="2158382" y="1799905"/>
              <a:ext cx="177332" cy="177332"/>
            </a:xfrm>
            <a:custGeom>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cap="flat">
              <a:noFill/>
              <a:miter lim="400000"/>
            </a:ln>
            <a:effectLst/>
          </p:spPr>
          <p:txBody>
            <a:bodyPr wrap="square" lIns="0" tIns="0" rIns="0" bIns="0" numCol="1" anchor="ctr">
              <a:noAutofit/>
            </a:bodyPr>
            <a:lstStyle/>
            <a:p>
              <a:pPr lvl="0">
                <a:defRPr sz="3200"/>
              </a:pPr>
              <a:endParaRPr sz="4265"/>
            </a:p>
          </p:txBody>
        </p:sp>
        <p:sp>
          <p:nvSpPr>
            <p:cNvPr id="11969" name="Shape 11969"/>
            <p:cNvSpPr/>
            <p:nvPr/>
          </p:nvSpPr>
          <p:spPr>
            <a:xfrm>
              <a:off x="891534" y="-1"/>
              <a:ext cx="560332" cy="560332"/>
            </a:xfrm>
            <a:custGeom>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12700" cap="flat">
              <a:noFill/>
              <a:miter lim="400000"/>
            </a:ln>
            <a:effectLst/>
          </p:spPr>
          <p:txBody>
            <a:bodyPr wrap="square" lIns="0" tIns="0" rIns="0" bIns="0" numCol="1" anchor="ctr">
              <a:noAutofit/>
            </a:bodyPr>
            <a:lstStyle/>
            <a:p>
              <a:pPr lvl="0">
                <a:defRPr sz="3200"/>
              </a:pPr>
              <a:endParaRPr sz="4265"/>
            </a:p>
          </p:txBody>
        </p:sp>
        <p:grpSp>
          <p:nvGrpSpPr>
            <p:cNvPr id="11972" name="Group 11972"/>
            <p:cNvGrpSpPr/>
            <p:nvPr/>
          </p:nvGrpSpPr>
          <p:grpSpPr>
            <a:xfrm>
              <a:off x="3521588" y="3175515"/>
              <a:ext cx="848327" cy="848325"/>
              <a:chOff x="-10" y="-10"/>
              <a:chExt cx="848325" cy="848324"/>
            </a:xfrm>
          </p:grpSpPr>
          <p:sp>
            <p:nvSpPr>
              <p:cNvPr id="11970" name="Shape 11970"/>
              <p:cNvSpPr/>
              <p:nvPr/>
            </p:nvSpPr>
            <p:spPr>
              <a:xfrm>
                <a:off x="-11" y="-11"/>
                <a:ext cx="848326" cy="848325"/>
              </a:xfrm>
              <a:custGeom>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12700" cap="flat">
                <a:noFill/>
                <a:miter lim="400000"/>
              </a:ln>
              <a:effectLst/>
            </p:spPr>
            <p:txBody>
              <a:bodyPr wrap="square" lIns="0" tIns="0" rIns="0" bIns="0" numCol="1" anchor="ctr">
                <a:noAutofit/>
              </a:bodyPr>
              <a:lstStyle/>
              <a:p>
                <a:pPr lvl="0">
                  <a:defRPr sz="3200"/>
                </a:pPr>
                <a:endParaRPr sz="4265"/>
              </a:p>
            </p:txBody>
          </p:sp>
          <p:sp>
            <p:nvSpPr>
              <p:cNvPr id="11971" name="Shape 11971"/>
              <p:cNvSpPr/>
              <p:nvPr/>
            </p:nvSpPr>
            <p:spPr>
              <a:xfrm>
                <a:off x="267199" y="192644"/>
                <a:ext cx="232856" cy="463057"/>
              </a:xfrm>
              <a:custGeom>
                <a:cxnLst>
                  <a:cxn ang="0">
                    <a:pos x="wd2" y="hd2"/>
                  </a:cxn>
                  <a:cxn ang="5400000">
                    <a:pos x="wd2" y="hd2"/>
                  </a:cxn>
                  <a:cxn ang="10800000">
                    <a:pos x="wd2" y="hd2"/>
                  </a:cxn>
                  <a:cxn ang="16200000">
                    <a:pos x="wd2" y="hd2"/>
                  </a:cxn>
                </a:cxnLst>
                <a:rect l="0" t="0" r="r" b="b"/>
                <a:pathLst>
                  <a:path w="21600" h="21600" extrusionOk="0">
                    <a:moveTo>
                      <a:pt x="4675" y="4169"/>
                    </a:moveTo>
                    <a:cubicBezTo>
                      <a:pt x="4675" y="4035"/>
                      <a:pt x="4710" y="3743"/>
                      <a:pt x="4791" y="3297"/>
                    </a:cubicBezTo>
                    <a:cubicBezTo>
                      <a:pt x="4866" y="2854"/>
                      <a:pt x="5202" y="2383"/>
                      <a:pt x="5802" y="1895"/>
                    </a:cubicBezTo>
                    <a:cubicBezTo>
                      <a:pt x="6401" y="1406"/>
                      <a:pt x="7363" y="967"/>
                      <a:pt x="8707" y="580"/>
                    </a:cubicBezTo>
                    <a:cubicBezTo>
                      <a:pt x="10042" y="196"/>
                      <a:pt x="11975" y="0"/>
                      <a:pt x="14499" y="0"/>
                    </a:cubicBezTo>
                    <a:lnTo>
                      <a:pt x="21600" y="0"/>
                    </a:lnTo>
                    <a:lnTo>
                      <a:pt x="21600" y="3895"/>
                    </a:lnTo>
                    <a:lnTo>
                      <a:pt x="16397" y="3895"/>
                    </a:lnTo>
                    <a:cubicBezTo>
                      <a:pt x="15889" y="3895"/>
                      <a:pt x="15407" y="3990"/>
                      <a:pt x="14972" y="4181"/>
                    </a:cubicBezTo>
                    <a:cubicBezTo>
                      <a:pt x="14545" y="4373"/>
                      <a:pt x="14318" y="4557"/>
                      <a:pt x="14318" y="4725"/>
                    </a:cubicBezTo>
                    <a:lnTo>
                      <a:pt x="14318" y="7145"/>
                    </a:lnTo>
                    <a:lnTo>
                      <a:pt x="21600" y="7145"/>
                    </a:lnTo>
                    <a:cubicBezTo>
                      <a:pt x="21527" y="7621"/>
                      <a:pt x="21436" y="8081"/>
                      <a:pt x="21347" y="8529"/>
                    </a:cubicBezTo>
                    <a:lnTo>
                      <a:pt x="21056" y="9702"/>
                    </a:lnTo>
                    <a:cubicBezTo>
                      <a:pt x="20936" y="10099"/>
                      <a:pt x="20819" y="10469"/>
                      <a:pt x="20710" y="10807"/>
                    </a:cubicBezTo>
                    <a:lnTo>
                      <a:pt x="14272" y="10807"/>
                    </a:lnTo>
                    <a:lnTo>
                      <a:pt x="14272" y="21600"/>
                    </a:lnTo>
                    <a:lnTo>
                      <a:pt x="4675" y="21600"/>
                    </a:lnTo>
                    <a:lnTo>
                      <a:pt x="4675" y="10807"/>
                    </a:lnTo>
                    <a:lnTo>
                      <a:pt x="0" y="10807"/>
                    </a:lnTo>
                    <a:lnTo>
                      <a:pt x="0" y="7145"/>
                    </a:lnTo>
                    <a:lnTo>
                      <a:pt x="4675" y="7145"/>
                    </a:lnTo>
                    <a:cubicBezTo>
                      <a:pt x="4675" y="7145"/>
                      <a:pt x="4675" y="4169"/>
                      <a:pt x="4675" y="4169"/>
                    </a:cubicBezTo>
                    <a:close/>
                  </a:path>
                </a:pathLst>
              </a:custGeom>
              <a:solidFill>
                <a:srgbClr val="FFFFFF"/>
              </a:solidFill>
              <a:ln w="12700" cap="flat">
                <a:noFill/>
                <a:miter lim="400000"/>
              </a:ln>
              <a:effectLst/>
            </p:spPr>
            <p:txBody>
              <a:bodyPr wrap="square" lIns="0" tIns="0" rIns="0" bIns="0" numCol="1" anchor="ctr">
                <a:noAutofit/>
              </a:bodyP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p>
            </p:txBody>
          </p:sp>
        </p:grpSp>
        <p:grpSp>
          <p:nvGrpSpPr>
            <p:cNvPr id="11975" name="Group 11975"/>
            <p:cNvGrpSpPr/>
            <p:nvPr/>
          </p:nvGrpSpPr>
          <p:grpSpPr>
            <a:xfrm>
              <a:off x="5604451" y="3466478"/>
              <a:ext cx="1115043" cy="1115042"/>
              <a:chOff x="-14" y="-14"/>
              <a:chExt cx="1115042" cy="1115041"/>
            </a:xfrm>
          </p:grpSpPr>
          <p:sp>
            <p:nvSpPr>
              <p:cNvPr id="11973" name="Shape 11973"/>
              <p:cNvSpPr/>
              <p:nvPr/>
            </p:nvSpPr>
            <p:spPr>
              <a:xfrm>
                <a:off x="-15" y="-15"/>
                <a:ext cx="1115043" cy="1115043"/>
              </a:xfrm>
              <a:custGeom>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cap="flat">
                <a:noFill/>
                <a:miter lim="400000"/>
              </a:ln>
              <a:effectLst/>
            </p:spPr>
            <p:txBody>
              <a:bodyPr wrap="square" lIns="0" tIns="0" rIns="0" bIns="0" numCol="1" anchor="ctr">
                <a:noAutofit/>
              </a:bodyPr>
              <a:lstStyle/>
              <a:p>
                <a:pPr lvl="0">
                  <a:defRPr sz="3200"/>
                </a:pPr>
                <a:endParaRPr sz="4265"/>
              </a:p>
            </p:txBody>
          </p:sp>
          <p:sp>
            <p:nvSpPr>
              <p:cNvPr id="11974" name="Shape 11974"/>
              <p:cNvSpPr/>
              <p:nvPr/>
            </p:nvSpPr>
            <p:spPr>
              <a:xfrm>
                <a:off x="346028" y="266211"/>
                <a:ext cx="401773" cy="539660"/>
              </a:xfrm>
              <a:custGeom>
                <a:cxnLst>
                  <a:cxn ang="0">
                    <a:pos x="wd2" y="hd2"/>
                  </a:cxn>
                  <a:cxn ang="5400000">
                    <a:pos x="wd2" y="hd2"/>
                  </a:cxn>
                  <a:cxn ang="10800000">
                    <a:pos x="wd2" y="hd2"/>
                  </a:cxn>
                  <a:cxn ang="16200000">
                    <a:pos x="wd2" y="hd2"/>
                  </a:cxn>
                </a:cxnLst>
                <a:rect l="0" t="0" r="r" b="b"/>
                <a:pathLst>
                  <a:path w="21600" h="21600" extrusionOk="0">
                    <a:moveTo>
                      <a:pt x="17976" y="16199"/>
                    </a:moveTo>
                    <a:lnTo>
                      <a:pt x="10817" y="16199"/>
                    </a:lnTo>
                    <a:cubicBezTo>
                      <a:pt x="9822" y="16199"/>
                      <a:pt x="8975" y="15940"/>
                      <a:pt x="8280" y="15419"/>
                    </a:cubicBezTo>
                    <a:cubicBezTo>
                      <a:pt x="7581" y="14898"/>
                      <a:pt x="7236" y="14268"/>
                      <a:pt x="7236" y="13523"/>
                    </a:cubicBezTo>
                    <a:lnTo>
                      <a:pt x="7236" y="11626"/>
                    </a:lnTo>
                    <a:lnTo>
                      <a:pt x="17438" y="11626"/>
                    </a:lnTo>
                    <a:cubicBezTo>
                      <a:pt x="18357" y="11626"/>
                      <a:pt x="19150" y="11381"/>
                      <a:pt x="19808" y="10891"/>
                    </a:cubicBezTo>
                    <a:cubicBezTo>
                      <a:pt x="20466" y="10398"/>
                      <a:pt x="20797" y="9810"/>
                      <a:pt x="20797" y="9123"/>
                    </a:cubicBezTo>
                    <a:cubicBezTo>
                      <a:pt x="20797" y="8435"/>
                      <a:pt x="20466" y="7847"/>
                      <a:pt x="19807" y="7356"/>
                    </a:cubicBezTo>
                    <a:cubicBezTo>
                      <a:pt x="19146" y="6866"/>
                      <a:pt x="18351" y="6620"/>
                      <a:pt x="17426" y="6620"/>
                    </a:cubicBezTo>
                    <a:lnTo>
                      <a:pt x="7236" y="6620"/>
                    </a:lnTo>
                    <a:lnTo>
                      <a:pt x="7236" y="2701"/>
                    </a:lnTo>
                    <a:cubicBezTo>
                      <a:pt x="7236" y="1959"/>
                      <a:pt x="6880" y="1324"/>
                      <a:pt x="6175" y="796"/>
                    </a:cubicBezTo>
                    <a:cubicBezTo>
                      <a:pt x="5473" y="266"/>
                      <a:pt x="4623" y="0"/>
                      <a:pt x="3638" y="0"/>
                    </a:cubicBezTo>
                    <a:cubicBezTo>
                      <a:pt x="2623" y="0"/>
                      <a:pt x="1760" y="261"/>
                      <a:pt x="1056" y="781"/>
                    </a:cubicBezTo>
                    <a:cubicBezTo>
                      <a:pt x="353" y="1300"/>
                      <a:pt x="0" y="1941"/>
                      <a:pt x="0" y="2704"/>
                    </a:cubicBezTo>
                    <a:lnTo>
                      <a:pt x="0" y="13524"/>
                    </a:lnTo>
                    <a:cubicBezTo>
                      <a:pt x="0" y="15752"/>
                      <a:pt x="1056" y="17652"/>
                      <a:pt x="3172" y="19231"/>
                    </a:cubicBezTo>
                    <a:cubicBezTo>
                      <a:pt x="5287" y="20811"/>
                      <a:pt x="7839" y="21600"/>
                      <a:pt x="10822" y="21600"/>
                    </a:cubicBezTo>
                    <a:lnTo>
                      <a:pt x="17978" y="21600"/>
                    </a:lnTo>
                    <a:cubicBezTo>
                      <a:pt x="18972" y="21600"/>
                      <a:pt x="19826" y="21334"/>
                      <a:pt x="20535" y="20805"/>
                    </a:cubicBezTo>
                    <a:cubicBezTo>
                      <a:pt x="21245" y="20278"/>
                      <a:pt x="21600" y="19641"/>
                      <a:pt x="21600" y="18900"/>
                    </a:cubicBezTo>
                    <a:cubicBezTo>
                      <a:pt x="21600" y="18159"/>
                      <a:pt x="21245" y="17524"/>
                      <a:pt x="20535" y="16995"/>
                    </a:cubicBezTo>
                    <a:cubicBezTo>
                      <a:pt x="19826" y="16466"/>
                      <a:pt x="18971" y="16199"/>
                      <a:pt x="17976" y="16199"/>
                    </a:cubicBezTo>
                    <a:cubicBezTo>
                      <a:pt x="17976" y="16199"/>
                      <a:pt x="17976" y="16199"/>
                      <a:pt x="17976" y="16199"/>
                    </a:cubicBezTo>
                    <a:close/>
                  </a:path>
                </a:pathLst>
              </a:custGeom>
              <a:solidFill>
                <a:srgbClr val="FFFFFF"/>
              </a:solidFill>
              <a:ln w="12700" cap="flat">
                <a:noFill/>
                <a:miter lim="400000"/>
              </a:ln>
              <a:effectLst/>
            </p:spPr>
            <p:txBody>
              <a:bodyPr wrap="square" lIns="0" tIns="0" rIns="0" bIns="0" numCol="1" anchor="ctr">
                <a:noAutofit/>
              </a:bodyP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p>
            </p:txBody>
          </p:sp>
        </p:grpSp>
        <p:grpSp>
          <p:nvGrpSpPr>
            <p:cNvPr id="11978" name="Group 11978"/>
            <p:cNvGrpSpPr/>
            <p:nvPr/>
          </p:nvGrpSpPr>
          <p:grpSpPr>
            <a:xfrm>
              <a:off x="7286499" y="2354614"/>
              <a:ext cx="719021" cy="719021"/>
              <a:chOff x="-9" y="-9"/>
              <a:chExt cx="719019" cy="719019"/>
            </a:xfrm>
          </p:grpSpPr>
          <p:sp>
            <p:nvSpPr>
              <p:cNvPr id="11976" name="Shape 11976"/>
              <p:cNvSpPr/>
              <p:nvPr/>
            </p:nvSpPr>
            <p:spPr>
              <a:xfrm>
                <a:off x="-10" y="-10"/>
                <a:ext cx="719021" cy="719021"/>
              </a:xfrm>
              <a:custGeom>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0" tIns="0" rIns="0" bIns="0" numCol="1" anchor="ctr">
                <a:noAutofit/>
              </a:bodyPr>
              <a:lstStyle/>
              <a:p>
                <a:pPr lvl="0">
                  <a:defRPr sz="3200"/>
                </a:pPr>
                <a:endParaRPr sz="4265"/>
              </a:p>
            </p:txBody>
          </p:sp>
          <p:sp>
            <p:nvSpPr>
              <p:cNvPr id="11977" name="Shape 11977"/>
              <p:cNvSpPr/>
              <p:nvPr/>
            </p:nvSpPr>
            <p:spPr>
              <a:xfrm>
                <a:off x="212539" y="186193"/>
                <a:ext cx="275471" cy="354112"/>
              </a:xfrm>
              <a:custGeom>
                <a:cxnLst>
                  <a:cxn ang="0">
                    <a:pos x="wd2" y="hd2"/>
                  </a:cxn>
                  <a:cxn ang="5400000">
                    <a:pos x="wd2" y="hd2"/>
                  </a:cxn>
                  <a:cxn ang="10800000">
                    <a:pos x="wd2" y="hd2"/>
                  </a:cxn>
                  <a:cxn ang="16200000">
                    <a:pos x="wd2" y="hd2"/>
                  </a:cxn>
                </a:cxnLst>
                <a:rect l="0" t="0" r="r" b="b"/>
                <a:pathLst>
                  <a:path w="20794" h="21174" extrusionOk="0">
                    <a:moveTo>
                      <a:pt x="20671" y="5887"/>
                    </a:moveTo>
                    <a:cubicBezTo>
                      <a:pt x="19945" y="1706"/>
                      <a:pt x="14676" y="-426"/>
                      <a:pt x="9064" y="71"/>
                    </a:cubicBezTo>
                    <a:cubicBezTo>
                      <a:pt x="4618" y="465"/>
                      <a:pt x="198" y="3308"/>
                      <a:pt x="10" y="7379"/>
                    </a:cubicBezTo>
                    <a:cubicBezTo>
                      <a:pt x="-105" y="9860"/>
                      <a:pt x="784" y="11721"/>
                      <a:pt x="3770" y="12244"/>
                    </a:cubicBezTo>
                    <a:cubicBezTo>
                      <a:pt x="5058" y="10435"/>
                      <a:pt x="3353" y="10041"/>
                      <a:pt x="3086" y="8729"/>
                    </a:cubicBezTo>
                    <a:cubicBezTo>
                      <a:pt x="1992" y="3366"/>
                      <a:pt x="10891" y="-291"/>
                      <a:pt x="15549" y="3451"/>
                    </a:cubicBezTo>
                    <a:cubicBezTo>
                      <a:pt x="18778" y="6048"/>
                      <a:pt x="16649" y="14025"/>
                      <a:pt x="11452" y="13191"/>
                    </a:cubicBezTo>
                    <a:cubicBezTo>
                      <a:pt x="6471" y="12399"/>
                      <a:pt x="13893" y="6054"/>
                      <a:pt x="9920" y="4808"/>
                    </a:cubicBezTo>
                    <a:cubicBezTo>
                      <a:pt x="6690" y="3793"/>
                      <a:pt x="4968" y="7903"/>
                      <a:pt x="6502" y="9944"/>
                    </a:cubicBezTo>
                    <a:cubicBezTo>
                      <a:pt x="5606" y="13459"/>
                      <a:pt x="3672" y="16767"/>
                      <a:pt x="4455" y="21174"/>
                    </a:cubicBezTo>
                    <a:cubicBezTo>
                      <a:pt x="6993" y="19713"/>
                      <a:pt x="7850" y="16919"/>
                      <a:pt x="8551" y="14002"/>
                    </a:cubicBezTo>
                    <a:cubicBezTo>
                      <a:pt x="9830" y="14615"/>
                      <a:pt x="10516" y="15259"/>
                      <a:pt x="12137" y="15358"/>
                    </a:cubicBezTo>
                    <a:cubicBezTo>
                      <a:pt x="18145" y="15720"/>
                      <a:pt x="21495" y="10609"/>
                      <a:pt x="20671" y="5887"/>
                    </a:cubicBezTo>
                    <a:cubicBezTo>
                      <a:pt x="20671" y="5887"/>
                      <a:pt x="20671" y="5887"/>
                      <a:pt x="20671" y="5887"/>
                    </a:cubicBezTo>
                    <a:close/>
                  </a:path>
                </a:pathLst>
              </a:custGeom>
              <a:solidFill>
                <a:srgbClr val="FFFFFF"/>
              </a:solidFill>
              <a:ln w="12700" cap="flat">
                <a:noFill/>
                <a:miter lim="400000"/>
              </a:ln>
              <a:effectLst/>
            </p:spPr>
            <p:txBody>
              <a:bodyPr wrap="square" lIns="0" tIns="0" rIns="0" bIns="0" numCol="1" anchor="ctr">
                <a:noAutofit/>
              </a:bodyP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p>
            </p:txBody>
          </p:sp>
        </p:grpSp>
        <p:grpSp>
          <p:nvGrpSpPr>
            <p:cNvPr id="11981" name="Group 11981"/>
            <p:cNvGrpSpPr/>
            <p:nvPr/>
          </p:nvGrpSpPr>
          <p:grpSpPr>
            <a:xfrm>
              <a:off x="812946" y="2629594"/>
              <a:ext cx="1043754" cy="1043755"/>
              <a:chOff x="-13" y="-13"/>
              <a:chExt cx="1043753" cy="1043753"/>
            </a:xfrm>
          </p:grpSpPr>
          <p:sp>
            <p:nvSpPr>
              <p:cNvPr id="11979" name="Shape 11979"/>
              <p:cNvSpPr/>
              <p:nvPr/>
            </p:nvSpPr>
            <p:spPr>
              <a:xfrm>
                <a:off x="-14" y="-14"/>
                <a:ext cx="1043755" cy="1043755"/>
              </a:xfrm>
              <a:custGeom>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4"/>
              </a:solidFill>
              <a:ln w="12700" cap="flat">
                <a:noFill/>
                <a:miter lim="400000"/>
              </a:ln>
              <a:effectLst/>
            </p:spPr>
            <p:txBody>
              <a:bodyPr wrap="square" lIns="0" tIns="0" rIns="0" bIns="0" numCol="1" anchor="ctr">
                <a:noAutofit/>
              </a:bodyPr>
              <a:lstStyle/>
              <a:p>
                <a:pPr lvl="0">
                  <a:defRPr sz="3200"/>
                </a:pPr>
                <a:endParaRPr sz="4265"/>
              </a:p>
            </p:txBody>
          </p:sp>
          <p:sp>
            <p:nvSpPr>
              <p:cNvPr id="11980" name="Shape 11980"/>
              <p:cNvSpPr/>
              <p:nvPr/>
            </p:nvSpPr>
            <p:spPr>
              <a:xfrm>
                <a:off x="248464" y="264070"/>
                <a:ext cx="518025" cy="463404"/>
              </a:xfrm>
              <a:custGeom>
                <a:cxnLst>
                  <a:cxn ang="0">
                    <a:pos x="wd2" y="hd2"/>
                  </a:cxn>
                  <a:cxn ang="5400000">
                    <a:pos x="wd2" y="hd2"/>
                  </a:cxn>
                  <a:cxn ang="10800000">
                    <a:pos x="wd2" y="hd2"/>
                  </a:cxn>
                  <a:cxn ang="16200000">
                    <a:pos x="wd2" y="hd2"/>
                  </a:cxn>
                </a:cxnLst>
                <a:rect l="0" t="0" r="r" b="b"/>
                <a:pathLst>
                  <a:path w="21600" h="21600" extrusionOk="0">
                    <a:moveTo>
                      <a:pt x="6667" y="0"/>
                    </a:moveTo>
                    <a:cubicBezTo>
                      <a:pt x="6043" y="0"/>
                      <a:pt x="5405" y="92"/>
                      <a:pt x="4780" y="334"/>
                    </a:cubicBezTo>
                    <a:cubicBezTo>
                      <a:pt x="2695" y="1137"/>
                      <a:pt x="1240" y="3108"/>
                      <a:pt x="1240" y="5148"/>
                    </a:cubicBezTo>
                    <a:cubicBezTo>
                      <a:pt x="1240" y="8039"/>
                      <a:pt x="3243" y="10218"/>
                      <a:pt x="5919" y="10287"/>
                    </a:cubicBezTo>
                    <a:cubicBezTo>
                      <a:pt x="5866" y="10518"/>
                      <a:pt x="5836" y="10703"/>
                      <a:pt x="5836" y="10923"/>
                    </a:cubicBezTo>
                    <a:cubicBezTo>
                      <a:pt x="5836" y="11367"/>
                      <a:pt x="5936" y="11827"/>
                      <a:pt x="6144" y="12155"/>
                    </a:cubicBezTo>
                    <a:lnTo>
                      <a:pt x="6075" y="12155"/>
                    </a:lnTo>
                    <a:cubicBezTo>
                      <a:pt x="3524" y="12155"/>
                      <a:pt x="1214" y="13594"/>
                      <a:pt x="340" y="15676"/>
                    </a:cubicBezTo>
                    <a:cubicBezTo>
                      <a:pt x="113" y="16218"/>
                      <a:pt x="0" y="16782"/>
                      <a:pt x="0" y="17319"/>
                    </a:cubicBezTo>
                    <a:cubicBezTo>
                      <a:pt x="0" y="17848"/>
                      <a:pt x="120" y="18363"/>
                      <a:pt x="358" y="18838"/>
                    </a:cubicBezTo>
                    <a:cubicBezTo>
                      <a:pt x="910" y="19937"/>
                      <a:pt x="2085" y="20796"/>
                      <a:pt x="3678" y="21246"/>
                    </a:cubicBezTo>
                    <a:cubicBezTo>
                      <a:pt x="4503" y="21477"/>
                      <a:pt x="5389" y="21600"/>
                      <a:pt x="6309" y="21600"/>
                    </a:cubicBezTo>
                    <a:cubicBezTo>
                      <a:pt x="7134" y="21600"/>
                      <a:pt x="7920" y="21482"/>
                      <a:pt x="8646" y="21246"/>
                    </a:cubicBezTo>
                    <a:cubicBezTo>
                      <a:pt x="10914" y="20510"/>
                      <a:pt x="12384" y="18641"/>
                      <a:pt x="12384" y="16487"/>
                    </a:cubicBezTo>
                    <a:cubicBezTo>
                      <a:pt x="12384" y="14419"/>
                      <a:pt x="11791" y="13185"/>
                      <a:pt x="10194" y="11924"/>
                    </a:cubicBezTo>
                    <a:cubicBezTo>
                      <a:pt x="9509" y="11383"/>
                      <a:pt x="8886" y="10584"/>
                      <a:pt x="8876" y="10338"/>
                    </a:cubicBezTo>
                    <a:cubicBezTo>
                      <a:pt x="8876" y="9899"/>
                      <a:pt x="8914" y="9684"/>
                      <a:pt x="9804" y="8906"/>
                    </a:cubicBezTo>
                    <a:cubicBezTo>
                      <a:pt x="10958" y="7898"/>
                      <a:pt x="11590" y="6570"/>
                      <a:pt x="11590" y="5169"/>
                    </a:cubicBezTo>
                    <a:cubicBezTo>
                      <a:pt x="11590" y="3899"/>
                      <a:pt x="11243" y="2792"/>
                      <a:pt x="10653" y="1971"/>
                    </a:cubicBezTo>
                    <a:lnTo>
                      <a:pt x="11112" y="1971"/>
                    </a:lnTo>
                    <a:cubicBezTo>
                      <a:pt x="11207" y="1971"/>
                      <a:pt x="11299" y="1942"/>
                      <a:pt x="11379" y="1884"/>
                    </a:cubicBezTo>
                    <a:lnTo>
                      <a:pt x="12655" y="847"/>
                    </a:lnTo>
                    <a:cubicBezTo>
                      <a:pt x="12810" y="719"/>
                      <a:pt x="12882" y="520"/>
                      <a:pt x="12820" y="313"/>
                    </a:cubicBezTo>
                    <a:cubicBezTo>
                      <a:pt x="12760" y="106"/>
                      <a:pt x="12585" y="0"/>
                      <a:pt x="12393" y="0"/>
                    </a:cubicBezTo>
                    <a:lnTo>
                      <a:pt x="6667" y="0"/>
                    </a:lnTo>
                    <a:close/>
                    <a:moveTo>
                      <a:pt x="5845" y="1807"/>
                    </a:moveTo>
                    <a:lnTo>
                      <a:pt x="5896" y="1807"/>
                    </a:lnTo>
                    <a:cubicBezTo>
                      <a:pt x="7161" y="1845"/>
                      <a:pt x="8376" y="3422"/>
                      <a:pt x="8596" y="5318"/>
                    </a:cubicBezTo>
                    <a:cubicBezTo>
                      <a:pt x="8721" y="6376"/>
                      <a:pt x="8508" y="7414"/>
                      <a:pt x="8031" y="8023"/>
                    </a:cubicBezTo>
                    <a:cubicBezTo>
                      <a:pt x="7728" y="8413"/>
                      <a:pt x="7331" y="8654"/>
                      <a:pt x="6865" y="8654"/>
                    </a:cubicBezTo>
                    <a:lnTo>
                      <a:pt x="6846" y="8654"/>
                    </a:lnTo>
                    <a:cubicBezTo>
                      <a:pt x="5608" y="8490"/>
                      <a:pt x="4374" y="6937"/>
                      <a:pt x="4151" y="5046"/>
                    </a:cubicBezTo>
                    <a:cubicBezTo>
                      <a:pt x="4030" y="3988"/>
                      <a:pt x="4225" y="3014"/>
                      <a:pt x="4697" y="2413"/>
                    </a:cubicBezTo>
                    <a:cubicBezTo>
                      <a:pt x="5001" y="2023"/>
                      <a:pt x="5399" y="1807"/>
                      <a:pt x="5845" y="1807"/>
                    </a:cubicBezTo>
                    <a:close/>
                    <a:moveTo>
                      <a:pt x="16526" y="4599"/>
                    </a:moveTo>
                    <a:cubicBezTo>
                      <a:pt x="16276" y="4599"/>
                      <a:pt x="16016" y="4823"/>
                      <a:pt x="16016" y="5102"/>
                    </a:cubicBezTo>
                    <a:lnTo>
                      <a:pt x="16016" y="8706"/>
                    </a:lnTo>
                    <a:lnTo>
                      <a:pt x="12820" y="8706"/>
                    </a:lnTo>
                    <a:cubicBezTo>
                      <a:pt x="12574" y="8706"/>
                      <a:pt x="12343" y="8960"/>
                      <a:pt x="12343" y="9240"/>
                    </a:cubicBezTo>
                    <a:lnTo>
                      <a:pt x="12343" y="10271"/>
                    </a:lnTo>
                    <a:cubicBezTo>
                      <a:pt x="12343" y="10551"/>
                      <a:pt x="12574" y="10841"/>
                      <a:pt x="12820" y="10841"/>
                    </a:cubicBezTo>
                    <a:lnTo>
                      <a:pt x="16016" y="10841"/>
                    </a:lnTo>
                    <a:lnTo>
                      <a:pt x="16016" y="14409"/>
                    </a:lnTo>
                    <a:cubicBezTo>
                      <a:pt x="16016" y="14689"/>
                      <a:pt x="16276" y="14948"/>
                      <a:pt x="16526" y="14948"/>
                    </a:cubicBezTo>
                    <a:lnTo>
                      <a:pt x="17454" y="14948"/>
                    </a:lnTo>
                    <a:cubicBezTo>
                      <a:pt x="17700" y="14948"/>
                      <a:pt x="17927" y="14689"/>
                      <a:pt x="17927" y="14409"/>
                    </a:cubicBezTo>
                    <a:lnTo>
                      <a:pt x="17927" y="10841"/>
                    </a:lnTo>
                    <a:lnTo>
                      <a:pt x="21155" y="10841"/>
                    </a:lnTo>
                    <a:cubicBezTo>
                      <a:pt x="21401" y="10841"/>
                      <a:pt x="21600" y="10551"/>
                      <a:pt x="21600" y="10271"/>
                    </a:cubicBezTo>
                    <a:lnTo>
                      <a:pt x="21600" y="9234"/>
                    </a:lnTo>
                    <a:cubicBezTo>
                      <a:pt x="21600" y="8959"/>
                      <a:pt x="21401" y="8706"/>
                      <a:pt x="21155" y="8706"/>
                    </a:cubicBezTo>
                    <a:lnTo>
                      <a:pt x="17927" y="8706"/>
                    </a:lnTo>
                    <a:lnTo>
                      <a:pt x="17927" y="5102"/>
                    </a:lnTo>
                    <a:cubicBezTo>
                      <a:pt x="17927" y="4823"/>
                      <a:pt x="17700" y="4599"/>
                      <a:pt x="17454" y="4599"/>
                    </a:cubicBezTo>
                    <a:lnTo>
                      <a:pt x="16526" y="4599"/>
                    </a:lnTo>
                    <a:close/>
                    <a:moveTo>
                      <a:pt x="6594" y="13798"/>
                    </a:moveTo>
                    <a:lnTo>
                      <a:pt x="6649" y="13798"/>
                    </a:lnTo>
                    <a:cubicBezTo>
                      <a:pt x="7074" y="13798"/>
                      <a:pt x="7484" y="13888"/>
                      <a:pt x="7875" y="14018"/>
                    </a:cubicBezTo>
                    <a:cubicBezTo>
                      <a:pt x="8007" y="14125"/>
                      <a:pt x="8136" y="14233"/>
                      <a:pt x="8261" y="14326"/>
                    </a:cubicBezTo>
                    <a:cubicBezTo>
                      <a:pt x="9162" y="15015"/>
                      <a:pt x="9761" y="15473"/>
                      <a:pt x="9928" y="16200"/>
                    </a:cubicBezTo>
                    <a:cubicBezTo>
                      <a:pt x="9966" y="16382"/>
                      <a:pt x="9983" y="16572"/>
                      <a:pt x="9983" y="16749"/>
                    </a:cubicBezTo>
                    <a:cubicBezTo>
                      <a:pt x="9983" y="18621"/>
                      <a:pt x="8737" y="19572"/>
                      <a:pt x="6272" y="19572"/>
                    </a:cubicBezTo>
                    <a:cubicBezTo>
                      <a:pt x="4406" y="19572"/>
                      <a:pt x="2939" y="18274"/>
                      <a:pt x="2939" y="16636"/>
                    </a:cubicBezTo>
                    <a:cubicBezTo>
                      <a:pt x="2939" y="15131"/>
                      <a:pt x="4645" y="13798"/>
                      <a:pt x="6594" y="13798"/>
                    </a:cubicBezTo>
                    <a:close/>
                  </a:path>
                </a:pathLst>
              </a:custGeom>
              <a:solidFill>
                <a:srgbClr val="FFFFFF"/>
              </a:solidFill>
              <a:ln w="12700" cap="flat">
                <a:noFill/>
                <a:miter lim="400000"/>
              </a:ln>
              <a:effectLst/>
            </p:spPr>
            <p:txBody>
              <a:bodyPr wrap="square" lIns="0" tIns="0" rIns="0" bIns="0" numCol="1" anchor="ctr">
                <a:noAutofit/>
              </a:bodyP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p>
            </p:txBody>
          </p:sp>
        </p:grpSp>
        <p:grpSp>
          <p:nvGrpSpPr>
            <p:cNvPr id="11984" name="Group 11984"/>
            <p:cNvGrpSpPr/>
            <p:nvPr/>
          </p:nvGrpSpPr>
          <p:grpSpPr>
            <a:xfrm>
              <a:off x="3207436" y="258941"/>
              <a:ext cx="1225138" cy="1225139"/>
              <a:chOff x="-15" y="-15"/>
              <a:chExt cx="1225137" cy="1225137"/>
            </a:xfrm>
          </p:grpSpPr>
          <p:sp>
            <p:nvSpPr>
              <p:cNvPr id="11982" name="Shape 11982"/>
              <p:cNvSpPr/>
              <p:nvPr/>
            </p:nvSpPr>
            <p:spPr>
              <a:xfrm>
                <a:off x="-16" y="-16"/>
                <a:ext cx="1225138" cy="1225138"/>
              </a:xfrm>
              <a:custGeom>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4"/>
              </a:solidFill>
              <a:ln w="12700" cap="flat">
                <a:noFill/>
                <a:miter lim="400000"/>
              </a:ln>
              <a:effectLst/>
            </p:spPr>
            <p:txBody>
              <a:bodyPr wrap="square" lIns="0" tIns="0" rIns="0" bIns="0" numCol="1" anchor="ctr">
                <a:noAutofit/>
              </a:bodyPr>
              <a:lstStyle/>
              <a:p>
                <a:pPr lvl="0">
                  <a:defRPr sz="3200"/>
                </a:pPr>
                <a:endParaRPr sz="4265"/>
              </a:p>
            </p:txBody>
          </p:sp>
          <p:sp>
            <p:nvSpPr>
              <p:cNvPr id="11983" name="Shape 11983"/>
              <p:cNvSpPr/>
              <p:nvPr/>
            </p:nvSpPr>
            <p:spPr>
              <a:xfrm>
                <a:off x="308763" y="286672"/>
                <a:ext cx="617736" cy="608630"/>
              </a:xfrm>
              <a:custGeom>
                <a:cxnLst>
                  <a:cxn ang="0">
                    <a:pos x="wd2" y="hd2"/>
                  </a:cxn>
                  <a:cxn ang="5400000">
                    <a:pos x="wd2" y="hd2"/>
                  </a:cxn>
                  <a:cxn ang="10800000">
                    <a:pos x="wd2" y="hd2"/>
                  </a:cxn>
                  <a:cxn ang="16200000">
                    <a:pos x="wd2" y="hd2"/>
                  </a:cxn>
                </a:cxnLst>
                <a:rect l="0" t="0" r="r" b="b"/>
                <a:pathLst>
                  <a:path w="21600" h="21600" extrusionOk="0">
                    <a:moveTo>
                      <a:pt x="2455" y="0"/>
                    </a:moveTo>
                    <a:cubicBezTo>
                      <a:pt x="967" y="0"/>
                      <a:pt x="0" y="1022"/>
                      <a:pt x="0" y="2346"/>
                    </a:cubicBezTo>
                    <a:cubicBezTo>
                      <a:pt x="0" y="3640"/>
                      <a:pt x="942" y="4686"/>
                      <a:pt x="2398" y="4686"/>
                    </a:cubicBezTo>
                    <a:cubicBezTo>
                      <a:pt x="3946" y="4686"/>
                      <a:pt x="4884" y="3640"/>
                      <a:pt x="4884" y="2346"/>
                    </a:cubicBezTo>
                    <a:cubicBezTo>
                      <a:pt x="4853" y="1022"/>
                      <a:pt x="3942" y="0"/>
                      <a:pt x="2455" y="0"/>
                    </a:cubicBezTo>
                    <a:close/>
                    <a:moveTo>
                      <a:pt x="16290" y="6171"/>
                    </a:moveTo>
                    <a:cubicBezTo>
                      <a:pt x="13800" y="6171"/>
                      <a:pt x="12310" y="7619"/>
                      <a:pt x="11704" y="8606"/>
                    </a:cubicBezTo>
                    <a:lnTo>
                      <a:pt x="11611" y="8606"/>
                    </a:lnTo>
                    <a:lnTo>
                      <a:pt x="11401" y="6510"/>
                    </a:lnTo>
                    <a:lnTo>
                      <a:pt x="7395" y="6510"/>
                    </a:lnTo>
                    <a:cubicBezTo>
                      <a:pt x="7457" y="7867"/>
                      <a:pt x="7513" y="9437"/>
                      <a:pt x="7513" y="11316"/>
                    </a:cubicBezTo>
                    <a:cubicBezTo>
                      <a:pt x="7513" y="11316"/>
                      <a:pt x="7513" y="21579"/>
                      <a:pt x="7513" y="21579"/>
                    </a:cubicBezTo>
                    <a:lnTo>
                      <a:pt x="12130" y="21579"/>
                    </a:lnTo>
                    <a:lnTo>
                      <a:pt x="12130" y="12890"/>
                    </a:lnTo>
                    <a:cubicBezTo>
                      <a:pt x="12130" y="12459"/>
                      <a:pt x="12157" y="12030"/>
                      <a:pt x="12279" y="11723"/>
                    </a:cubicBezTo>
                    <a:cubicBezTo>
                      <a:pt x="12613" y="10860"/>
                      <a:pt x="13376" y="9966"/>
                      <a:pt x="14652" y="9966"/>
                    </a:cubicBezTo>
                    <a:cubicBezTo>
                      <a:pt x="16321" y="9966"/>
                      <a:pt x="16988" y="11287"/>
                      <a:pt x="16988" y="13229"/>
                    </a:cubicBezTo>
                    <a:lnTo>
                      <a:pt x="16988" y="21579"/>
                    </a:lnTo>
                    <a:lnTo>
                      <a:pt x="21600" y="21579"/>
                    </a:lnTo>
                    <a:lnTo>
                      <a:pt x="21600" y="12676"/>
                    </a:lnTo>
                    <a:cubicBezTo>
                      <a:pt x="21600" y="8240"/>
                      <a:pt x="19326" y="6171"/>
                      <a:pt x="16290" y="6171"/>
                    </a:cubicBezTo>
                    <a:close/>
                    <a:moveTo>
                      <a:pt x="118" y="6536"/>
                    </a:moveTo>
                    <a:lnTo>
                      <a:pt x="118" y="21600"/>
                    </a:lnTo>
                    <a:cubicBezTo>
                      <a:pt x="118" y="21600"/>
                      <a:pt x="4735" y="21600"/>
                      <a:pt x="4735" y="21600"/>
                    </a:cubicBezTo>
                    <a:lnTo>
                      <a:pt x="4735" y="6536"/>
                    </a:lnTo>
                    <a:lnTo>
                      <a:pt x="118" y="6536"/>
                    </a:lnTo>
                    <a:close/>
                  </a:path>
                </a:pathLst>
              </a:custGeom>
              <a:solidFill>
                <a:srgbClr val="FFFFFF"/>
              </a:solidFill>
              <a:ln w="12700" cap="flat">
                <a:noFill/>
                <a:miter lim="400000"/>
              </a:ln>
              <a:effectLst/>
            </p:spPr>
            <p:txBody>
              <a:bodyPr wrap="square" lIns="0" tIns="0" rIns="0" bIns="0" numCol="1" anchor="ctr">
                <a:noAutofit/>
              </a:bodyP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p>
            </p:txBody>
          </p:sp>
        </p:grpSp>
      </p:grpSp>
      <p:sp>
        <p:nvSpPr>
          <p:cNvPr id="11986" name="Shape 11986"/>
          <p:cNvSpPr/>
          <p:nvPr/>
        </p:nvSpPr>
        <p:spPr>
          <a:xfrm>
            <a:off x="7243727" y="1626976"/>
            <a:ext cx="4007992" cy="845147"/>
          </a:xfrm>
          <a:prstGeom prst="rect">
            <a:avLst/>
          </a:prstGeom>
          <a:ln w="12700">
            <a:miter lim="400000"/>
          </a:ln>
        </p:spPr>
        <p:txBody>
          <a:bodyPr lIns="25400" tIns="25400" rIns="25400" bIns="25400" anchor="ctr"/>
          <a:lstStyle/>
          <a:p>
            <a:pPr lvl="0" algn="l">
              <a:lnSpc>
                <a:spcPct val="130000"/>
              </a:lnSpc>
              <a:defRPr sz="1800"/>
            </a:pPr>
            <a:r>
              <a:rPr sz="2000">
                <a:solidFill>
                  <a:schemeClr val="accent2"/>
                </a:solidFill>
                <a:latin typeface="Roboto Bold"/>
                <a:ea typeface="Roboto Bold"/>
                <a:cs typeface="Roboto Bold"/>
                <a:sym typeface="Roboto Bold"/>
              </a:rPr>
              <a:t>Social Media</a:t>
            </a:r>
            <a:endParaRPr sz="2000">
              <a:solidFill>
                <a:schemeClr val="accent2"/>
              </a:solidFill>
              <a:latin typeface="Roboto Bold"/>
              <a:ea typeface="Roboto Bold"/>
              <a:cs typeface="Roboto Bold"/>
              <a:sym typeface="Roboto Bold"/>
            </a:endParaRPr>
          </a:p>
          <a:p>
            <a:pPr lvl="0" algn="l">
              <a:lnSpc>
                <a:spcPct val="130000"/>
              </a:lnSpc>
              <a:defRPr sz="1800"/>
            </a:pPr>
            <a:r>
              <a:rPr sz="935">
                <a:solidFill>
                  <a:srgbClr val="A6AAA9"/>
                </a:solidFill>
                <a:latin typeface="Roboto Regular"/>
                <a:ea typeface="Roboto Regular"/>
                <a:cs typeface="Roboto Regular"/>
                <a:sym typeface="Roboto Regular"/>
              </a:rPr>
              <a:t>Aenean commodo ligula eget dolor. Aenean massa. Cum sociis natoque penatibus et magnis dis parturient montes, nascetur ridiculus mus. Donec quam felis.</a:t>
            </a:r>
            <a:endParaRPr sz="935">
              <a:solidFill>
                <a:srgbClr val="A6AAA9"/>
              </a:solidFill>
              <a:latin typeface="Roboto Regular"/>
              <a:ea typeface="Roboto Regular"/>
              <a:cs typeface="Roboto Regular"/>
              <a:sym typeface="Roboto Regular"/>
            </a:endParaRPr>
          </a:p>
        </p:txBody>
      </p:sp>
      <p:grpSp>
        <p:nvGrpSpPr>
          <p:cNvPr id="12022" name="Group 12022"/>
          <p:cNvGrpSpPr/>
          <p:nvPr/>
        </p:nvGrpSpPr>
        <p:grpSpPr>
          <a:xfrm>
            <a:off x="6996328" y="3005826"/>
            <a:ext cx="4502793" cy="1778614"/>
            <a:chExt cx="9005586" cy="3557227"/>
          </a:xfrm>
        </p:grpSpPr>
        <p:sp>
          <p:nvSpPr>
            <p:cNvPr id="11987" name="Shape 11987"/>
            <p:cNvSpPr/>
            <p:nvPr/>
          </p:nvSpPr>
          <p:spPr>
            <a:xfrm>
              <a:off x="988091" y="746417"/>
              <a:ext cx="7320413" cy="1460984"/>
            </a:xfrm>
            <a:custGeom>
              <a:cxnLst>
                <a:cxn ang="0">
                  <a:pos x="wd2" y="hd2"/>
                </a:cxn>
                <a:cxn ang="5400000">
                  <a:pos x="wd2" y="hd2"/>
                </a:cxn>
                <a:cxn ang="10800000">
                  <a:pos x="wd2" y="hd2"/>
                </a:cxn>
                <a:cxn ang="16200000">
                  <a:pos x="wd2" y="hd2"/>
                </a:cxn>
              </a:cxnLst>
              <a:rect l="0" t="0" r="r" b="b"/>
              <a:pathLst>
                <a:path w="21600" h="21600" extrusionOk="0">
                  <a:moveTo>
                    <a:pt x="0" y="0"/>
                  </a:moveTo>
                  <a:lnTo>
                    <a:pt x="4782" y="16368"/>
                  </a:lnTo>
                  <a:lnTo>
                    <a:pt x="10489" y="28"/>
                  </a:lnTo>
                  <a:lnTo>
                    <a:pt x="15971" y="21600"/>
                  </a:lnTo>
                  <a:lnTo>
                    <a:pt x="21600" y="10500"/>
                  </a:lnTo>
                </a:path>
              </a:pathLst>
            </a:custGeom>
            <a:noFill/>
            <a:ln w="25400" cap="rnd">
              <a:solidFill>
                <a:srgbClr val="53585F"/>
              </a:solidFill>
              <a:custDash>
                <a:ds d="100000" sp="200000"/>
              </a:custDash>
              <a:round/>
            </a:ln>
            <a:effectLst/>
          </p:spPr>
          <p:txBody>
            <a:bodyPr wrap="square" lIns="0" tIns="0" rIns="0" bIns="0" numCol="1" anchor="ctr">
              <a:noAutofit/>
            </a:bodyPr>
            <a:lstStyle/>
            <a:p>
              <a:pPr lvl="0">
                <a:defRPr sz="3200"/>
              </a:pPr>
              <a:endParaRPr sz="4265"/>
            </a:p>
          </p:txBody>
        </p:sp>
        <p:sp>
          <p:nvSpPr>
            <p:cNvPr id="11988" name="Shape 11988"/>
            <p:cNvSpPr/>
            <p:nvPr/>
          </p:nvSpPr>
          <p:spPr>
            <a:xfrm>
              <a:off x="0" y="2769063"/>
              <a:ext cx="1321120" cy="394084"/>
            </a:xfrm>
            <a:prstGeom prst="rect">
              <a:avLst/>
            </a:prstGeom>
            <a:noFill/>
            <a:ln w="12700" cap="flat">
              <a:noFill/>
              <a:miter lim="400000"/>
            </a:ln>
            <a:effectLst/>
          </p:spPr>
          <p:txBody>
            <a:bodyPr wrap="square" lIns="0" tIns="0" rIns="0" bIns="0" numCol="1" anchor="t">
              <a:spAutoFit/>
            </a:bodyPr>
            <a:lstStyle>
              <a:lvl1pPr>
                <a:lnSpc>
                  <a:spcPct val="120000"/>
                </a:lnSpc>
                <a:defRPr sz="2000">
                  <a:latin typeface="Roboto Light"/>
                  <a:ea typeface="Roboto Light"/>
                  <a:cs typeface="Roboto Light"/>
                  <a:sym typeface="Roboto Light"/>
                </a:defRPr>
              </a:lvl1pPr>
            </a:lstStyle>
            <a:p>
              <a:pPr lvl="0">
                <a:defRPr sz="1800"/>
              </a:pPr>
              <a:r>
                <a:rPr sz="1065"/>
                <a:t>665.5k</a:t>
              </a:r>
              <a:endParaRPr sz="1065"/>
            </a:p>
          </p:txBody>
        </p:sp>
        <p:sp>
          <p:nvSpPr>
            <p:cNvPr id="11989" name="Shape 11989"/>
            <p:cNvSpPr/>
            <p:nvPr/>
          </p:nvSpPr>
          <p:spPr>
            <a:xfrm>
              <a:off x="1776512" y="2769063"/>
              <a:ext cx="1575800" cy="788164"/>
            </a:xfrm>
            <a:prstGeom prst="rect">
              <a:avLst/>
            </a:prstGeom>
            <a:noFill/>
            <a:ln w="12700" cap="flat">
              <a:noFill/>
              <a:miter lim="400000"/>
            </a:ln>
            <a:effectLst/>
          </p:spPr>
          <p:txBody>
            <a:bodyPr wrap="square" lIns="0" tIns="0" rIns="0" bIns="0" numCol="1" anchor="t">
              <a:spAutoFit/>
            </a:bodyPr>
            <a:lstStyle>
              <a:lvl1pPr>
                <a:lnSpc>
                  <a:spcPct val="120000"/>
                </a:lnSpc>
                <a:defRPr sz="2000">
                  <a:latin typeface="Roboto Light"/>
                  <a:ea typeface="Roboto Light"/>
                  <a:cs typeface="Roboto Light"/>
                  <a:sym typeface="Roboto Light"/>
                </a:defRPr>
              </a:lvl1pPr>
            </a:lstStyle>
            <a:p>
              <a:pPr lvl="0">
                <a:defRPr sz="1800"/>
              </a:pPr>
              <a:r>
                <a:rPr sz="1065"/>
                <a:t>6.2 millions</a:t>
              </a:r>
              <a:endParaRPr sz="1065"/>
            </a:p>
          </p:txBody>
        </p:sp>
        <p:sp>
          <p:nvSpPr>
            <p:cNvPr id="11990" name="Shape 11990"/>
            <p:cNvSpPr/>
            <p:nvPr/>
          </p:nvSpPr>
          <p:spPr>
            <a:xfrm>
              <a:off x="3861282" y="2769063"/>
              <a:ext cx="1321120" cy="394084"/>
            </a:xfrm>
            <a:prstGeom prst="rect">
              <a:avLst/>
            </a:prstGeom>
            <a:noFill/>
            <a:ln w="12700" cap="flat">
              <a:noFill/>
              <a:miter lim="400000"/>
            </a:ln>
            <a:effectLst/>
          </p:spPr>
          <p:txBody>
            <a:bodyPr wrap="square" lIns="0" tIns="0" rIns="0" bIns="0" numCol="1" anchor="t">
              <a:spAutoFit/>
            </a:bodyPr>
            <a:lstStyle>
              <a:lvl1pPr>
                <a:lnSpc>
                  <a:spcPct val="120000"/>
                </a:lnSpc>
                <a:defRPr sz="2000">
                  <a:latin typeface="Roboto Light"/>
                  <a:ea typeface="Roboto Light"/>
                  <a:cs typeface="Roboto Light"/>
                  <a:sym typeface="Roboto Light"/>
                </a:defRPr>
              </a:lvl1pPr>
            </a:lstStyle>
            <a:p>
              <a:pPr lvl="0">
                <a:defRPr sz="1800"/>
              </a:pPr>
              <a:r>
                <a:rPr sz="1065"/>
                <a:t>235.25k</a:t>
              </a:r>
              <a:endParaRPr sz="1065"/>
            </a:p>
          </p:txBody>
        </p:sp>
        <p:sp>
          <p:nvSpPr>
            <p:cNvPr id="11991" name="Shape 11991"/>
            <p:cNvSpPr/>
            <p:nvPr/>
          </p:nvSpPr>
          <p:spPr>
            <a:xfrm>
              <a:off x="5797426" y="2769063"/>
              <a:ext cx="1321120" cy="788164"/>
            </a:xfrm>
            <a:prstGeom prst="rect">
              <a:avLst/>
            </a:prstGeom>
            <a:noFill/>
            <a:ln w="12700" cap="flat">
              <a:noFill/>
              <a:miter lim="400000"/>
            </a:ln>
            <a:effectLst/>
          </p:spPr>
          <p:txBody>
            <a:bodyPr wrap="square" lIns="0" tIns="0" rIns="0" bIns="0" numCol="1" anchor="t">
              <a:spAutoFit/>
            </a:bodyPr>
            <a:lstStyle>
              <a:lvl1pPr>
                <a:lnSpc>
                  <a:spcPct val="120000"/>
                </a:lnSpc>
                <a:defRPr sz="2000">
                  <a:latin typeface="Roboto Light"/>
                  <a:ea typeface="Roboto Light"/>
                  <a:cs typeface="Roboto Light"/>
                  <a:sym typeface="Roboto Light"/>
                </a:defRPr>
              </a:lvl1pPr>
            </a:lstStyle>
            <a:p>
              <a:pPr lvl="0">
                <a:defRPr sz="1800"/>
              </a:pPr>
              <a:r>
                <a:rPr sz="1065"/>
                <a:t>4 millions</a:t>
              </a:r>
              <a:endParaRPr sz="1065"/>
            </a:p>
          </p:txBody>
        </p:sp>
        <p:sp>
          <p:nvSpPr>
            <p:cNvPr id="11992" name="Shape 11992"/>
            <p:cNvSpPr/>
            <p:nvPr/>
          </p:nvSpPr>
          <p:spPr>
            <a:xfrm>
              <a:off x="7684466" y="2769061"/>
              <a:ext cx="1321120" cy="394084"/>
            </a:xfrm>
            <a:prstGeom prst="rect">
              <a:avLst/>
            </a:prstGeom>
            <a:noFill/>
            <a:ln w="12700" cap="flat">
              <a:noFill/>
              <a:miter lim="400000"/>
            </a:ln>
            <a:effectLst/>
          </p:spPr>
          <p:txBody>
            <a:bodyPr wrap="square" lIns="0" tIns="0" rIns="0" bIns="0" numCol="1" anchor="t">
              <a:spAutoFit/>
            </a:bodyPr>
            <a:lstStyle>
              <a:lvl1pPr>
                <a:lnSpc>
                  <a:spcPct val="120000"/>
                </a:lnSpc>
                <a:defRPr sz="2000">
                  <a:latin typeface="Roboto Light"/>
                  <a:ea typeface="Roboto Light"/>
                  <a:cs typeface="Roboto Light"/>
                  <a:sym typeface="Roboto Light"/>
                </a:defRPr>
              </a:lvl1pPr>
            </a:lstStyle>
            <a:p>
              <a:pPr lvl="0">
                <a:defRPr sz="1800"/>
              </a:pPr>
              <a:r>
                <a:rPr sz="1065"/>
                <a:t>685k</a:t>
              </a:r>
              <a:endParaRPr sz="1065"/>
            </a:p>
          </p:txBody>
        </p:sp>
        <p:grpSp>
          <p:nvGrpSpPr>
            <p:cNvPr id="11998" name="Group 11998"/>
            <p:cNvGrpSpPr/>
            <p:nvPr/>
          </p:nvGrpSpPr>
          <p:grpSpPr>
            <a:xfrm>
              <a:off x="303466" y="0"/>
              <a:ext cx="763462" cy="2573596"/>
              <a:chExt cx="763460" cy="2573595"/>
            </a:xfrm>
          </p:grpSpPr>
          <p:sp>
            <p:nvSpPr>
              <p:cNvPr id="11993" name="Shape 11993"/>
              <p:cNvSpPr/>
              <p:nvPr/>
            </p:nvSpPr>
            <p:spPr>
              <a:xfrm>
                <a:off x="730" y="0"/>
                <a:ext cx="762001" cy="2573596"/>
              </a:xfrm>
              <a:prstGeom prst="rect">
                <a:avLst/>
              </a:prstGeom>
              <a:solidFill>
                <a:srgbClr val="DCDEE0"/>
              </a:solidFill>
              <a:ln w="12700" cap="flat">
                <a:noFill/>
                <a:miter lim="400000"/>
              </a:ln>
              <a:effectLst/>
            </p:spPr>
            <p:txBody>
              <a:bodyPr wrap="square" lIns="0" tIns="0" rIns="0" bIns="0" numCol="1" anchor="ctr">
                <a:noAutofit/>
              </a:bodyPr>
              <a:lstStyle/>
              <a:p>
                <a:pPr lvl="0">
                  <a:defRPr sz="3200">
                    <a:solidFill>
                      <a:srgbClr val="FFFFFF"/>
                    </a:solidFill>
                  </a:defRPr>
                </a:pPr>
                <a:endParaRPr sz="4265"/>
              </a:p>
            </p:txBody>
          </p:sp>
          <p:sp>
            <p:nvSpPr>
              <p:cNvPr id="11994" name="Shape 11994"/>
              <p:cNvSpPr/>
              <p:nvPr/>
            </p:nvSpPr>
            <p:spPr>
              <a:xfrm>
                <a:off x="730" y="702119"/>
                <a:ext cx="762001" cy="1871477"/>
              </a:xfrm>
              <a:prstGeom prst="rect">
                <a:avLst/>
              </a:prstGeom>
              <a:solidFill>
                <a:schemeClr val="accent1"/>
              </a:solidFill>
              <a:ln w="12700" cap="flat">
                <a:noFill/>
                <a:miter lim="400000"/>
              </a:ln>
              <a:effectLst/>
            </p:spPr>
            <p:txBody>
              <a:bodyPr wrap="square" lIns="0" tIns="0" rIns="0" bIns="0" numCol="1" anchor="ctr">
                <a:noAutofit/>
              </a:bodyPr>
              <a:lstStyle/>
              <a:p>
                <a:pPr lvl="0">
                  <a:defRPr sz="3200">
                    <a:solidFill>
                      <a:srgbClr val="FFFFFF"/>
                    </a:solidFill>
                  </a:defRPr>
                </a:pPr>
                <a:endParaRPr sz="4265"/>
              </a:p>
            </p:txBody>
          </p:sp>
          <p:grpSp>
            <p:nvGrpSpPr>
              <p:cNvPr id="11997" name="Group 11997"/>
              <p:cNvGrpSpPr/>
              <p:nvPr/>
            </p:nvGrpSpPr>
            <p:grpSpPr>
              <a:xfrm>
                <a:off x="-1" y="352616"/>
                <a:ext cx="763462" cy="763461"/>
                <a:chExt cx="763460" cy="763460"/>
              </a:xfrm>
            </p:grpSpPr>
            <p:sp>
              <p:nvSpPr>
                <p:cNvPr id="11995" name="Shape 11995"/>
                <p:cNvSpPr/>
                <p:nvPr/>
              </p:nvSpPr>
              <p:spPr>
                <a:xfrm>
                  <a:off x="-1" y="-1"/>
                  <a:ext cx="763462" cy="763462"/>
                </a:xfrm>
                <a:custGeom>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lumMod val="75000"/>
                  </a:schemeClr>
                </a:solidFill>
                <a:ln w="12700" cap="flat">
                  <a:noFill/>
                  <a:miter lim="400000"/>
                </a:ln>
                <a:effectLst/>
              </p:spPr>
              <p:txBody>
                <a:bodyPr wrap="square" lIns="0" tIns="0" rIns="0" bIns="0" numCol="1" anchor="ctr">
                  <a:noAutofit/>
                </a:bodyPr>
                <a:lstStyle/>
                <a:p>
                  <a:pPr lvl="0">
                    <a:defRPr sz="3200"/>
                  </a:pPr>
                  <a:endParaRPr sz="4265"/>
                </a:p>
              </p:txBody>
            </p:sp>
            <p:sp>
              <p:nvSpPr>
                <p:cNvPr id="11996" name="Shape 11996"/>
                <p:cNvSpPr/>
                <p:nvPr/>
              </p:nvSpPr>
              <p:spPr>
                <a:xfrm>
                  <a:off x="257948" y="172806"/>
                  <a:ext cx="214812" cy="427177"/>
                </a:xfrm>
                <a:custGeom>
                  <a:cxnLst>
                    <a:cxn ang="0">
                      <a:pos x="wd2" y="hd2"/>
                    </a:cxn>
                    <a:cxn ang="5400000">
                      <a:pos x="wd2" y="hd2"/>
                    </a:cxn>
                    <a:cxn ang="10800000">
                      <a:pos x="wd2" y="hd2"/>
                    </a:cxn>
                    <a:cxn ang="16200000">
                      <a:pos x="wd2" y="hd2"/>
                    </a:cxn>
                  </a:cxnLst>
                  <a:rect l="0" t="0" r="r" b="b"/>
                  <a:pathLst>
                    <a:path w="21600" h="21600" extrusionOk="0">
                      <a:moveTo>
                        <a:pt x="4675" y="4169"/>
                      </a:moveTo>
                      <a:cubicBezTo>
                        <a:pt x="4675" y="4035"/>
                        <a:pt x="4710" y="3743"/>
                        <a:pt x="4791" y="3297"/>
                      </a:cubicBezTo>
                      <a:cubicBezTo>
                        <a:pt x="4866" y="2854"/>
                        <a:pt x="5202" y="2383"/>
                        <a:pt x="5802" y="1895"/>
                      </a:cubicBezTo>
                      <a:cubicBezTo>
                        <a:pt x="6401" y="1406"/>
                        <a:pt x="7363" y="967"/>
                        <a:pt x="8707" y="580"/>
                      </a:cubicBezTo>
                      <a:cubicBezTo>
                        <a:pt x="10042" y="196"/>
                        <a:pt x="11975" y="0"/>
                        <a:pt x="14499" y="0"/>
                      </a:cubicBezTo>
                      <a:lnTo>
                        <a:pt x="21600" y="0"/>
                      </a:lnTo>
                      <a:lnTo>
                        <a:pt x="21600" y="3895"/>
                      </a:lnTo>
                      <a:lnTo>
                        <a:pt x="16397" y="3895"/>
                      </a:lnTo>
                      <a:cubicBezTo>
                        <a:pt x="15889" y="3895"/>
                        <a:pt x="15407" y="3990"/>
                        <a:pt x="14972" y="4181"/>
                      </a:cubicBezTo>
                      <a:cubicBezTo>
                        <a:pt x="14545" y="4373"/>
                        <a:pt x="14318" y="4557"/>
                        <a:pt x="14318" y="4725"/>
                      </a:cubicBezTo>
                      <a:lnTo>
                        <a:pt x="14318" y="7145"/>
                      </a:lnTo>
                      <a:lnTo>
                        <a:pt x="21600" y="7145"/>
                      </a:lnTo>
                      <a:cubicBezTo>
                        <a:pt x="21527" y="7621"/>
                        <a:pt x="21436" y="8081"/>
                        <a:pt x="21347" y="8529"/>
                      </a:cubicBezTo>
                      <a:lnTo>
                        <a:pt x="21056" y="9702"/>
                      </a:lnTo>
                      <a:cubicBezTo>
                        <a:pt x="20936" y="10099"/>
                        <a:pt x="20819" y="10469"/>
                        <a:pt x="20710" y="10807"/>
                      </a:cubicBezTo>
                      <a:lnTo>
                        <a:pt x="14272" y="10807"/>
                      </a:lnTo>
                      <a:lnTo>
                        <a:pt x="14272" y="21600"/>
                      </a:lnTo>
                      <a:lnTo>
                        <a:pt x="4675" y="21600"/>
                      </a:lnTo>
                      <a:lnTo>
                        <a:pt x="4675" y="10807"/>
                      </a:lnTo>
                      <a:lnTo>
                        <a:pt x="0" y="10807"/>
                      </a:lnTo>
                      <a:lnTo>
                        <a:pt x="0" y="7145"/>
                      </a:lnTo>
                      <a:lnTo>
                        <a:pt x="4675" y="7145"/>
                      </a:lnTo>
                      <a:cubicBezTo>
                        <a:pt x="4675" y="7145"/>
                        <a:pt x="4675" y="4169"/>
                        <a:pt x="4675" y="4169"/>
                      </a:cubicBezTo>
                      <a:close/>
                    </a:path>
                  </a:pathLst>
                </a:custGeom>
                <a:solidFill>
                  <a:srgbClr val="FFFFFF"/>
                </a:solidFill>
                <a:ln w="12700" cap="flat">
                  <a:noFill/>
                  <a:miter lim="400000"/>
                </a:ln>
                <a:effectLst/>
              </p:spPr>
              <p:txBody>
                <a:bodyPr wrap="square" lIns="0" tIns="0" rIns="0" bIns="0" numCol="1" anchor="ctr">
                  <a:noAutofit/>
                </a:bodyP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p>
              </p:txBody>
            </p:sp>
          </p:grpSp>
        </p:grpSp>
        <p:grpSp>
          <p:nvGrpSpPr>
            <p:cNvPr id="12004" name="Group 12004"/>
            <p:cNvGrpSpPr/>
            <p:nvPr/>
          </p:nvGrpSpPr>
          <p:grpSpPr>
            <a:xfrm>
              <a:off x="7917811" y="0"/>
              <a:ext cx="763461" cy="2573596"/>
              <a:chExt cx="763460" cy="2573595"/>
            </a:xfrm>
          </p:grpSpPr>
          <p:grpSp>
            <p:nvGrpSpPr>
              <p:cNvPr id="12002" name="Group 12002"/>
              <p:cNvGrpSpPr/>
              <p:nvPr/>
            </p:nvGrpSpPr>
            <p:grpSpPr>
              <a:xfrm>
                <a:off x="-1" y="0"/>
                <a:ext cx="763462" cy="2573596"/>
                <a:chExt cx="763460" cy="2573595"/>
              </a:xfrm>
            </p:grpSpPr>
            <p:sp>
              <p:nvSpPr>
                <p:cNvPr id="11999" name="Shape 11999"/>
                <p:cNvSpPr/>
                <p:nvPr/>
              </p:nvSpPr>
              <p:spPr>
                <a:xfrm>
                  <a:off x="730" y="0"/>
                  <a:ext cx="762001" cy="2573596"/>
                </a:xfrm>
                <a:prstGeom prst="rect">
                  <a:avLst/>
                </a:prstGeom>
                <a:solidFill>
                  <a:srgbClr val="DCDEE0"/>
                </a:solidFill>
                <a:ln w="12700" cap="flat">
                  <a:noFill/>
                  <a:miter lim="400000"/>
                </a:ln>
                <a:effectLst/>
              </p:spPr>
              <p:txBody>
                <a:bodyPr wrap="square" lIns="0" tIns="0" rIns="0" bIns="0" numCol="1" anchor="ctr">
                  <a:noAutofit/>
                </a:bodyPr>
                <a:lstStyle/>
                <a:p>
                  <a:pPr lvl="0">
                    <a:defRPr sz="3200">
                      <a:solidFill>
                        <a:srgbClr val="FFFFFF"/>
                      </a:solidFill>
                    </a:defRPr>
                  </a:pPr>
                  <a:endParaRPr sz="4265"/>
                </a:p>
              </p:txBody>
            </p:sp>
            <p:sp>
              <p:nvSpPr>
                <p:cNvPr id="12000" name="Shape 12000"/>
                <p:cNvSpPr/>
                <p:nvPr/>
              </p:nvSpPr>
              <p:spPr>
                <a:xfrm>
                  <a:off x="730" y="1382498"/>
                  <a:ext cx="762001" cy="1191098"/>
                </a:xfrm>
                <a:prstGeom prst="rect">
                  <a:avLst/>
                </a:prstGeom>
                <a:solidFill>
                  <a:srgbClr val="53585F"/>
                </a:solidFill>
                <a:ln w="12700" cap="flat">
                  <a:noFill/>
                  <a:miter lim="400000"/>
                </a:ln>
                <a:effectLst/>
              </p:spPr>
              <p:txBody>
                <a:bodyPr wrap="square" lIns="0" tIns="0" rIns="0" bIns="0" numCol="1" anchor="ctr">
                  <a:noAutofit/>
                </a:bodyPr>
                <a:lstStyle/>
                <a:p>
                  <a:pPr lvl="0">
                    <a:defRPr sz="3200">
                      <a:solidFill>
                        <a:srgbClr val="FFFFFF"/>
                      </a:solidFill>
                    </a:defRPr>
                  </a:pPr>
                  <a:endParaRPr sz="4265"/>
                </a:p>
              </p:txBody>
            </p:sp>
            <p:sp>
              <p:nvSpPr>
                <p:cNvPr id="12001" name="Shape 12001"/>
                <p:cNvSpPr/>
                <p:nvPr/>
              </p:nvSpPr>
              <p:spPr>
                <a:xfrm>
                  <a:off x="-1" y="1009706"/>
                  <a:ext cx="763462" cy="763462"/>
                </a:xfrm>
                <a:custGeom>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0000"/>
                </a:solidFill>
                <a:ln w="12700" cap="flat">
                  <a:noFill/>
                  <a:miter lim="400000"/>
                </a:ln>
                <a:effectLst/>
              </p:spPr>
              <p:txBody>
                <a:bodyPr wrap="square" lIns="0" tIns="0" rIns="0" bIns="0" numCol="1" anchor="ctr">
                  <a:noAutofit/>
                </a:bodyPr>
                <a:lstStyle/>
                <a:p>
                  <a:pPr lvl="0">
                    <a:defRPr sz="3200"/>
                  </a:pPr>
                  <a:endParaRPr sz="4265"/>
                </a:p>
              </p:txBody>
            </p:sp>
          </p:grpSp>
          <p:sp>
            <p:nvSpPr>
              <p:cNvPr id="12003" name="Shape 12003"/>
              <p:cNvSpPr/>
              <p:nvPr/>
            </p:nvSpPr>
            <p:spPr>
              <a:xfrm>
                <a:off x="258567" y="1167012"/>
                <a:ext cx="312275" cy="419447"/>
              </a:xfrm>
              <a:custGeom>
                <a:cxnLst>
                  <a:cxn ang="0">
                    <a:pos x="wd2" y="hd2"/>
                  </a:cxn>
                  <a:cxn ang="5400000">
                    <a:pos x="wd2" y="hd2"/>
                  </a:cxn>
                  <a:cxn ang="10800000">
                    <a:pos x="wd2" y="hd2"/>
                  </a:cxn>
                  <a:cxn ang="16200000">
                    <a:pos x="wd2" y="hd2"/>
                  </a:cxn>
                </a:cxnLst>
                <a:rect l="0" t="0" r="r" b="b"/>
                <a:pathLst>
                  <a:path w="21600" h="21600" extrusionOk="0">
                    <a:moveTo>
                      <a:pt x="17976" y="16199"/>
                    </a:moveTo>
                    <a:lnTo>
                      <a:pt x="10817" y="16199"/>
                    </a:lnTo>
                    <a:cubicBezTo>
                      <a:pt x="9822" y="16199"/>
                      <a:pt x="8975" y="15940"/>
                      <a:pt x="8280" y="15419"/>
                    </a:cubicBezTo>
                    <a:cubicBezTo>
                      <a:pt x="7581" y="14898"/>
                      <a:pt x="7236" y="14268"/>
                      <a:pt x="7236" y="13523"/>
                    </a:cubicBezTo>
                    <a:lnTo>
                      <a:pt x="7236" y="11626"/>
                    </a:lnTo>
                    <a:lnTo>
                      <a:pt x="17438" y="11626"/>
                    </a:lnTo>
                    <a:cubicBezTo>
                      <a:pt x="18357" y="11626"/>
                      <a:pt x="19150" y="11381"/>
                      <a:pt x="19808" y="10891"/>
                    </a:cubicBezTo>
                    <a:cubicBezTo>
                      <a:pt x="20466" y="10398"/>
                      <a:pt x="20797" y="9810"/>
                      <a:pt x="20797" y="9123"/>
                    </a:cubicBezTo>
                    <a:cubicBezTo>
                      <a:pt x="20797" y="8435"/>
                      <a:pt x="20466" y="7847"/>
                      <a:pt x="19807" y="7356"/>
                    </a:cubicBezTo>
                    <a:cubicBezTo>
                      <a:pt x="19146" y="6866"/>
                      <a:pt x="18351" y="6620"/>
                      <a:pt x="17426" y="6620"/>
                    </a:cubicBezTo>
                    <a:lnTo>
                      <a:pt x="7236" y="6620"/>
                    </a:lnTo>
                    <a:lnTo>
                      <a:pt x="7236" y="2701"/>
                    </a:lnTo>
                    <a:cubicBezTo>
                      <a:pt x="7236" y="1959"/>
                      <a:pt x="6880" y="1324"/>
                      <a:pt x="6175" y="796"/>
                    </a:cubicBezTo>
                    <a:cubicBezTo>
                      <a:pt x="5473" y="266"/>
                      <a:pt x="4623" y="0"/>
                      <a:pt x="3638" y="0"/>
                    </a:cubicBezTo>
                    <a:cubicBezTo>
                      <a:pt x="2623" y="0"/>
                      <a:pt x="1760" y="261"/>
                      <a:pt x="1056" y="781"/>
                    </a:cubicBezTo>
                    <a:cubicBezTo>
                      <a:pt x="353" y="1300"/>
                      <a:pt x="0" y="1941"/>
                      <a:pt x="0" y="2704"/>
                    </a:cubicBezTo>
                    <a:lnTo>
                      <a:pt x="0" y="13524"/>
                    </a:lnTo>
                    <a:cubicBezTo>
                      <a:pt x="0" y="15752"/>
                      <a:pt x="1056" y="17652"/>
                      <a:pt x="3172" y="19231"/>
                    </a:cubicBezTo>
                    <a:cubicBezTo>
                      <a:pt x="5287" y="20811"/>
                      <a:pt x="7839" y="21600"/>
                      <a:pt x="10822" y="21600"/>
                    </a:cubicBezTo>
                    <a:lnTo>
                      <a:pt x="17978" y="21600"/>
                    </a:lnTo>
                    <a:cubicBezTo>
                      <a:pt x="18972" y="21600"/>
                      <a:pt x="19826" y="21334"/>
                      <a:pt x="20535" y="20805"/>
                    </a:cubicBezTo>
                    <a:cubicBezTo>
                      <a:pt x="21245" y="20278"/>
                      <a:pt x="21600" y="19641"/>
                      <a:pt x="21600" y="18900"/>
                    </a:cubicBezTo>
                    <a:cubicBezTo>
                      <a:pt x="21600" y="18159"/>
                      <a:pt x="21245" y="17524"/>
                      <a:pt x="20535" y="16995"/>
                    </a:cubicBezTo>
                    <a:cubicBezTo>
                      <a:pt x="19826" y="16466"/>
                      <a:pt x="18971" y="16199"/>
                      <a:pt x="17976" y="16199"/>
                    </a:cubicBezTo>
                    <a:cubicBezTo>
                      <a:pt x="17976" y="16199"/>
                      <a:pt x="17976" y="16199"/>
                      <a:pt x="17976" y="16199"/>
                    </a:cubicBezTo>
                    <a:close/>
                  </a:path>
                </a:pathLst>
              </a:custGeom>
              <a:solidFill>
                <a:srgbClr val="FFFFFF"/>
              </a:solidFill>
              <a:ln w="12700" cap="flat">
                <a:noFill/>
                <a:miter lim="400000"/>
              </a:ln>
              <a:effectLst/>
            </p:spPr>
            <p:txBody>
              <a:bodyPr wrap="square" lIns="0" tIns="0" rIns="0" bIns="0" numCol="1" anchor="ctr">
                <a:noAutofit/>
              </a:bodyP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p>
            </p:txBody>
          </p:sp>
        </p:grpSp>
        <p:grpSp>
          <p:nvGrpSpPr>
            <p:cNvPr id="12010" name="Group 12010"/>
            <p:cNvGrpSpPr/>
            <p:nvPr/>
          </p:nvGrpSpPr>
          <p:grpSpPr>
            <a:xfrm>
              <a:off x="6014225" y="0"/>
              <a:ext cx="763461" cy="2573596"/>
              <a:chExt cx="763460" cy="2573595"/>
            </a:xfrm>
          </p:grpSpPr>
          <p:grpSp>
            <p:nvGrpSpPr>
              <p:cNvPr id="12008" name="Group 12008"/>
              <p:cNvGrpSpPr/>
              <p:nvPr/>
            </p:nvGrpSpPr>
            <p:grpSpPr>
              <a:xfrm>
                <a:off x="-1" y="0"/>
                <a:ext cx="763462" cy="2573596"/>
                <a:chExt cx="763460" cy="2573595"/>
              </a:xfrm>
            </p:grpSpPr>
            <p:sp>
              <p:nvSpPr>
                <p:cNvPr id="12005" name="Shape 12005"/>
                <p:cNvSpPr/>
                <p:nvPr/>
              </p:nvSpPr>
              <p:spPr>
                <a:xfrm>
                  <a:off x="730" y="0"/>
                  <a:ext cx="762001" cy="2573596"/>
                </a:xfrm>
                <a:prstGeom prst="rect">
                  <a:avLst/>
                </a:prstGeom>
                <a:solidFill>
                  <a:srgbClr val="DCDEE0"/>
                </a:solidFill>
                <a:ln w="12700" cap="flat">
                  <a:noFill/>
                  <a:miter lim="400000"/>
                </a:ln>
                <a:effectLst/>
              </p:spPr>
              <p:txBody>
                <a:bodyPr wrap="square" lIns="0" tIns="0" rIns="0" bIns="0" numCol="1" anchor="ctr">
                  <a:noAutofit/>
                </a:bodyPr>
                <a:lstStyle/>
                <a:p>
                  <a:pPr lvl="0">
                    <a:defRPr sz="3200">
                      <a:solidFill>
                        <a:srgbClr val="FFFFFF"/>
                      </a:solidFill>
                    </a:defRPr>
                  </a:pPr>
                  <a:endParaRPr sz="4265"/>
                </a:p>
              </p:txBody>
            </p:sp>
            <p:sp>
              <p:nvSpPr>
                <p:cNvPr id="12006" name="Shape 12006"/>
                <p:cNvSpPr/>
                <p:nvPr/>
              </p:nvSpPr>
              <p:spPr>
                <a:xfrm>
                  <a:off x="730" y="1849049"/>
                  <a:ext cx="762001" cy="724547"/>
                </a:xfrm>
                <a:prstGeom prst="rect">
                  <a:avLst/>
                </a:prstGeom>
                <a:solidFill>
                  <a:schemeClr val="accent4"/>
                </a:solidFill>
                <a:ln w="12700" cap="flat">
                  <a:noFill/>
                  <a:miter lim="400000"/>
                </a:ln>
                <a:effectLst/>
              </p:spPr>
              <p:txBody>
                <a:bodyPr wrap="square" lIns="0" tIns="0" rIns="0" bIns="0" numCol="1" anchor="ctr">
                  <a:noAutofit/>
                </a:bodyPr>
                <a:lstStyle/>
                <a:p>
                  <a:pPr lvl="0">
                    <a:defRPr sz="3200">
                      <a:solidFill>
                        <a:srgbClr val="FFFFFF"/>
                      </a:solidFill>
                    </a:defRPr>
                  </a:pPr>
                  <a:endParaRPr sz="4265"/>
                </a:p>
              </p:txBody>
            </p:sp>
            <p:sp>
              <p:nvSpPr>
                <p:cNvPr id="12007" name="Shape 12007"/>
                <p:cNvSpPr/>
                <p:nvPr/>
              </p:nvSpPr>
              <p:spPr>
                <a:xfrm>
                  <a:off x="-1" y="1467738"/>
                  <a:ext cx="763462" cy="763461"/>
                </a:xfrm>
                <a:custGeom>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defRPr sz="3200"/>
                  </a:pPr>
                  <a:endParaRPr sz="4265"/>
                </a:p>
              </p:txBody>
            </p:sp>
          </p:grpSp>
          <p:sp>
            <p:nvSpPr>
              <p:cNvPr id="12009" name="Shape 12009"/>
              <p:cNvSpPr/>
              <p:nvPr/>
            </p:nvSpPr>
            <p:spPr>
              <a:xfrm>
                <a:off x="203136" y="1633797"/>
                <a:ext cx="357188" cy="459157"/>
              </a:xfrm>
              <a:custGeom>
                <a:cxnLst>
                  <a:cxn ang="0">
                    <a:pos x="wd2" y="hd2"/>
                  </a:cxn>
                  <a:cxn ang="5400000">
                    <a:pos x="wd2" y="hd2"/>
                  </a:cxn>
                  <a:cxn ang="10800000">
                    <a:pos x="wd2" y="hd2"/>
                  </a:cxn>
                  <a:cxn ang="16200000">
                    <a:pos x="wd2" y="hd2"/>
                  </a:cxn>
                </a:cxnLst>
                <a:rect l="0" t="0" r="r" b="b"/>
                <a:pathLst>
                  <a:path w="20794" h="21174" extrusionOk="0">
                    <a:moveTo>
                      <a:pt x="20671" y="5887"/>
                    </a:moveTo>
                    <a:cubicBezTo>
                      <a:pt x="19945" y="1706"/>
                      <a:pt x="14676" y="-426"/>
                      <a:pt x="9064" y="71"/>
                    </a:cubicBezTo>
                    <a:cubicBezTo>
                      <a:pt x="4618" y="465"/>
                      <a:pt x="198" y="3308"/>
                      <a:pt x="10" y="7379"/>
                    </a:cubicBezTo>
                    <a:cubicBezTo>
                      <a:pt x="-105" y="9860"/>
                      <a:pt x="784" y="11721"/>
                      <a:pt x="3770" y="12244"/>
                    </a:cubicBezTo>
                    <a:cubicBezTo>
                      <a:pt x="5058" y="10435"/>
                      <a:pt x="3353" y="10041"/>
                      <a:pt x="3086" y="8729"/>
                    </a:cubicBezTo>
                    <a:cubicBezTo>
                      <a:pt x="1992" y="3366"/>
                      <a:pt x="10891" y="-291"/>
                      <a:pt x="15549" y="3451"/>
                    </a:cubicBezTo>
                    <a:cubicBezTo>
                      <a:pt x="18778" y="6048"/>
                      <a:pt x="16649" y="14025"/>
                      <a:pt x="11452" y="13191"/>
                    </a:cubicBezTo>
                    <a:cubicBezTo>
                      <a:pt x="6471" y="12399"/>
                      <a:pt x="13893" y="6054"/>
                      <a:pt x="9920" y="4808"/>
                    </a:cubicBezTo>
                    <a:cubicBezTo>
                      <a:pt x="6690" y="3793"/>
                      <a:pt x="4968" y="7903"/>
                      <a:pt x="6502" y="9944"/>
                    </a:cubicBezTo>
                    <a:cubicBezTo>
                      <a:pt x="5606" y="13459"/>
                      <a:pt x="3672" y="16767"/>
                      <a:pt x="4455" y="21174"/>
                    </a:cubicBezTo>
                    <a:cubicBezTo>
                      <a:pt x="6993" y="19713"/>
                      <a:pt x="7850" y="16919"/>
                      <a:pt x="8551" y="14002"/>
                    </a:cubicBezTo>
                    <a:cubicBezTo>
                      <a:pt x="9830" y="14615"/>
                      <a:pt x="10516" y="15259"/>
                      <a:pt x="12137" y="15358"/>
                    </a:cubicBezTo>
                    <a:cubicBezTo>
                      <a:pt x="18145" y="15720"/>
                      <a:pt x="21495" y="10609"/>
                      <a:pt x="20671" y="5887"/>
                    </a:cubicBezTo>
                    <a:cubicBezTo>
                      <a:pt x="20671" y="5887"/>
                      <a:pt x="20671" y="5887"/>
                      <a:pt x="20671" y="5887"/>
                    </a:cubicBezTo>
                    <a:close/>
                  </a:path>
                </a:pathLst>
              </a:custGeom>
              <a:solidFill>
                <a:srgbClr val="FFFFFF"/>
              </a:solidFill>
              <a:ln w="12700" cap="flat">
                <a:noFill/>
                <a:miter lim="400000"/>
              </a:ln>
              <a:effectLst/>
            </p:spPr>
            <p:txBody>
              <a:bodyPr wrap="square" lIns="0" tIns="0" rIns="0" bIns="0" numCol="1" anchor="ctr">
                <a:noAutofit/>
              </a:bodyP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p>
            </p:txBody>
          </p:sp>
        </p:grpSp>
        <p:grpSp>
          <p:nvGrpSpPr>
            <p:cNvPr id="12015" name="Group 12015"/>
            <p:cNvGrpSpPr/>
            <p:nvPr/>
          </p:nvGrpSpPr>
          <p:grpSpPr>
            <a:xfrm>
              <a:off x="2207052" y="0"/>
              <a:ext cx="763462" cy="2573596"/>
              <a:chExt cx="763460" cy="2573595"/>
            </a:xfrm>
          </p:grpSpPr>
          <p:sp>
            <p:nvSpPr>
              <p:cNvPr id="12011" name="Shape 12011"/>
              <p:cNvSpPr/>
              <p:nvPr/>
            </p:nvSpPr>
            <p:spPr>
              <a:xfrm>
                <a:off x="730" y="0"/>
                <a:ext cx="762001" cy="2573596"/>
              </a:xfrm>
              <a:prstGeom prst="rect">
                <a:avLst/>
              </a:prstGeom>
              <a:solidFill>
                <a:srgbClr val="DCDEE0"/>
              </a:solidFill>
              <a:ln w="12700" cap="flat">
                <a:noFill/>
                <a:miter lim="400000"/>
              </a:ln>
              <a:effectLst/>
            </p:spPr>
            <p:txBody>
              <a:bodyPr wrap="square" lIns="0" tIns="0" rIns="0" bIns="0" numCol="1" anchor="ctr">
                <a:noAutofit/>
              </a:bodyPr>
              <a:lstStyle/>
              <a:p>
                <a:pPr lvl="0">
                  <a:defRPr sz="3200">
                    <a:solidFill>
                      <a:srgbClr val="FFFFFF"/>
                    </a:solidFill>
                  </a:defRPr>
                </a:pPr>
                <a:endParaRPr sz="4265"/>
              </a:p>
            </p:txBody>
          </p:sp>
          <p:sp>
            <p:nvSpPr>
              <p:cNvPr id="12012" name="Shape 12012"/>
              <p:cNvSpPr/>
              <p:nvPr/>
            </p:nvSpPr>
            <p:spPr>
              <a:xfrm>
                <a:off x="730" y="1625383"/>
                <a:ext cx="762001" cy="948213"/>
              </a:xfrm>
              <a:prstGeom prst="rect">
                <a:avLst/>
              </a:prstGeom>
              <a:solidFill>
                <a:schemeClr val="accent2"/>
              </a:solidFill>
              <a:ln w="12700" cap="flat">
                <a:noFill/>
                <a:miter lim="400000"/>
              </a:ln>
              <a:effectLst/>
            </p:spPr>
            <p:txBody>
              <a:bodyPr wrap="square" lIns="0" tIns="0" rIns="0" bIns="0" numCol="1" anchor="ctr">
                <a:noAutofit/>
              </a:bodyPr>
              <a:lstStyle/>
              <a:p>
                <a:pPr lvl="0">
                  <a:defRPr sz="3200">
                    <a:solidFill>
                      <a:srgbClr val="FFFFFF"/>
                    </a:solidFill>
                  </a:defRPr>
                </a:pPr>
                <a:endParaRPr sz="4265"/>
              </a:p>
            </p:txBody>
          </p:sp>
          <p:sp>
            <p:nvSpPr>
              <p:cNvPr id="12013" name="Shape 12013"/>
              <p:cNvSpPr/>
              <p:nvPr/>
            </p:nvSpPr>
            <p:spPr>
              <a:xfrm>
                <a:off x="-1" y="1190540"/>
                <a:ext cx="763462" cy="763461"/>
              </a:xfrm>
              <a:custGeom>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lumMod val="75000"/>
                </a:schemeClr>
              </a:solidFill>
              <a:ln w="12700" cap="flat">
                <a:noFill/>
                <a:miter lim="400000"/>
              </a:ln>
              <a:effectLst/>
            </p:spPr>
            <p:txBody>
              <a:bodyPr wrap="square" lIns="0" tIns="0" rIns="0" bIns="0" numCol="1" anchor="ctr">
                <a:noAutofit/>
              </a:bodyPr>
              <a:lstStyle/>
              <a:p>
                <a:pPr lvl="0">
                  <a:defRPr sz="3200"/>
                </a:pPr>
                <a:endParaRPr sz="4265"/>
              </a:p>
            </p:txBody>
          </p:sp>
          <p:sp>
            <p:nvSpPr>
              <p:cNvPr id="12014" name="Shape 12014"/>
              <p:cNvSpPr/>
              <p:nvPr/>
            </p:nvSpPr>
            <p:spPr>
              <a:xfrm>
                <a:off x="140944" y="1356872"/>
                <a:ext cx="481572" cy="430797"/>
              </a:xfrm>
              <a:custGeom>
                <a:cxnLst>
                  <a:cxn ang="0">
                    <a:pos x="wd2" y="hd2"/>
                  </a:cxn>
                  <a:cxn ang="5400000">
                    <a:pos x="wd2" y="hd2"/>
                  </a:cxn>
                  <a:cxn ang="10800000">
                    <a:pos x="wd2" y="hd2"/>
                  </a:cxn>
                  <a:cxn ang="16200000">
                    <a:pos x="wd2" y="hd2"/>
                  </a:cxn>
                </a:cxnLst>
                <a:rect l="0" t="0" r="r" b="b"/>
                <a:pathLst>
                  <a:path w="21600" h="21600" extrusionOk="0">
                    <a:moveTo>
                      <a:pt x="6667" y="0"/>
                    </a:moveTo>
                    <a:cubicBezTo>
                      <a:pt x="6043" y="0"/>
                      <a:pt x="5405" y="92"/>
                      <a:pt x="4780" y="334"/>
                    </a:cubicBezTo>
                    <a:cubicBezTo>
                      <a:pt x="2695" y="1137"/>
                      <a:pt x="1240" y="3108"/>
                      <a:pt x="1240" y="5148"/>
                    </a:cubicBezTo>
                    <a:cubicBezTo>
                      <a:pt x="1240" y="8039"/>
                      <a:pt x="3243" y="10218"/>
                      <a:pt x="5919" y="10287"/>
                    </a:cubicBezTo>
                    <a:cubicBezTo>
                      <a:pt x="5866" y="10518"/>
                      <a:pt x="5836" y="10703"/>
                      <a:pt x="5836" y="10923"/>
                    </a:cubicBezTo>
                    <a:cubicBezTo>
                      <a:pt x="5836" y="11367"/>
                      <a:pt x="5936" y="11827"/>
                      <a:pt x="6144" y="12155"/>
                    </a:cubicBezTo>
                    <a:lnTo>
                      <a:pt x="6075" y="12155"/>
                    </a:lnTo>
                    <a:cubicBezTo>
                      <a:pt x="3524" y="12155"/>
                      <a:pt x="1214" y="13594"/>
                      <a:pt x="340" y="15676"/>
                    </a:cubicBezTo>
                    <a:cubicBezTo>
                      <a:pt x="113" y="16218"/>
                      <a:pt x="0" y="16782"/>
                      <a:pt x="0" y="17319"/>
                    </a:cubicBezTo>
                    <a:cubicBezTo>
                      <a:pt x="0" y="17848"/>
                      <a:pt x="120" y="18363"/>
                      <a:pt x="358" y="18838"/>
                    </a:cubicBezTo>
                    <a:cubicBezTo>
                      <a:pt x="910" y="19937"/>
                      <a:pt x="2085" y="20796"/>
                      <a:pt x="3678" y="21246"/>
                    </a:cubicBezTo>
                    <a:cubicBezTo>
                      <a:pt x="4503" y="21477"/>
                      <a:pt x="5389" y="21600"/>
                      <a:pt x="6309" y="21600"/>
                    </a:cubicBezTo>
                    <a:cubicBezTo>
                      <a:pt x="7134" y="21600"/>
                      <a:pt x="7920" y="21482"/>
                      <a:pt x="8646" y="21246"/>
                    </a:cubicBezTo>
                    <a:cubicBezTo>
                      <a:pt x="10914" y="20510"/>
                      <a:pt x="12384" y="18641"/>
                      <a:pt x="12384" y="16487"/>
                    </a:cubicBezTo>
                    <a:cubicBezTo>
                      <a:pt x="12384" y="14419"/>
                      <a:pt x="11791" y="13185"/>
                      <a:pt x="10194" y="11924"/>
                    </a:cubicBezTo>
                    <a:cubicBezTo>
                      <a:pt x="9509" y="11383"/>
                      <a:pt x="8886" y="10584"/>
                      <a:pt x="8876" y="10338"/>
                    </a:cubicBezTo>
                    <a:cubicBezTo>
                      <a:pt x="8876" y="9899"/>
                      <a:pt x="8914" y="9684"/>
                      <a:pt x="9804" y="8906"/>
                    </a:cubicBezTo>
                    <a:cubicBezTo>
                      <a:pt x="10958" y="7898"/>
                      <a:pt x="11590" y="6570"/>
                      <a:pt x="11590" y="5169"/>
                    </a:cubicBezTo>
                    <a:cubicBezTo>
                      <a:pt x="11590" y="3899"/>
                      <a:pt x="11243" y="2792"/>
                      <a:pt x="10653" y="1971"/>
                    </a:cubicBezTo>
                    <a:lnTo>
                      <a:pt x="11112" y="1971"/>
                    </a:lnTo>
                    <a:cubicBezTo>
                      <a:pt x="11207" y="1971"/>
                      <a:pt x="11299" y="1942"/>
                      <a:pt x="11379" y="1884"/>
                    </a:cubicBezTo>
                    <a:lnTo>
                      <a:pt x="12655" y="847"/>
                    </a:lnTo>
                    <a:cubicBezTo>
                      <a:pt x="12810" y="719"/>
                      <a:pt x="12882" y="520"/>
                      <a:pt x="12820" y="313"/>
                    </a:cubicBezTo>
                    <a:cubicBezTo>
                      <a:pt x="12760" y="106"/>
                      <a:pt x="12585" y="0"/>
                      <a:pt x="12393" y="0"/>
                    </a:cubicBezTo>
                    <a:lnTo>
                      <a:pt x="6667" y="0"/>
                    </a:lnTo>
                    <a:close/>
                    <a:moveTo>
                      <a:pt x="5845" y="1807"/>
                    </a:moveTo>
                    <a:lnTo>
                      <a:pt x="5896" y="1807"/>
                    </a:lnTo>
                    <a:cubicBezTo>
                      <a:pt x="7161" y="1845"/>
                      <a:pt x="8376" y="3422"/>
                      <a:pt x="8596" y="5318"/>
                    </a:cubicBezTo>
                    <a:cubicBezTo>
                      <a:pt x="8721" y="6376"/>
                      <a:pt x="8508" y="7414"/>
                      <a:pt x="8031" y="8023"/>
                    </a:cubicBezTo>
                    <a:cubicBezTo>
                      <a:pt x="7728" y="8413"/>
                      <a:pt x="7331" y="8654"/>
                      <a:pt x="6865" y="8654"/>
                    </a:cubicBezTo>
                    <a:lnTo>
                      <a:pt x="6846" y="8654"/>
                    </a:lnTo>
                    <a:cubicBezTo>
                      <a:pt x="5608" y="8490"/>
                      <a:pt x="4374" y="6937"/>
                      <a:pt x="4151" y="5046"/>
                    </a:cubicBezTo>
                    <a:cubicBezTo>
                      <a:pt x="4030" y="3988"/>
                      <a:pt x="4225" y="3014"/>
                      <a:pt x="4697" y="2413"/>
                    </a:cubicBezTo>
                    <a:cubicBezTo>
                      <a:pt x="5001" y="2023"/>
                      <a:pt x="5399" y="1807"/>
                      <a:pt x="5845" y="1807"/>
                    </a:cubicBezTo>
                    <a:close/>
                    <a:moveTo>
                      <a:pt x="16526" y="4599"/>
                    </a:moveTo>
                    <a:cubicBezTo>
                      <a:pt x="16276" y="4599"/>
                      <a:pt x="16016" y="4823"/>
                      <a:pt x="16016" y="5102"/>
                    </a:cubicBezTo>
                    <a:lnTo>
                      <a:pt x="16016" y="8706"/>
                    </a:lnTo>
                    <a:lnTo>
                      <a:pt x="12820" y="8706"/>
                    </a:lnTo>
                    <a:cubicBezTo>
                      <a:pt x="12574" y="8706"/>
                      <a:pt x="12343" y="8960"/>
                      <a:pt x="12343" y="9240"/>
                    </a:cubicBezTo>
                    <a:lnTo>
                      <a:pt x="12343" y="10271"/>
                    </a:lnTo>
                    <a:cubicBezTo>
                      <a:pt x="12343" y="10551"/>
                      <a:pt x="12574" y="10841"/>
                      <a:pt x="12820" y="10841"/>
                    </a:cubicBezTo>
                    <a:lnTo>
                      <a:pt x="16016" y="10841"/>
                    </a:lnTo>
                    <a:lnTo>
                      <a:pt x="16016" y="14409"/>
                    </a:lnTo>
                    <a:cubicBezTo>
                      <a:pt x="16016" y="14689"/>
                      <a:pt x="16276" y="14948"/>
                      <a:pt x="16526" y="14948"/>
                    </a:cubicBezTo>
                    <a:lnTo>
                      <a:pt x="17454" y="14948"/>
                    </a:lnTo>
                    <a:cubicBezTo>
                      <a:pt x="17700" y="14948"/>
                      <a:pt x="17927" y="14689"/>
                      <a:pt x="17927" y="14409"/>
                    </a:cubicBezTo>
                    <a:lnTo>
                      <a:pt x="17927" y="10841"/>
                    </a:lnTo>
                    <a:lnTo>
                      <a:pt x="21155" y="10841"/>
                    </a:lnTo>
                    <a:cubicBezTo>
                      <a:pt x="21401" y="10841"/>
                      <a:pt x="21600" y="10551"/>
                      <a:pt x="21600" y="10271"/>
                    </a:cubicBezTo>
                    <a:lnTo>
                      <a:pt x="21600" y="9234"/>
                    </a:lnTo>
                    <a:cubicBezTo>
                      <a:pt x="21600" y="8959"/>
                      <a:pt x="21401" y="8706"/>
                      <a:pt x="21155" y="8706"/>
                    </a:cubicBezTo>
                    <a:lnTo>
                      <a:pt x="17927" y="8706"/>
                    </a:lnTo>
                    <a:lnTo>
                      <a:pt x="17927" y="5102"/>
                    </a:lnTo>
                    <a:cubicBezTo>
                      <a:pt x="17927" y="4823"/>
                      <a:pt x="17700" y="4599"/>
                      <a:pt x="17454" y="4599"/>
                    </a:cubicBezTo>
                    <a:lnTo>
                      <a:pt x="16526" y="4599"/>
                    </a:lnTo>
                    <a:close/>
                    <a:moveTo>
                      <a:pt x="6594" y="13798"/>
                    </a:moveTo>
                    <a:lnTo>
                      <a:pt x="6649" y="13798"/>
                    </a:lnTo>
                    <a:cubicBezTo>
                      <a:pt x="7074" y="13798"/>
                      <a:pt x="7484" y="13888"/>
                      <a:pt x="7875" y="14018"/>
                    </a:cubicBezTo>
                    <a:cubicBezTo>
                      <a:pt x="8007" y="14125"/>
                      <a:pt x="8136" y="14233"/>
                      <a:pt x="8261" y="14326"/>
                    </a:cubicBezTo>
                    <a:cubicBezTo>
                      <a:pt x="9162" y="15015"/>
                      <a:pt x="9761" y="15473"/>
                      <a:pt x="9928" y="16200"/>
                    </a:cubicBezTo>
                    <a:cubicBezTo>
                      <a:pt x="9966" y="16382"/>
                      <a:pt x="9983" y="16572"/>
                      <a:pt x="9983" y="16749"/>
                    </a:cubicBezTo>
                    <a:cubicBezTo>
                      <a:pt x="9983" y="18621"/>
                      <a:pt x="8737" y="19572"/>
                      <a:pt x="6272" y="19572"/>
                    </a:cubicBezTo>
                    <a:cubicBezTo>
                      <a:pt x="4406" y="19572"/>
                      <a:pt x="2939" y="18274"/>
                      <a:pt x="2939" y="16636"/>
                    </a:cubicBezTo>
                    <a:cubicBezTo>
                      <a:pt x="2939" y="15131"/>
                      <a:pt x="4645" y="13798"/>
                      <a:pt x="6594" y="13798"/>
                    </a:cubicBezTo>
                    <a:close/>
                  </a:path>
                </a:pathLst>
              </a:custGeom>
              <a:solidFill>
                <a:srgbClr val="FFFFFF"/>
              </a:solidFill>
              <a:ln w="12700" cap="flat">
                <a:noFill/>
                <a:miter lim="400000"/>
              </a:ln>
              <a:effectLst/>
            </p:spPr>
            <p:txBody>
              <a:bodyPr wrap="square" lIns="0" tIns="0" rIns="0" bIns="0" numCol="1" anchor="ctr">
                <a:noAutofit/>
              </a:bodyP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p>
            </p:txBody>
          </p:sp>
        </p:grpSp>
        <p:grpSp>
          <p:nvGrpSpPr>
            <p:cNvPr id="12021" name="Group 12021"/>
            <p:cNvGrpSpPr/>
            <p:nvPr/>
          </p:nvGrpSpPr>
          <p:grpSpPr>
            <a:xfrm>
              <a:off x="4110639" y="0"/>
              <a:ext cx="763461" cy="2573596"/>
              <a:chExt cx="763460" cy="2573595"/>
            </a:xfrm>
          </p:grpSpPr>
          <p:grpSp>
            <p:nvGrpSpPr>
              <p:cNvPr id="12019" name="Group 12019"/>
              <p:cNvGrpSpPr/>
              <p:nvPr/>
            </p:nvGrpSpPr>
            <p:grpSpPr>
              <a:xfrm>
                <a:off x="-1" y="0"/>
                <a:ext cx="763462" cy="2573596"/>
                <a:chExt cx="763460" cy="2573595"/>
              </a:xfrm>
            </p:grpSpPr>
            <p:sp>
              <p:nvSpPr>
                <p:cNvPr id="12016" name="Shape 12016"/>
                <p:cNvSpPr/>
                <p:nvPr/>
              </p:nvSpPr>
              <p:spPr>
                <a:xfrm>
                  <a:off x="730" y="0"/>
                  <a:ext cx="762001" cy="2573596"/>
                </a:xfrm>
                <a:prstGeom prst="rect">
                  <a:avLst/>
                </a:prstGeom>
                <a:solidFill>
                  <a:srgbClr val="DCDEE0"/>
                </a:solidFill>
                <a:ln w="12700" cap="flat">
                  <a:noFill/>
                  <a:miter lim="400000"/>
                </a:ln>
                <a:effectLst/>
              </p:spPr>
              <p:txBody>
                <a:bodyPr wrap="square" lIns="0" tIns="0" rIns="0" bIns="0" numCol="1" anchor="ctr">
                  <a:noAutofit/>
                </a:bodyPr>
                <a:lstStyle/>
                <a:p>
                  <a:pPr lvl="0">
                    <a:defRPr sz="3200">
                      <a:solidFill>
                        <a:srgbClr val="FFFFFF"/>
                      </a:solidFill>
                    </a:defRPr>
                  </a:pPr>
                  <a:endParaRPr sz="4265"/>
                </a:p>
              </p:txBody>
            </p:sp>
            <p:sp>
              <p:nvSpPr>
                <p:cNvPr id="12017" name="Shape 12017"/>
                <p:cNvSpPr/>
                <p:nvPr/>
              </p:nvSpPr>
              <p:spPr>
                <a:xfrm>
                  <a:off x="730" y="702119"/>
                  <a:ext cx="762001" cy="1871477"/>
                </a:xfrm>
                <a:prstGeom prst="rect">
                  <a:avLst/>
                </a:prstGeom>
                <a:solidFill>
                  <a:schemeClr val="accent3"/>
                </a:solidFill>
                <a:ln w="12700" cap="flat">
                  <a:noFill/>
                  <a:miter lim="400000"/>
                </a:ln>
                <a:effectLst/>
              </p:spPr>
              <p:txBody>
                <a:bodyPr wrap="square" lIns="0" tIns="0" rIns="0" bIns="0" numCol="1" anchor="ctr">
                  <a:noAutofit/>
                </a:bodyPr>
                <a:lstStyle/>
                <a:p>
                  <a:pPr lvl="0">
                    <a:defRPr sz="3200">
                      <a:solidFill>
                        <a:srgbClr val="FFFFFF"/>
                      </a:solidFill>
                    </a:defRPr>
                  </a:pPr>
                  <a:endParaRPr sz="4265"/>
                </a:p>
              </p:txBody>
            </p:sp>
            <p:sp>
              <p:nvSpPr>
                <p:cNvPr id="12018" name="Shape 12018"/>
                <p:cNvSpPr/>
                <p:nvPr/>
              </p:nvSpPr>
              <p:spPr>
                <a:xfrm>
                  <a:off x="-1" y="352616"/>
                  <a:ext cx="763462" cy="763461"/>
                </a:xfrm>
                <a:custGeom>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lumMod val="75000"/>
                  </a:schemeClr>
                </a:solidFill>
                <a:ln w="12700" cap="flat">
                  <a:noFill/>
                  <a:miter lim="400000"/>
                </a:ln>
                <a:effectLst/>
              </p:spPr>
              <p:txBody>
                <a:bodyPr wrap="square" lIns="0" tIns="0" rIns="0" bIns="0" numCol="1" anchor="ctr">
                  <a:noAutofit/>
                </a:bodyPr>
                <a:lstStyle/>
                <a:p>
                  <a:pPr lvl="0">
                    <a:defRPr sz="3200"/>
                  </a:pPr>
                  <a:endParaRPr sz="4265"/>
                </a:p>
              </p:txBody>
            </p:sp>
          </p:grpSp>
          <p:sp>
            <p:nvSpPr>
              <p:cNvPr id="12020" name="Shape 12020"/>
              <p:cNvSpPr/>
              <p:nvPr/>
            </p:nvSpPr>
            <p:spPr>
              <a:xfrm>
                <a:off x="206310" y="506592"/>
                <a:ext cx="350840" cy="345667"/>
              </a:xfrm>
              <a:custGeom>
                <a:cxnLst>
                  <a:cxn ang="0">
                    <a:pos x="wd2" y="hd2"/>
                  </a:cxn>
                  <a:cxn ang="5400000">
                    <a:pos x="wd2" y="hd2"/>
                  </a:cxn>
                  <a:cxn ang="10800000">
                    <a:pos x="wd2" y="hd2"/>
                  </a:cxn>
                  <a:cxn ang="16200000">
                    <a:pos x="wd2" y="hd2"/>
                  </a:cxn>
                </a:cxnLst>
                <a:rect l="0" t="0" r="r" b="b"/>
                <a:pathLst>
                  <a:path w="21600" h="21600" extrusionOk="0">
                    <a:moveTo>
                      <a:pt x="2455" y="0"/>
                    </a:moveTo>
                    <a:cubicBezTo>
                      <a:pt x="967" y="0"/>
                      <a:pt x="0" y="1022"/>
                      <a:pt x="0" y="2346"/>
                    </a:cubicBezTo>
                    <a:cubicBezTo>
                      <a:pt x="0" y="3640"/>
                      <a:pt x="942" y="4686"/>
                      <a:pt x="2398" y="4686"/>
                    </a:cubicBezTo>
                    <a:cubicBezTo>
                      <a:pt x="3946" y="4686"/>
                      <a:pt x="4884" y="3640"/>
                      <a:pt x="4884" y="2346"/>
                    </a:cubicBezTo>
                    <a:cubicBezTo>
                      <a:pt x="4853" y="1022"/>
                      <a:pt x="3942" y="0"/>
                      <a:pt x="2455" y="0"/>
                    </a:cubicBezTo>
                    <a:close/>
                    <a:moveTo>
                      <a:pt x="16290" y="6171"/>
                    </a:moveTo>
                    <a:cubicBezTo>
                      <a:pt x="13800" y="6171"/>
                      <a:pt x="12310" y="7619"/>
                      <a:pt x="11704" y="8606"/>
                    </a:cubicBezTo>
                    <a:lnTo>
                      <a:pt x="11611" y="8606"/>
                    </a:lnTo>
                    <a:lnTo>
                      <a:pt x="11401" y="6510"/>
                    </a:lnTo>
                    <a:lnTo>
                      <a:pt x="7395" y="6510"/>
                    </a:lnTo>
                    <a:cubicBezTo>
                      <a:pt x="7457" y="7867"/>
                      <a:pt x="7513" y="9437"/>
                      <a:pt x="7513" y="11316"/>
                    </a:cubicBezTo>
                    <a:cubicBezTo>
                      <a:pt x="7513" y="11316"/>
                      <a:pt x="7513" y="21579"/>
                      <a:pt x="7513" y="21579"/>
                    </a:cubicBezTo>
                    <a:lnTo>
                      <a:pt x="12130" y="21579"/>
                    </a:lnTo>
                    <a:lnTo>
                      <a:pt x="12130" y="12890"/>
                    </a:lnTo>
                    <a:cubicBezTo>
                      <a:pt x="12130" y="12459"/>
                      <a:pt x="12157" y="12030"/>
                      <a:pt x="12279" y="11723"/>
                    </a:cubicBezTo>
                    <a:cubicBezTo>
                      <a:pt x="12613" y="10860"/>
                      <a:pt x="13376" y="9966"/>
                      <a:pt x="14652" y="9966"/>
                    </a:cubicBezTo>
                    <a:cubicBezTo>
                      <a:pt x="16321" y="9966"/>
                      <a:pt x="16988" y="11287"/>
                      <a:pt x="16988" y="13229"/>
                    </a:cubicBezTo>
                    <a:lnTo>
                      <a:pt x="16988" y="21579"/>
                    </a:lnTo>
                    <a:lnTo>
                      <a:pt x="21600" y="21579"/>
                    </a:lnTo>
                    <a:lnTo>
                      <a:pt x="21600" y="12676"/>
                    </a:lnTo>
                    <a:cubicBezTo>
                      <a:pt x="21600" y="8240"/>
                      <a:pt x="19326" y="6171"/>
                      <a:pt x="16290" y="6171"/>
                    </a:cubicBezTo>
                    <a:close/>
                    <a:moveTo>
                      <a:pt x="118" y="6536"/>
                    </a:moveTo>
                    <a:lnTo>
                      <a:pt x="118" y="21600"/>
                    </a:lnTo>
                    <a:cubicBezTo>
                      <a:pt x="118" y="21600"/>
                      <a:pt x="4735" y="21600"/>
                      <a:pt x="4735" y="21600"/>
                    </a:cubicBezTo>
                    <a:lnTo>
                      <a:pt x="4735" y="6536"/>
                    </a:lnTo>
                    <a:lnTo>
                      <a:pt x="118" y="6536"/>
                    </a:lnTo>
                    <a:close/>
                  </a:path>
                </a:pathLst>
              </a:custGeom>
              <a:solidFill>
                <a:srgbClr val="FFFFFF"/>
              </a:solidFill>
              <a:ln w="12700" cap="flat">
                <a:noFill/>
                <a:miter lim="400000"/>
              </a:ln>
              <a:effectLst/>
            </p:spPr>
            <p:txBody>
              <a:bodyPr wrap="square" lIns="0" tIns="0" rIns="0" bIns="0" numCol="1" anchor="ctr">
                <a:noAutofit/>
              </a:bodyP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p>
            </p:txBody>
          </p:sp>
        </p:grpSp>
      </p:grpSp>
      <p:sp>
        <p:nvSpPr>
          <p:cNvPr id="12023" name="Shape 12023"/>
          <p:cNvSpPr/>
          <p:nvPr/>
        </p:nvSpPr>
        <p:spPr>
          <a:xfrm>
            <a:off x="7095582" y="5089161"/>
            <a:ext cx="4304283" cy="664990"/>
          </a:xfrm>
          <a:prstGeom prst="rect">
            <a:avLst/>
          </a:prstGeom>
          <a:ln w="12700">
            <a:miter lim="400000"/>
          </a:ln>
        </p:spPr>
        <p:txBody>
          <a:bodyPr lIns="0" tIns="0" rIns="0" bIns="0">
            <a:spAutoFit/>
          </a:bodyPr>
          <a:lstStyle/>
          <a:p>
            <a:pPr lvl="0" algn="l">
              <a:lnSpc>
                <a:spcPct val="120000"/>
              </a:lnSpc>
              <a:defRPr sz="1800"/>
            </a:pPr>
            <a:r>
              <a:rPr sz="1465">
                <a:solidFill>
                  <a:srgbClr val="A6AAA9"/>
                </a:solidFill>
                <a:latin typeface="Roboto Bold"/>
                <a:ea typeface="Roboto Bold"/>
                <a:cs typeface="Roboto Bold"/>
                <a:sym typeface="Roboto Bold"/>
              </a:rPr>
              <a:t>Sample subtitte text</a:t>
            </a:r>
            <a:endParaRPr sz="1465">
              <a:solidFill>
                <a:srgbClr val="A6AAA9"/>
              </a:solidFill>
            </a:endParaRPr>
          </a:p>
          <a:p>
            <a:pPr lvl="0" algn="l">
              <a:lnSpc>
                <a:spcPct val="120000"/>
              </a:lnSpc>
              <a:defRPr sz="1800"/>
            </a:pPr>
            <a:r>
              <a:rPr sz="1065">
                <a:solidFill>
                  <a:srgbClr val="A6AAA9"/>
                </a:solidFill>
                <a:latin typeface="Roboto Light"/>
                <a:ea typeface="Roboto Light"/>
                <a:cs typeface="Roboto Light"/>
                <a:sym typeface="Roboto Light"/>
              </a:rPr>
              <a:t>Lorem ipsum dolor sit amet, consectetuer adipiscing elit, sed diam nonummy nibh euismod incident. Lorem ipsum dolor.</a:t>
            </a:r>
            <a:endParaRPr sz="1065">
              <a:solidFill>
                <a:srgbClr val="A6AAA9"/>
              </a:solidFill>
              <a:latin typeface="Roboto Light"/>
              <a:ea typeface="Roboto Light"/>
              <a:cs typeface="Roboto Light"/>
              <a:sym typeface="Roboto Light"/>
            </a:endParaRPr>
          </a:p>
        </p:txBody>
      </p:sp>
      <p:sp>
        <p:nvSpPr>
          <p:cNvPr id="12024" name="Shape 12024"/>
          <p:cNvSpPr/>
          <p:nvPr/>
        </p:nvSpPr>
        <p:spPr>
          <a:xfrm>
            <a:off x="7243728" y="832808"/>
            <a:ext cx="2896627" cy="533544"/>
          </a:xfrm>
          <a:prstGeom prst="rect">
            <a:avLst/>
          </a:prstGeom>
          <a:ln w="12700">
            <a:miter lim="400000"/>
          </a:ln>
        </p:spPr>
        <p:txBody>
          <a:bodyPr wrap="none" lIns="0" tIns="0" rIns="0" bIns="0" anchor="ctr">
            <a:spAutoFit/>
          </a:bodyPr>
          <a:lstStyle/>
          <a:p>
            <a:pPr defTabSz="457200">
              <a:defRPr sz="1800"/>
            </a:pPr>
            <a:r>
              <a:rPr sz="3465">
                <a:solidFill>
                  <a:srgbClr val="A6AAA9"/>
                </a:solidFill>
                <a:latin typeface="Roboto Light"/>
                <a:ea typeface="Roboto Light"/>
                <a:cs typeface="Roboto Light"/>
                <a:sym typeface="Roboto Light"/>
              </a:rPr>
              <a:t>United States</a:t>
            </a:r>
            <a:endParaRPr sz="3465">
              <a:solidFill>
                <a:schemeClr val="accent2"/>
              </a:solidFill>
              <a:latin typeface="Roboto Light"/>
              <a:ea typeface="Roboto Light"/>
              <a:cs typeface="Roboto Light"/>
              <a:sym typeface="Roboto Light"/>
            </a:endParaRPr>
          </a:p>
        </p:txBody>
      </p:sp>
      <p:grpSp>
        <p:nvGrpSpPr>
          <p:cNvPr id="12027" name="Group 12027"/>
          <p:cNvGrpSpPr/>
          <p:nvPr/>
        </p:nvGrpSpPr>
        <p:grpSpPr>
          <a:xfrm>
            <a:off x="1231462" y="5089160"/>
            <a:ext cx="1043324" cy="639288"/>
            <a:chExt cx="2086647" cy="1278574"/>
          </a:xfrm>
        </p:grpSpPr>
        <p:sp>
          <p:nvSpPr>
            <p:cNvPr id="12025" name="Shape 12025"/>
            <p:cNvSpPr/>
            <p:nvPr/>
          </p:nvSpPr>
          <p:spPr>
            <a:xfrm>
              <a:off x="0" y="0"/>
              <a:ext cx="424181" cy="1149185"/>
            </a:xfrm>
            <a:custGeom>
              <a:cxnLst>
                <a:cxn ang="0">
                  <a:pos x="wd2" y="hd2"/>
                </a:cxn>
                <a:cxn ang="5400000">
                  <a:pos x="wd2" y="hd2"/>
                </a:cxn>
                <a:cxn ang="10800000">
                  <a:pos x="wd2" y="hd2"/>
                </a:cxn>
                <a:cxn ang="16200000">
                  <a:pos x="wd2" y="hd2"/>
                </a:cxn>
              </a:cxnLst>
              <a:rect l="0" t="0" r="r" b="b"/>
              <a:pathLst>
                <a:path w="21600" h="21600" extrusionOk="0">
                  <a:moveTo>
                    <a:pt x="10354" y="0"/>
                  </a:moveTo>
                  <a:cubicBezTo>
                    <a:pt x="8882" y="0"/>
                    <a:pt x="7409" y="208"/>
                    <a:pt x="6286" y="622"/>
                  </a:cubicBezTo>
                  <a:cubicBezTo>
                    <a:pt x="4041" y="1451"/>
                    <a:pt x="4041" y="2795"/>
                    <a:pt x="6286" y="3624"/>
                  </a:cubicBezTo>
                  <a:cubicBezTo>
                    <a:pt x="8532" y="4452"/>
                    <a:pt x="12173" y="4452"/>
                    <a:pt x="14419" y="3624"/>
                  </a:cubicBezTo>
                  <a:cubicBezTo>
                    <a:pt x="16664" y="2795"/>
                    <a:pt x="16664" y="1451"/>
                    <a:pt x="14419" y="622"/>
                  </a:cubicBezTo>
                  <a:cubicBezTo>
                    <a:pt x="13296" y="208"/>
                    <a:pt x="11825" y="0"/>
                    <a:pt x="10354" y="0"/>
                  </a:cubicBezTo>
                  <a:close/>
                  <a:moveTo>
                    <a:pt x="2751" y="4836"/>
                  </a:moveTo>
                  <a:cubicBezTo>
                    <a:pt x="1555" y="4836"/>
                    <a:pt x="550" y="5119"/>
                    <a:pt x="171" y="5512"/>
                  </a:cubicBezTo>
                  <a:cubicBezTo>
                    <a:pt x="65" y="5594"/>
                    <a:pt x="0" y="5685"/>
                    <a:pt x="0" y="5782"/>
                  </a:cubicBezTo>
                  <a:lnTo>
                    <a:pt x="0" y="5851"/>
                  </a:lnTo>
                  <a:lnTo>
                    <a:pt x="0" y="6917"/>
                  </a:lnTo>
                  <a:lnTo>
                    <a:pt x="0" y="12511"/>
                  </a:lnTo>
                  <a:cubicBezTo>
                    <a:pt x="0" y="12862"/>
                    <a:pt x="772" y="13147"/>
                    <a:pt x="1724" y="13147"/>
                  </a:cubicBezTo>
                  <a:cubicBezTo>
                    <a:pt x="2676" y="13147"/>
                    <a:pt x="3448" y="12862"/>
                    <a:pt x="3448" y="12511"/>
                  </a:cubicBezTo>
                  <a:lnTo>
                    <a:pt x="3448" y="8135"/>
                  </a:lnTo>
                  <a:cubicBezTo>
                    <a:pt x="3404" y="8102"/>
                    <a:pt x="3372" y="8066"/>
                    <a:pt x="3372" y="8026"/>
                  </a:cubicBezTo>
                  <a:lnTo>
                    <a:pt x="3372" y="7759"/>
                  </a:lnTo>
                  <a:cubicBezTo>
                    <a:pt x="3372" y="7619"/>
                    <a:pt x="3680" y="7507"/>
                    <a:pt x="4058" y="7507"/>
                  </a:cubicBezTo>
                  <a:lnTo>
                    <a:pt x="4094" y="7507"/>
                  </a:lnTo>
                  <a:cubicBezTo>
                    <a:pt x="4472" y="7507"/>
                    <a:pt x="4777" y="7619"/>
                    <a:pt x="4777" y="7759"/>
                  </a:cubicBezTo>
                  <a:lnTo>
                    <a:pt x="4777" y="8026"/>
                  </a:lnTo>
                  <a:cubicBezTo>
                    <a:pt x="4777" y="8031"/>
                    <a:pt x="4770" y="8035"/>
                    <a:pt x="4770" y="8039"/>
                  </a:cubicBezTo>
                  <a:lnTo>
                    <a:pt x="4770" y="20650"/>
                  </a:lnTo>
                  <a:cubicBezTo>
                    <a:pt x="4770" y="21175"/>
                    <a:pt x="5922" y="21600"/>
                    <a:pt x="7345" y="21600"/>
                  </a:cubicBezTo>
                  <a:cubicBezTo>
                    <a:pt x="8767" y="21600"/>
                    <a:pt x="9920" y="21175"/>
                    <a:pt x="9920" y="20650"/>
                  </a:cubicBezTo>
                  <a:lnTo>
                    <a:pt x="9920" y="13164"/>
                  </a:lnTo>
                  <a:lnTo>
                    <a:pt x="11614" y="13164"/>
                  </a:lnTo>
                  <a:lnTo>
                    <a:pt x="11614" y="20650"/>
                  </a:lnTo>
                  <a:cubicBezTo>
                    <a:pt x="11614" y="21175"/>
                    <a:pt x="12767" y="21600"/>
                    <a:pt x="14189" y="21600"/>
                  </a:cubicBezTo>
                  <a:cubicBezTo>
                    <a:pt x="15612" y="21600"/>
                    <a:pt x="16765" y="21175"/>
                    <a:pt x="16765" y="20650"/>
                  </a:cubicBezTo>
                  <a:lnTo>
                    <a:pt x="16765" y="7932"/>
                  </a:lnTo>
                  <a:lnTo>
                    <a:pt x="16782" y="7932"/>
                  </a:lnTo>
                  <a:lnTo>
                    <a:pt x="16782" y="7759"/>
                  </a:lnTo>
                  <a:cubicBezTo>
                    <a:pt x="16782" y="7619"/>
                    <a:pt x="17089" y="7507"/>
                    <a:pt x="17467" y="7507"/>
                  </a:cubicBezTo>
                  <a:lnTo>
                    <a:pt x="17503" y="7507"/>
                  </a:lnTo>
                  <a:cubicBezTo>
                    <a:pt x="17881" y="7507"/>
                    <a:pt x="18186" y="7619"/>
                    <a:pt x="18186" y="7759"/>
                  </a:cubicBezTo>
                  <a:lnTo>
                    <a:pt x="18186" y="8026"/>
                  </a:lnTo>
                  <a:cubicBezTo>
                    <a:pt x="18186" y="8048"/>
                    <a:pt x="18166" y="8068"/>
                    <a:pt x="18152" y="8088"/>
                  </a:cubicBezTo>
                  <a:lnTo>
                    <a:pt x="18152" y="12511"/>
                  </a:lnTo>
                  <a:cubicBezTo>
                    <a:pt x="18152" y="12862"/>
                    <a:pt x="18924" y="13147"/>
                    <a:pt x="19876" y="13147"/>
                  </a:cubicBezTo>
                  <a:cubicBezTo>
                    <a:pt x="20828" y="13147"/>
                    <a:pt x="21600" y="12862"/>
                    <a:pt x="21600" y="12511"/>
                  </a:cubicBezTo>
                  <a:lnTo>
                    <a:pt x="21600" y="6917"/>
                  </a:lnTo>
                  <a:lnTo>
                    <a:pt x="21600" y="5851"/>
                  </a:lnTo>
                  <a:lnTo>
                    <a:pt x="21600" y="5782"/>
                  </a:lnTo>
                  <a:cubicBezTo>
                    <a:pt x="21600" y="5685"/>
                    <a:pt x="21535" y="5594"/>
                    <a:pt x="21429" y="5512"/>
                  </a:cubicBezTo>
                  <a:cubicBezTo>
                    <a:pt x="21050" y="5119"/>
                    <a:pt x="20045" y="4836"/>
                    <a:pt x="18849" y="4836"/>
                  </a:cubicBezTo>
                  <a:lnTo>
                    <a:pt x="2751" y="4836"/>
                  </a:lnTo>
                  <a:close/>
                </a:path>
              </a:pathLst>
            </a:custGeom>
            <a:solidFill>
              <a:schemeClr val="accent4"/>
            </a:solidFill>
            <a:ln w="12700" cap="flat">
              <a:noFill/>
              <a:miter lim="400000"/>
            </a:ln>
            <a:effectLst/>
          </p:spPr>
          <p:txBody>
            <a:bodyPr wrap="square" lIns="0" tIns="0" rIns="0" bIns="0" numCol="1" anchor="ctr">
              <a:noAutofit/>
            </a:bodyPr>
            <a:lstStyle/>
            <a:p>
              <a:pPr lvl="0">
                <a:defRPr sz="3200">
                  <a:solidFill>
                    <a:srgbClr val="FFFFFF"/>
                  </a:solidFill>
                </a:defRPr>
              </a:pPr>
              <a:endParaRPr sz="935"/>
            </a:p>
          </p:txBody>
        </p:sp>
        <p:sp>
          <p:nvSpPr>
            <p:cNvPr id="12026" name="Shape 12026"/>
            <p:cNvSpPr/>
            <p:nvPr/>
          </p:nvSpPr>
          <p:spPr>
            <a:xfrm rot="10594">
              <a:off x="624347" y="110179"/>
              <a:ext cx="1460507" cy="1166148"/>
            </a:xfrm>
            <a:prstGeom prst="rect">
              <a:avLst/>
            </a:prstGeom>
            <a:noFill/>
            <a:ln w="12700" cap="flat">
              <a:noFill/>
              <a:miter lim="400000"/>
            </a:ln>
            <a:effectLst/>
          </p:spPr>
          <p:txBody>
            <a:bodyPr wrap="square" lIns="67733" tIns="67733" rIns="67733" bIns="67733" numCol="1" anchor="ctr">
              <a:noAutofit/>
            </a:bodyPr>
            <a:lstStyle/>
            <a:p>
              <a:pPr>
                <a:lnSpc>
                  <a:spcPts val="1250"/>
                </a:lnSpc>
                <a:spcBef>
                  <a:spcPts val="300"/>
                </a:spcBef>
                <a:defRPr sz="1800"/>
              </a:pPr>
              <a:r>
                <a:rPr sz="2000">
                  <a:solidFill>
                    <a:schemeClr val="accent4"/>
                  </a:solidFill>
                  <a:latin typeface="Roboto Bold"/>
                  <a:ea typeface="Roboto Bold"/>
                  <a:cs typeface="Roboto Bold"/>
                  <a:sym typeface="Roboto Bold"/>
                </a:rPr>
                <a:t>75%</a:t>
              </a:r>
              <a:endParaRPr sz="2000">
                <a:solidFill>
                  <a:schemeClr val="accent4"/>
                </a:solidFill>
                <a:latin typeface="Roboto Bold"/>
                <a:ea typeface="Roboto Bold"/>
                <a:cs typeface="Roboto Bold"/>
                <a:sym typeface="Roboto Bold"/>
              </a:endParaRPr>
            </a:p>
            <a:p>
              <a:pPr>
                <a:lnSpc>
                  <a:spcPts val="1250"/>
                </a:lnSpc>
                <a:spcBef>
                  <a:spcPts val="300"/>
                </a:spcBef>
                <a:defRPr sz="1800"/>
              </a:pPr>
              <a:r>
                <a:rPr sz="935">
                  <a:solidFill>
                    <a:srgbClr val="A6AAA9"/>
                  </a:solidFill>
                  <a:latin typeface="Roboto Regular"/>
                  <a:ea typeface="Roboto Regular"/>
                  <a:cs typeface="Roboto Regular"/>
                  <a:sym typeface="Roboto Regular"/>
                </a:rPr>
                <a:t>Male User</a:t>
              </a:r>
              <a:endParaRPr sz="935">
                <a:solidFill>
                  <a:srgbClr val="A6AAA9"/>
                </a:solidFill>
                <a:latin typeface="Roboto Regular"/>
                <a:ea typeface="Roboto Regular"/>
                <a:cs typeface="Roboto Regular"/>
                <a:sym typeface="Roboto Regular"/>
              </a:endParaRPr>
            </a:p>
          </p:txBody>
        </p:sp>
      </p:grpSp>
      <p:grpSp>
        <p:nvGrpSpPr>
          <p:cNvPr id="12030" name="Group 12030"/>
          <p:cNvGrpSpPr/>
          <p:nvPr/>
        </p:nvGrpSpPr>
        <p:grpSpPr>
          <a:xfrm>
            <a:off x="3454603" y="5088490"/>
            <a:ext cx="1514808" cy="584564"/>
            <a:chOff x="0" y="-22516"/>
            <a:chExt cx="3029615" cy="1169127"/>
          </a:xfrm>
        </p:grpSpPr>
        <p:sp>
          <p:nvSpPr>
            <p:cNvPr id="12028" name="Shape 12028"/>
            <p:cNvSpPr/>
            <p:nvPr/>
          </p:nvSpPr>
          <p:spPr>
            <a:xfrm>
              <a:off x="0" y="0"/>
              <a:ext cx="525970" cy="1146611"/>
            </a:xfrm>
            <a:custGeom>
              <a:cxnLst>
                <a:cxn ang="0">
                  <a:pos x="wd2" y="hd2"/>
                </a:cxn>
                <a:cxn ang="5400000">
                  <a:pos x="wd2" y="hd2"/>
                </a:cxn>
                <a:cxn ang="10800000">
                  <a:pos x="wd2" y="hd2"/>
                </a:cxn>
                <a:cxn ang="16200000">
                  <a:pos x="wd2" y="hd2"/>
                </a:cxn>
              </a:cxnLst>
              <a:rect l="0" t="0" r="r" b="b"/>
              <a:pathLst>
                <a:path w="21465" h="21600" extrusionOk="0">
                  <a:moveTo>
                    <a:pt x="10734" y="0"/>
                  </a:moveTo>
                  <a:cubicBezTo>
                    <a:pt x="9684" y="0"/>
                    <a:pt x="8634" y="185"/>
                    <a:pt x="7832" y="555"/>
                  </a:cubicBezTo>
                  <a:cubicBezTo>
                    <a:pt x="6229" y="1295"/>
                    <a:pt x="6229" y="2496"/>
                    <a:pt x="7832" y="3236"/>
                  </a:cubicBezTo>
                  <a:cubicBezTo>
                    <a:pt x="9436" y="3976"/>
                    <a:pt x="12036" y="3976"/>
                    <a:pt x="13639" y="3236"/>
                  </a:cubicBezTo>
                  <a:cubicBezTo>
                    <a:pt x="15242" y="2496"/>
                    <a:pt x="15242" y="1295"/>
                    <a:pt x="13639" y="555"/>
                  </a:cubicBezTo>
                  <a:cubicBezTo>
                    <a:pt x="12837" y="185"/>
                    <a:pt x="11785" y="0"/>
                    <a:pt x="10734" y="0"/>
                  </a:cubicBezTo>
                  <a:close/>
                  <a:moveTo>
                    <a:pt x="7608" y="4230"/>
                  </a:moveTo>
                  <a:lnTo>
                    <a:pt x="6386" y="4267"/>
                  </a:lnTo>
                  <a:lnTo>
                    <a:pt x="5619" y="4372"/>
                  </a:lnTo>
                  <a:lnTo>
                    <a:pt x="5102" y="4531"/>
                  </a:lnTo>
                  <a:lnTo>
                    <a:pt x="4585" y="4821"/>
                  </a:lnTo>
                  <a:lnTo>
                    <a:pt x="3961" y="5339"/>
                  </a:lnTo>
                  <a:lnTo>
                    <a:pt x="3263" y="6205"/>
                  </a:lnTo>
                  <a:lnTo>
                    <a:pt x="221" y="10804"/>
                  </a:lnTo>
                  <a:cubicBezTo>
                    <a:pt x="11" y="10970"/>
                    <a:pt x="-52" y="11166"/>
                    <a:pt x="43" y="11353"/>
                  </a:cubicBezTo>
                  <a:cubicBezTo>
                    <a:pt x="155" y="11572"/>
                    <a:pt x="474" y="11757"/>
                    <a:pt x="910" y="11857"/>
                  </a:cubicBezTo>
                  <a:cubicBezTo>
                    <a:pt x="1095" y="11848"/>
                    <a:pt x="1275" y="11829"/>
                    <a:pt x="1449" y="11799"/>
                  </a:cubicBezTo>
                  <a:cubicBezTo>
                    <a:pt x="2214" y="11670"/>
                    <a:pt x="2778" y="11366"/>
                    <a:pt x="2939" y="10998"/>
                  </a:cubicBezTo>
                  <a:lnTo>
                    <a:pt x="5339" y="7729"/>
                  </a:lnTo>
                  <a:cubicBezTo>
                    <a:pt x="5412" y="7601"/>
                    <a:pt x="5533" y="7478"/>
                    <a:pt x="5697" y="7369"/>
                  </a:cubicBezTo>
                  <a:cubicBezTo>
                    <a:pt x="5977" y="7184"/>
                    <a:pt x="6372" y="7041"/>
                    <a:pt x="6829" y="6959"/>
                  </a:cubicBezTo>
                  <a:lnTo>
                    <a:pt x="7184" y="7246"/>
                  </a:lnTo>
                  <a:lnTo>
                    <a:pt x="5258" y="11244"/>
                  </a:lnTo>
                  <a:lnTo>
                    <a:pt x="1985" y="14779"/>
                  </a:lnTo>
                  <a:lnTo>
                    <a:pt x="6651" y="14779"/>
                  </a:lnTo>
                  <a:lnTo>
                    <a:pt x="6651" y="20894"/>
                  </a:lnTo>
                  <a:cubicBezTo>
                    <a:pt x="6651" y="21284"/>
                    <a:pt x="7338" y="21600"/>
                    <a:pt x="8185" y="21600"/>
                  </a:cubicBezTo>
                  <a:cubicBezTo>
                    <a:pt x="9031" y="21600"/>
                    <a:pt x="9718" y="21284"/>
                    <a:pt x="9718" y="20894"/>
                  </a:cubicBezTo>
                  <a:lnTo>
                    <a:pt x="9718" y="14779"/>
                  </a:lnTo>
                  <a:lnTo>
                    <a:pt x="11809" y="14779"/>
                  </a:lnTo>
                  <a:lnTo>
                    <a:pt x="11809" y="20894"/>
                  </a:lnTo>
                  <a:cubicBezTo>
                    <a:pt x="11810" y="21284"/>
                    <a:pt x="12496" y="21600"/>
                    <a:pt x="13343" y="21600"/>
                  </a:cubicBezTo>
                  <a:cubicBezTo>
                    <a:pt x="14190" y="21600"/>
                    <a:pt x="14876" y="21284"/>
                    <a:pt x="14876" y="20894"/>
                  </a:cubicBezTo>
                  <a:lnTo>
                    <a:pt x="14876" y="14779"/>
                  </a:lnTo>
                  <a:lnTo>
                    <a:pt x="15148" y="14779"/>
                  </a:lnTo>
                  <a:lnTo>
                    <a:pt x="19891" y="14779"/>
                  </a:lnTo>
                  <a:lnTo>
                    <a:pt x="18635" y="13649"/>
                  </a:lnTo>
                  <a:cubicBezTo>
                    <a:pt x="18510" y="13553"/>
                    <a:pt x="18387" y="13457"/>
                    <a:pt x="18268" y="13359"/>
                  </a:cubicBezTo>
                  <a:cubicBezTo>
                    <a:pt x="16031" y="11534"/>
                    <a:pt x="14874" y="9469"/>
                    <a:pt x="14911" y="7372"/>
                  </a:cubicBezTo>
                  <a:lnTo>
                    <a:pt x="14742" y="7027"/>
                  </a:lnTo>
                  <a:lnTo>
                    <a:pt x="14880" y="6936"/>
                  </a:lnTo>
                  <a:lnTo>
                    <a:pt x="15385" y="7028"/>
                  </a:lnTo>
                  <a:lnTo>
                    <a:pt x="15755" y="7230"/>
                  </a:lnTo>
                  <a:lnTo>
                    <a:pt x="16076" y="7667"/>
                  </a:lnTo>
                  <a:cubicBezTo>
                    <a:pt x="16615" y="8406"/>
                    <a:pt x="17179" y="9141"/>
                    <a:pt x="17766" y="9873"/>
                  </a:cubicBezTo>
                  <a:cubicBezTo>
                    <a:pt x="18209" y="10424"/>
                    <a:pt x="18664" y="10975"/>
                    <a:pt x="19134" y="11522"/>
                  </a:cubicBezTo>
                  <a:cubicBezTo>
                    <a:pt x="19339" y="11680"/>
                    <a:pt x="19704" y="11781"/>
                    <a:pt x="20103" y="11789"/>
                  </a:cubicBezTo>
                  <a:cubicBezTo>
                    <a:pt x="20905" y="11806"/>
                    <a:pt x="21548" y="11488"/>
                    <a:pt x="21456" y="11120"/>
                  </a:cubicBezTo>
                  <a:lnTo>
                    <a:pt x="21331" y="10834"/>
                  </a:lnTo>
                  <a:lnTo>
                    <a:pt x="18723" y="6751"/>
                  </a:lnTo>
                  <a:lnTo>
                    <a:pt x="17878" y="5695"/>
                  </a:lnTo>
                  <a:lnTo>
                    <a:pt x="17027" y="4880"/>
                  </a:lnTo>
                  <a:lnTo>
                    <a:pt x="16497" y="4601"/>
                  </a:lnTo>
                  <a:lnTo>
                    <a:pt x="15883" y="4357"/>
                  </a:lnTo>
                  <a:lnTo>
                    <a:pt x="15347" y="4266"/>
                  </a:lnTo>
                  <a:lnTo>
                    <a:pt x="14400" y="4230"/>
                  </a:lnTo>
                  <a:lnTo>
                    <a:pt x="7608" y="4230"/>
                  </a:lnTo>
                  <a:close/>
                </a:path>
              </a:pathLst>
            </a:custGeom>
            <a:solidFill>
              <a:schemeClr val="accent3"/>
            </a:solidFill>
            <a:ln w="12700" cap="flat">
              <a:noFill/>
              <a:miter lim="400000"/>
            </a:ln>
            <a:effectLst/>
          </p:spPr>
          <p:txBody>
            <a:bodyPr wrap="square" lIns="0" tIns="0" rIns="0" bIns="0" numCol="1" anchor="ctr">
              <a:noAutofit/>
            </a:bodyPr>
            <a:lstStyle/>
            <a:p>
              <a:pPr lvl="0">
                <a:defRPr sz="3200">
                  <a:solidFill>
                    <a:srgbClr val="FFFFFF"/>
                  </a:solidFill>
                </a:defRPr>
              </a:pPr>
              <a:endParaRPr sz="935"/>
            </a:p>
          </p:txBody>
        </p:sp>
        <p:sp>
          <p:nvSpPr>
            <p:cNvPr id="12029" name="Shape 12029"/>
            <p:cNvSpPr/>
            <p:nvPr/>
          </p:nvSpPr>
          <p:spPr>
            <a:xfrm rot="10594">
              <a:off x="654416" y="-22516"/>
              <a:ext cx="2375199" cy="1142009"/>
            </a:xfrm>
            <a:prstGeom prst="rect">
              <a:avLst/>
            </a:prstGeom>
            <a:noFill/>
            <a:ln w="12700" cap="flat">
              <a:noFill/>
              <a:miter lim="400000"/>
            </a:ln>
            <a:effectLst/>
          </p:spPr>
          <p:txBody>
            <a:bodyPr wrap="square" lIns="67733" tIns="67733" rIns="67733" bIns="67733" numCol="1" anchor="ctr">
              <a:noAutofit/>
            </a:bodyPr>
            <a:lstStyle/>
            <a:p>
              <a:pPr>
                <a:lnSpc>
                  <a:spcPts val="1250"/>
                </a:lnSpc>
                <a:spcBef>
                  <a:spcPts val="300"/>
                </a:spcBef>
                <a:defRPr sz="1800"/>
              </a:pPr>
              <a:r>
                <a:rPr sz="2000">
                  <a:solidFill>
                    <a:schemeClr val="accent3"/>
                  </a:solidFill>
                  <a:latin typeface="Roboto Bold"/>
                  <a:ea typeface="Roboto Bold"/>
                  <a:cs typeface="Roboto Bold"/>
                  <a:sym typeface="Roboto Bold"/>
                </a:rPr>
                <a:t>25%</a:t>
              </a:r>
              <a:endParaRPr sz="2000">
                <a:solidFill>
                  <a:schemeClr val="accent3"/>
                </a:solidFill>
                <a:latin typeface="Roboto Bold"/>
                <a:ea typeface="Roboto Bold"/>
                <a:cs typeface="Roboto Bold"/>
                <a:sym typeface="Roboto Bold"/>
              </a:endParaRPr>
            </a:p>
            <a:p>
              <a:pPr>
                <a:lnSpc>
                  <a:spcPts val="1250"/>
                </a:lnSpc>
                <a:spcBef>
                  <a:spcPts val="300"/>
                </a:spcBef>
                <a:defRPr sz="1800"/>
              </a:pPr>
              <a:r>
                <a:rPr sz="935">
                  <a:solidFill>
                    <a:srgbClr val="A6AAA9"/>
                  </a:solidFill>
                  <a:latin typeface="Roboto Regular"/>
                  <a:ea typeface="Roboto Regular"/>
                  <a:cs typeface="Roboto Regular"/>
                  <a:sym typeface="Roboto Regular"/>
                </a:rPr>
                <a:t>Female User</a:t>
              </a:r>
              <a:endParaRPr sz="935">
                <a:solidFill>
                  <a:srgbClr val="A6AAA9"/>
                </a:solidFill>
                <a:latin typeface="Roboto Regular"/>
                <a:ea typeface="Roboto Regular"/>
                <a:cs typeface="Roboto Regular"/>
                <a:sym typeface="Roboto Regular"/>
              </a:endParaRPr>
            </a:p>
          </p:txBody>
        </p:sp>
      </p:grpSp>
      <p:sp>
        <p:nvSpPr>
          <p:cNvPr id="12031" name="Shape 12031"/>
          <p:cNvSpPr/>
          <p:nvPr/>
        </p:nvSpPr>
        <p:spPr>
          <a:xfrm>
            <a:off x="2763141" y="4995662"/>
            <a:ext cx="44439" cy="686415"/>
          </a:xfrm>
          <a:prstGeom prst="rect">
            <a:avLst/>
          </a:prstGeom>
          <a:solidFill>
            <a:srgbClr val="DCDEE0"/>
          </a:solidFill>
          <a:ln w="12700">
            <a:miter lim="400000"/>
          </a:ln>
        </p:spPr>
        <p:txBody>
          <a:bodyPr lIns="0" tIns="0" rIns="0" bIns="0" anchor="ctr"/>
          <a:lstStyle/>
          <a:p>
            <a:pPr lvl="0">
              <a:defRPr sz="3200">
                <a:solidFill>
                  <a:srgbClr val="FFFFFF"/>
                </a:solidFill>
              </a:defRPr>
            </a:pPr>
            <a:endParaRPr sz="4265"/>
          </a:p>
        </p:txBody>
      </p:sp>
    </p:spTree>
  </p:cSld>
  <p:clrMapOvr>
    <a:masterClrMapping/>
  </p:clrMapOvr>
  <mc:AlternateContent>
    <mc:Choice xmlns:p14="http://schemas.microsoft.com/office/powerpoint/2010/main" Requires="p14">
      <p:transition spd="slow">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1" fill="hold" grpId="0" nodeType="afterEffect">
                                  <p:stCondLst>
                                    <p:cond delay="0"/>
                                  </p:stCondLst>
                                  <p:childTnLst>
                                    <p:set>
                                      <p:cBhvr>
                                        <p:cTn id="6" dur="indefinite" fill="hold"/>
                                        <p:tgtEl>
                                          <p:spTgt spid="12024"/>
                                        </p:tgtEl>
                                        <p:attrNameLst>
                                          <p:attrName>style.visibility</p:attrName>
                                        </p:attrNameLst>
                                      </p:cBhvr>
                                      <p:to>
                                        <p:strVal val="visible"/>
                                      </p:to>
                                    </p:set>
                                    <p:anim calcmode="lin" valueType="num">
                                      <p:cBhvr>
                                        <p:cTn id="7" dur="700" fill="hold"/>
                                        <p:tgtEl>
                                          <p:spTgt spid="12024"/>
                                        </p:tgtEl>
                                        <p:attrNameLst>
                                          <p:attrName>ppt_x</p:attrName>
                                        </p:attrNameLst>
                                      </p:cBhvr>
                                      <p:tavLst>
                                        <p:tav tm="0">
                                          <p:val>
                                            <p:strVal val="#ppt_x"/>
                                          </p:val>
                                        </p:tav>
                                        <p:tav tm="100000">
                                          <p:val>
                                            <p:strVal val="#ppt_x"/>
                                          </p:val>
                                        </p:tav>
                                      </p:tavLst>
                                    </p:anim>
                                    <p:anim calcmode="lin" valueType="num">
                                      <p:cBhvr>
                                        <p:cTn id="8" dur="700" fill="hold"/>
                                        <p:tgtEl>
                                          <p:spTgt spid="12024"/>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indefinite"/>
                            </p:stCondLst>
                            <p:childTnLst>
                              <p:par>
                                <p:cTn id="10" presetID="22" presetClass="entr" presetSubtype="1" fill="hold" grpId="0" nodeType="afterEffect">
                                  <p:stCondLst>
                                    <p:cond delay="0"/>
                                  </p:stCondLst>
                                  <p:childTnLst>
                                    <p:set>
                                      <p:cBhvr>
                                        <p:cTn id="11" dur="indefinite" fill="hold"/>
                                        <p:tgtEl>
                                          <p:spTgt spid="11986"/>
                                        </p:tgtEl>
                                        <p:attrNameLst>
                                          <p:attrName>style.visibility</p:attrName>
                                        </p:attrNameLst>
                                      </p:cBhvr>
                                      <p:to>
                                        <p:strVal val="visible"/>
                                      </p:to>
                                    </p:set>
                                    <p:animEffect transition="in" filter="wipe(up)">
                                      <p:cBhvr>
                                        <p:cTn id="12" dur="700"/>
                                        <p:tgtEl>
                                          <p:spTgt spid="11986"/>
                                        </p:tgtEl>
                                      </p:cBhvr>
                                    </p:animEffect>
                                  </p:childTnLst>
                                </p:cTn>
                              </p:par>
                            </p:childTnLst>
                          </p:cTn>
                        </p:par>
                        <p:par>
                          <p:cTn id="13" fill="hold" nodeType="afterGroup">
                            <p:stCondLst>
                              <p:cond delay="indefinite"/>
                            </p:stCondLst>
                            <p:childTnLst>
                              <p:par>
                                <p:cTn id="14" presetID="23" presetClass="entr" presetSubtype="32" fill="hold" grpId="0" nodeType="afterEffect">
                                  <p:stCondLst>
                                    <p:cond delay="0"/>
                                  </p:stCondLst>
                                  <p:childTnLst>
                                    <p:set>
                                      <p:cBhvr>
                                        <p:cTn id="15" dur="indefinite" fill="hold"/>
                                        <p:tgtEl>
                                          <p:spTgt spid="11896"/>
                                        </p:tgtEl>
                                        <p:attrNameLst>
                                          <p:attrName>style.visibility</p:attrName>
                                        </p:attrNameLst>
                                      </p:cBhvr>
                                      <p:to>
                                        <p:strVal val="visible"/>
                                      </p:to>
                                    </p:set>
                                    <p:anim calcmode="lin" valueType="num">
                                      <p:cBhvr>
                                        <p:cTn id="16" dur="700" fill="hold"/>
                                        <p:tgtEl>
                                          <p:spTgt spid="11896"/>
                                        </p:tgtEl>
                                        <p:attrNameLst>
                                          <p:attrName>ppt_w</p:attrName>
                                        </p:attrNameLst>
                                      </p:cBhvr>
                                      <p:tavLst>
                                        <p:tav tm="0">
                                          <p:val>
                                            <p:fltVal val="0"/>
                                          </p:val>
                                        </p:tav>
                                        <p:tav tm="100000">
                                          <p:val>
                                            <p:strVal val="#ppt_w"/>
                                          </p:val>
                                        </p:tav>
                                      </p:tavLst>
                                    </p:anim>
                                    <p:anim calcmode="lin" valueType="num">
                                      <p:cBhvr>
                                        <p:cTn id="17" dur="700" fill="hold"/>
                                        <p:tgtEl>
                                          <p:spTgt spid="11896"/>
                                        </p:tgtEl>
                                        <p:attrNameLst>
                                          <p:attrName>ppt_h</p:attrName>
                                        </p:attrNameLst>
                                      </p:cBhvr>
                                      <p:tavLst>
                                        <p:tav tm="0">
                                          <p:val>
                                            <p:fltVal val="0"/>
                                          </p:val>
                                        </p:tav>
                                        <p:tav tm="100000">
                                          <p:val>
                                            <p:strVal val="#ppt_h"/>
                                          </p:val>
                                        </p:tav>
                                      </p:tavLst>
                                    </p:anim>
                                  </p:childTnLst>
                                </p:cTn>
                              </p:par>
                            </p:childTnLst>
                          </p:cTn>
                        </p:par>
                        <p:par>
                          <p:cTn id="18" fill="hold" nodeType="afterGroup">
                            <p:stCondLst>
                              <p:cond delay="indefinite"/>
                            </p:stCondLst>
                            <p:childTnLst>
                              <p:par>
                                <p:cTn id="19" presetID="23" presetClass="entr" presetSubtype="16" fill="hold" grpId="0" nodeType="afterEffect">
                                  <p:stCondLst>
                                    <p:cond delay="0"/>
                                  </p:stCondLst>
                                  <p:iterate type="lt">
                                    <p:tmPct val="0"/>
                                  </p:iterate>
                                  <p:childTnLst>
                                    <p:set>
                                      <p:cBhvr>
                                        <p:cTn id="20" dur="indefinite" fill="hold"/>
                                        <p:tgtEl>
                                          <p:spTgt spid="11985"/>
                                        </p:tgtEl>
                                        <p:attrNameLst>
                                          <p:attrName>style.visibility</p:attrName>
                                        </p:attrNameLst>
                                      </p:cBhvr>
                                      <p:to>
                                        <p:strVal val="visible"/>
                                      </p:to>
                                    </p:set>
                                    <p:anim calcmode="lin" valueType="num">
                                      <p:cBhvr>
                                        <p:cTn id="21" dur="700" fill="hold"/>
                                        <p:tgtEl>
                                          <p:spTgt spid="11985"/>
                                        </p:tgtEl>
                                        <p:attrNameLst>
                                          <p:attrName>ppt_w</p:attrName>
                                        </p:attrNameLst>
                                      </p:cBhvr>
                                      <p:tavLst>
                                        <p:tav tm="0">
                                          <p:val>
                                            <p:strVal val="4*#ppt_w"/>
                                          </p:val>
                                        </p:tav>
                                        <p:tav tm="100000">
                                          <p:val>
                                            <p:strVal val="#ppt_w"/>
                                          </p:val>
                                        </p:tav>
                                      </p:tavLst>
                                    </p:anim>
                                    <p:anim calcmode="lin" valueType="num">
                                      <p:cBhvr>
                                        <p:cTn id="22" dur="700" fill="hold"/>
                                        <p:tgtEl>
                                          <p:spTgt spid="11985"/>
                                        </p:tgtEl>
                                        <p:attrNameLst>
                                          <p:attrName>ppt_h</p:attrName>
                                        </p:attrNameLst>
                                      </p:cBhvr>
                                      <p:tavLst>
                                        <p:tav tm="0">
                                          <p:val>
                                            <p:strVal val="4*#ppt_h"/>
                                          </p:val>
                                        </p:tav>
                                        <p:tav tm="100000">
                                          <p:val>
                                            <p:strVal val="#ppt_h"/>
                                          </p:val>
                                        </p:tav>
                                      </p:tavLst>
                                    </p:anim>
                                  </p:childTnLst>
                                </p:cTn>
                              </p:par>
                            </p:childTnLst>
                          </p:cTn>
                        </p:par>
                        <p:par>
                          <p:cTn id="23" fill="hold" nodeType="afterGroup">
                            <p:stCondLst>
                              <p:cond delay="indefinite"/>
                            </p:stCondLst>
                            <p:childTnLst>
                              <p:par>
                                <p:cTn id="24" presetID="22" presetClass="entr" presetSubtype="4" fill="hold" grpId="0" nodeType="afterEffect">
                                  <p:stCondLst>
                                    <p:cond delay="0"/>
                                  </p:stCondLst>
                                  <p:childTnLst>
                                    <p:set>
                                      <p:cBhvr>
                                        <p:cTn id="25" dur="indefinite" fill="hold"/>
                                        <p:tgtEl>
                                          <p:spTgt spid="12022"/>
                                        </p:tgtEl>
                                        <p:attrNameLst>
                                          <p:attrName>style.visibility</p:attrName>
                                        </p:attrNameLst>
                                      </p:cBhvr>
                                      <p:to>
                                        <p:strVal val="visible"/>
                                      </p:to>
                                    </p:set>
                                    <p:animEffect transition="in" filter="wipe(down)">
                                      <p:cBhvr>
                                        <p:cTn id="26" dur="700"/>
                                        <p:tgtEl>
                                          <p:spTgt spid="12022"/>
                                        </p:tgtEl>
                                      </p:cBhvr>
                                    </p:animEffect>
                                  </p:childTnLst>
                                </p:cTn>
                              </p:par>
                            </p:childTnLst>
                          </p:cTn>
                        </p:par>
                        <p:par>
                          <p:cTn id="27" fill="hold" nodeType="afterGroup">
                            <p:stCondLst>
                              <p:cond delay="indefinite"/>
                            </p:stCondLst>
                            <p:childTnLst>
                              <p:par>
                                <p:cTn id="28" presetID="2" presetClass="entr" presetSubtype="1" fill="hold" grpId="0" nodeType="afterEffect">
                                  <p:stCondLst>
                                    <p:cond delay="0"/>
                                  </p:stCondLst>
                                  <p:childTnLst>
                                    <p:set>
                                      <p:cBhvr>
                                        <p:cTn id="29" dur="indefinite" fill="hold"/>
                                        <p:tgtEl>
                                          <p:spTgt spid="12027"/>
                                        </p:tgtEl>
                                        <p:attrNameLst>
                                          <p:attrName>style.visibility</p:attrName>
                                        </p:attrNameLst>
                                      </p:cBhvr>
                                      <p:to>
                                        <p:strVal val="visible"/>
                                      </p:to>
                                    </p:set>
                                    <p:anim calcmode="lin" valueType="num">
                                      <p:cBhvr>
                                        <p:cTn id="30" dur="80" fill="hold"/>
                                        <p:tgtEl>
                                          <p:spTgt spid="12027"/>
                                        </p:tgtEl>
                                        <p:attrNameLst>
                                          <p:attrName>ppt_x</p:attrName>
                                        </p:attrNameLst>
                                      </p:cBhvr>
                                      <p:tavLst>
                                        <p:tav tm="0">
                                          <p:val>
                                            <p:strVal val="#ppt_x"/>
                                          </p:val>
                                        </p:tav>
                                        <p:tav tm="100000">
                                          <p:val>
                                            <p:strVal val="#ppt_x"/>
                                          </p:val>
                                        </p:tav>
                                      </p:tavLst>
                                    </p:anim>
                                    <p:anim calcmode="lin" valueType="num">
                                      <p:cBhvr>
                                        <p:cTn id="31" dur="80" fill="hold"/>
                                        <p:tgtEl>
                                          <p:spTgt spid="12027"/>
                                        </p:tgtEl>
                                        <p:attrNameLst>
                                          <p:attrName>ppt_y</p:attrName>
                                        </p:attrNameLst>
                                      </p:cBhvr>
                                      <p:tavLst>
                                        <p:tav tm="0">
                                          <p:val>
                                            <p:strVal val="0-#ppt_h/2"/>
                                          </p:val>
                                        </p:tav>
                                        <p:tav tm="100000">
                                          <p:val>
                                            <p:strVal val="#ppt_y"/>
                                          </p:val>
                                        </p:tav>
                                      </p:tavLst>
                                    </p:anim>
                                  </p:childTnLst>
                                </p:cTn>
                              </p:par>
                            </p:childTnLst>
                          </p:cTn>
                        </p:par>
                        <p:par>
                          <p:cTn id="32" fill="hold" nodeType="afterGroup">
                            <p:stCondLst>
                              <p:cond delay="indefinite"/>
                            </p:stCondLst>
                            <p:childTnLst>
                              <p:par>
                                <p:cTn id="33" presetID="4" presetClass="entr" presetSubtype="32" fill="hold" grpId="0" nodeType="afterEffect">
                                  <p:stCondLst>
                                    <p:cond delay="0"/>
                                  </p:stCondLst>
                                  <p:childTnLst>
                                    <p:set>
                                      <p:cBhvr>
                                        <p:cTn id="34" dur="indefinite" fill="hold"/>
                                        <p:tgtEl>
                                          <p:spTgt spid="12031"/>
                                        </p:tgtEl>
                                        <p:attrNameLst>
                                          <p:attrName>style.visibility</p:attrName>
                                        </p:attrNameLst>
                                      </p:cBhvr>
                                      <p:to>
                                        <p:strVal val="visible"/>
                                      </p:to>
                                    </p:set>
                                    <p:animEffect transition="in" filter="box(out)">
                                      <p:cBhvr>
                                        <p:cTn id="35" dur="700"/>
                                        <p:tgtEl>
                                          <p:spTgt spid="12031"/>
                                        </p:tgtEl>
                                      </p:cBhvr>
                                    </p:animEffect>
                                  </p:childTnLst>
                                </p:cTn>
                              </p:par>
                            </p:childTnLst>
                          </p:cTn>
                        </p:par>
                        <p:par>
                          <p:cTn id="36" fill="hold" nodeType="afterGroup">
                            <p:stCondLst>
                              <p:cond delay="indefinite"/>
                            </p:stCondLst>
                            <p:childTnLst>
                              <p:par>
                                <p:cTn id="37" presetID="2" presetClass="entr" presetSubtype="1" fill="hold" grpId="0" nodeType="afterEffect">
                                  <p:stCondLst>
                                    <p:cond delay="0"/>
                                  </p:stCondLst>
                                  <p:childTnLst>
                                    <p:set>
                                      <p:cBhvr>
                                        <p:cTn id="38" dur="indefinite" fill="hold"/>
                                        <p:tgtEl>
                                          <p:spTgt spid="12030"/>
                                        </p:tgtEl>
                                        <p:attrNameLst>
                                          <p:attrName>style.visibility</p:attrName>
                                        </p:attrNameLst>
                                      </p:cBhvr>
                                      <p:to>
                                        <p:strVal val="visible"/>
                                      </p:to>
                                    </p:set>
                                    <p:anim calcmode="lin" valueType="num">
                                      <p:cBhvr>
                                        <p:cTn id="39" dur="80" fill="hold"/>
                                        <p:tgtEl>
                                          <p:spTgt spid="12030"/>
                                        </p:tgtEl>
                                        <p:attrNameLst>
                                          <p:attrName>ppt_x</p:attrName>
                                        </p:attrNameLst>
                                      </p:cBhvr>
                                      <p:tavLst>
                                        <p:tav tm="0">
                                          <p:val>
                                            <p:strVal val="#ppt_x"/>
                                          </p:val>
                                        </p:tav>
                                        <p:tav tm="100000">
                                          <p:val>
                                            <p:strVal val="#ppt_x"/>
                                          </p:val>
                                        </p:tav>
                                      </p:tavLst>
                                    </p:anim>
                                    <p:anim calcmode="lin" valueType="num">
                                      <p:cBhvr>
                                        <p:cTn id="40" dur="80" fill="hold"/>
                                        <p:tgtEl>
                                          <p:spTgt spid="12030"/>
                                        </p:tgtEl>
                                        <p:attrNameLst>
                                          <p:attrName>ppt_y</p:attrName>
                                        </p:attrNameLst>
                                      </p:cBhvr>
                                      <p:tavLst>
                                        <p:tav tm="0">
                                          <p:val>
                                            <p:strVal val="0-#ppt_h/2"/>
                                          </p:val>
                                        </p:tav>
                                        <p:tav tm="100000">
                                          <p:val>
                                            <p:strVal val="#ppt_y"/>
                                          </p:val>
                                        </p:tav>
                                      </p:tavLst>
                                    </p:anim>
                                  </p:childTnLst>
                                </p:cTn>
                              </p:par>
                            </p:childTnLst>
                          </p:cTn>
                        </p:par>
                        <p:par>
                          <p:cTn id="41" fill="hold" nodeType="afterGroup">
                            <p:stCondLst>
                              <p:cond delay="indefinite"/>
                            </p:stCondLst>
                            <p:childTnLst>
                              <p:par>
                                <p:cTn id="42" presetID="2" presetClass="entr" presetSubtype="1" fill="hold" grpId="0" nodeType="afterEffect">
                                  <p:stCondLst>
                                    <p:cond delay="0"/>
                                  </p:stCondLst>
                                  <p:childTnLst>
                                    <p:set>
                                      <p:cBhvr>
                                        <p:cTn id="43" dur="indefinite" fill="hold"/>
                                        <p:tgtEl>
                                          <p:spTgt spid="12023"/>
                                        </p:tgtEl>
                                        <p:attrNameLst>
                                          <p:attrName>style.visibility</p:attrName>
                                        </p:attrNameLst>
                                      </p:cBhvr>
                                      <p:to>
                                        <p:strVal val="visible"/>
                                      </p:to>
                                    </p:set>
                                    <p:anim calcmode="lin" valueType="num">
                                      <p:cBhvr>
                                        <p:cTn id="44" dur="700" fill="hold"/>
                                        <p:tgtEl>
                                          <p:spTgt spid="12023"/>
                                        </p:tgtEl>
                                        <p:attrNameLst>
                                          <p:attrName>ppt_x</p:attrName>
                                        </p:attrNameLst>
                                      </p:cBhvr>
                                      <p:tavLst>
                                        <p:tav tm="0">
                                          <p:val>
                                            <p:strVal val="#ppt_x"/>
                                          </p:val>
                                        </p:tav>
                                        <p:tav tm="100000">
                                          <p:val>
                                            <p:strVal val="#ppt_x"/>
                                          </p:val>
                                        </p:tav>
                                      </p:tavLst>
                                    </p:anim>
                                    <p:anim calcmode="lin" valueType="num">
                                      <p:cBhvr>
                                        <p:cTn id="45" dur="700" fill="hold"/>
                                        <p:tgtEl>
                                          <p:spTgt spid="1202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96" grpId="0" animBg="1" advAuto="0"/>
      <p:bldP spid="11985" grpId="0" animBg="1" advAuto="0"/>
      <p:bldP spid="11986" grpId="0" animBg="1" advAuto="0"/>
      <p:bldP spid="12022" grpId="0" animBg="1" advAuto="0"/>
      <p:bldP spid="12023" grpId="0" animBg="1" advAuto="0"/>
      <p:bldP spid="12024" grpId="0" animBg="1" advAuto="0"/>
      <p:bldP spid="12027" grpId="0" animBg="1" advAuto="0"/>
      <p:bldP spid="12030" grpId="0" animBg="1" advAuto="0"/>
      <p:bldP spid="12031" grpId="0" animBg="1" advAuto="0"/>
    </p:bldLst>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2064" name="Shape 12064"/>
          <p:cNvSpPr/>
          <p:nvPr/>
        </p:nvSpPr>
        <p:spPr>
          <a:xfrm>
            <a:off x="2637436" y="1389286"/>
            <a:ext cx="836516" cy="496311"/>
          </a:xfrm>
          <a:custGeom>
            <a:cxnLst>
              <a:cxn ang="0">
                <a:pos x="wd2" y="hd2"/>
              </a:cxn>
              <a:cxn ang="5400000">
                <a:pos x="wd2" y="hd2"/>
              </a:cxn>
              <a:cxn ang="10800000">
                <a:pos x="wd2" y="hd2"/>
              </a:cxn>
              <a:cxn ang="16200000">
                <a:pos x="wd2" y="hd2"/>
              </a:cxn>
            </a:cxnLst>
            <a:rect l="0" t="0" r="r" b="b"/>
            <a:pathLst>
              <a:path w="21600" h="21570" extrusionOk="0">
                <a:moveTo>
                  <a:pt x="21600" y="9089"/>
                </a:moveTo>
                <a:cubicBezTo>
                  <a:pt x="21600" y="9207"/>
                  <a:pt x="21530" y="9443"/>
                  <a:pt x="21530" y="9443"/>
                </a:cubicBezTo>
                <a:cubicBezTo>
                  <a:pt x="21530" y="9679"/>
                  <a:pt x="21530" y="9915"/>
                  <a:pt x="21530" y="10033"/>
                </a:cubicBezTo>
                <a:cubicBezTo>
                  <a:pt x="21530" y="10151"/>
                  <a:pt x="21530" y="10269"/>
                  <a:pt x="21460" y="10387"/>
                </a:cubicBezTo>
                <a:cubicBezTo>
                  <a:pt x="21460" y="10505"/>
                  <a:pt x="21320" y="10387"/>
                  <a:pt x="21250" y="10387"/>
                </a:cubicBezTo>
                <a:cubicBezTo>
                  <a:pt x="21181" y="10505"/>
                  <a:pt x="21041" y="10623"/>
                  <a:pt x="20971" y="10741"/>
                </a:cubicBezTo>
                <a:cubicBezTo>
                  <a:pt x="20831" y="10741"/>
                  <a:pt x="20621" y="10623"/>
                  <a:pt x="20621" y="10505"/>
                </a:cubicBezTo>
                <a:cubicBezTo>
                  <a:pt x="20551" y="10505"/>
                  <a:pt x="20621" y="10269"/>
                  <a:pt x="20551" y="10269"/>
                </a:cubicBezTo>
                <a:cubicBezTo>
                  <a:pt x="20551" y="10151"/>
                  <a:pt x="20342" y="10269"/>
                  <a:pt x="20272" y="10269"/>
                </a:cubicBezTo>
                <a:cubicBezTo>
                  <a:pt x="20202" y="10269"/>
                  <a:pt x="19992" y="10269"/>
                  <a:pt x="19852" y="10269"/>
                </a:cubicBezTo>
                <a:cubicBezTo>
                  <a:pt x="19852" y="10151"/>
                  <a:pt x="19783" y="10033"/>
                  <a:pt x="19713" y="10033"/>
                </a:cubicBezTo>
                <a:cubicBezTo>
                  <a:pt x="19643" y="10033"/>
                  <a:pt x="19433" y="10033"/>
                  <a:pt x="19363" y="10033"/>
                </a:cubicBezTo>
                <a:cubicBezTo>
                  <a:pt x="19293" y="10033"/>
                  <a:pt x="19153" y="10269"/>
                  <a:pt x="19083" y="10269"/>
                </a:cubicBezTo>
                <a:cubicBezTo>
                  <a:pt x="19014" y="10269"/>
                  <a:pt x="18734" y="10151"/>
                  <a:pt x="18594" y="10151"/>
                </a:cubicBezTo>
                <a:cubicBezTo>
                  <a:pt x="18454" y="10269"/>
                  <a:pt x="18315" y="10505"/>
                  <a:pt x="18245" y="10505"/>
                </a:cubicBezTo>
                <a:cubicBezTo>
                  <a:pt x="18245" y="10623"/>
                  <a:pt x="18105" y="10859"/>
                  <a:pt x="18035" y="10977"/>
                </a:cubicBezTo>
                <a:cubicBezTo>
                  <a:pt x="17965" y="10977"/>
                  <a:pt x="17755" y="10977"/>
                  <a:pt x="17616" y="10977"/>
                </a:cubicBezTo>
                <a:cubicBezTo>
                  <a:pt x="17546" y="11095"/>
                  <a:pt x="17406" y="11449"/>
                  <a:pt x="17406" y="11685"/>
                </a:cubicBezTo>
                <a:cubicBezTo>
                  <a:pt x="17406" y="11921"/>
                  <a:pt x="17476" y="12275"/>
                  <a:pt x="17476" y="12511"/>
                </a:cubicBezTo>
                <a:cubicBezTo>
                  <a:pt x="17476" y="12748"/>
                  <a:pt x="17406" y="13102"/>
                  <a:pt x="17406" y="13338"/>
                </a:cubicBezTo>
                <a:cubicBezTo>
                  <a:pt x="17406" y="13456"/>
                  <a:pt x="17406" y="13574"/>
                  <a:pt x="17406" y="13810"/>
                </a:cubicBezTo>
                <a:cubicBezTo>
                  <a:pt x="17336" y="13810"/>
                  <a:pt x="17266" y="13810"/>
                  <a:pt x="17266" y="13810"/>
                </a:cubicBezTo>
                <a:cubicBezTo>
                  <a:pt x="17196" y="13810"/>
                  <a:pt x="17056" y="13928"/>
                  <a:pt x="17056" y="13810"/>
                </a:cubicBezTo>
                <a:cubicBezTo>
                  <a:pt x="16986" y="13810"/>
                  <a:pt x="16986" y="13574"/>
                  <a:pt x="16917" y="13456"/>
                </a:cubicBezTo>
                <a:cubicBezTo>
                  <a:pt x="16777" y="13456"/>
                  <a:pt x="16567" y="13574"/>
                  <a:pt x="16427" y="13574"/>
                </a:cubicBezTo>
                <a:cubicBezTo>
                  <a:pt x="16357" y="13574"/>
                  <a:pt x="16287" y="13692"/>
                  <a:pt x="16217" y="13574"/>
                </a:cubicBezTo>
                <a:cubicBezTo>
                  <a:pt x="16148" y="13574"/>
                  <a:pt x="16078" y="13102"/>
                  <a:pt x="16008" y="12984"/>
                </a:cubicBezTo>
                <a:cubicBezTo>
                  <a:pt x="15938" y="12866"/>
                  <a:pt x="15868" y="12748"/>
                  <a:pt x="15798" y="12630"/>
                </a:cubicBezTo>
                <a:cubicBezTo>
                  <a:pt x="15728" y="12511"/>
                  <a:pt x="15518" y="12393"/>
                  <a:pt x="15449" y="12393"/>
                </a:cubicBezTo>
                <a:cubicBezTo>
                  <a:pt x="15379" y="12275"/>
                  <a:pt x="15309" y="11921"/>
                  <a:pt x="15309" y="11803"/>
                </a:cubicBezTo>
                <a:cubicBezTo>
                  <a:pt x="15239" y="11803"/>
                  <a:pt x="15029" y="11567"/>
                  <a:pt x="14959" y="11567"/>
                </a:cubicBezTo>
                <a:cubicBezTo>
                  <a:pt x="14889" y="11449"/>
                  <a:pt x="14610" y="11449"/>
                  <a:pt x="14540" y="11567"/>
                </a:cubicBezTo>
                <a:cubicBezTo>
                  <a:pt x="14400" y="11567"/>
                  <a:pt x="14260" y="11921"/>
                  <a:pt x="14190" y="12039"/>
                </a:cubicBezTo>
                <a:cubicBezTo>
                  <a:pt x="14120" y="12039"/>
                  <a:pt x="13911" y="12275"/>
                  <a:pt x="13841" y="12393"/>
                </a:cubicBezTo>
                <a:cubicBezTo>
                  <a:pt x="13701" y="12393"/>
                  <a:pt x="13491" y="12275"/>
                  <a:pt x="13421" y="12393"/>
                </a:cubicBezTo>
                <a:cubicBezTo>
                  <a:pt x="13351" y="12511"/>
                  <a:pt x="13212" y="12748"/>
                  <a:pt x="13142" y="12866"/>
                </a:cubicBezTo>
                <a:cubicBezTo>
                  <a:pt x="13072" y="12984"/>
                  <a:pt x="12932" y="13102"/>
                  <a:pt x="12862" y="13102"/>
                </a:cubicBezTo>
                <a:cubicBezTo>
                  <a:pt x="12792" y="13220"/>
                  <a:pt x="12513" y="13102"/>
                  <a:pt x="12443" y="13102"/>
                </a:cubicBezTo>
                <a:cubicBezTo>
                  <a:pt x="12303" y="13102"/>
                  <a:pt x="12093" y="12984"/>
                  <a:pt x="12023" y="12984"/>
                </a:cubicBezTo>
                <a:cubicBezTo>
                  <a:pt x="11953" y="12984"/>
                  <a:pt x="11744" y="12866"/>
                  <a:pt x="11674" y="12984"/>
                </a:cubicBezTo>
                <a:cubicBezTo>
                  <a:pt x="11604" y="12984"/>
                  <a:pt x="11464" y="13338"/>
                  <a:pt x="11394" y="13338"/>
                </a:cubicBezTo>
                <a:cubicBezTo>
                  <a:pt x="11324" y="13338"/>
                  <a:pt x="11115" y="13338"/>
                  <a:pt x="10975" y="13338"/>
                </a:cubicBezTo>
                <a:cubicBezTo>
                  <a:pt x="10905" y="13338"/>
                  <a:pt x="10765" y="13338"/>
                  <a:pt x="10695" y="13456"/>
                </a:cubicBezTo>
                <a:cubicBezTo>
                  <a:pt x="10625" y="13456"/>
                  <a:pt x="10555" y="13810"/>
                  <a:pt x="10485" y="13928"/>
                </a:cubicBezTo>
                <a:cubicBezTo>
                  <a:pt x="10416" y="14046"/>
                  <a:pt x="10346" y="14400"/>
                  <a:pt x="10276" y="14518"/>
                </a:cubicBezTo>
                <a:cubicBezTo>
                  <a:pt x="10206" y="14636"/>
                  <a:pt x="10136" y="14754"/>
                  <a:pt x="10066" y="14872"/>
                </a:cubicBezTo>
                <a:cubicBezTo>
                  <a:pt x="9996" y="15108"/>
                  <a:pt x="9926" y="15462"/>
                  <a:pt x="9856" y="15580"/>
                </a:cubicBezTo>
                <a:cubicBezTo>
                  <a:pt x="9786" y="15698"/>
                  <a:pt x="9717" y="15934"/>
                  <a:pt x="9647" y="16052"/>
                </a:cubicBezTo>
                <a:cubicBezTo>
                  <a:pt x="9647" y="16170"/>
                  <a:pt x="9507" y="16289"/>
                  <a:pt x="9507" y="16407"/>
                </a:cubicBezTo>
                <a:cubicBezTo>
                  <a:pt x="9437" y="16643"/>
                  <a:pt x="9507" y="16879"/>
                  <a:pt x="9577" y="16997"/>
                </a:cubicBezTo>
                <a:cubicBezTo>
                  <a:pt x="9577" y="17115"/>
                  <a:pt x="9647" y="17351"/>
                  <a:pt x="9717" y="17351"/>
                </a:cubicBezTo>
                <a:cubicBezTo>
                  <a:pt x="9786" y="17469"/>
                  <a:pt x="9996" y="17469"/>
                  <a:pt x="10066" y="17469"/>
                </a:cubicBezTo>
                <a:cubicBezTo>
                  <a:pt x="10136" y="17351"/>
                  <a:pt x="10276" y="17233"/>
                  <a:pt x="10346" y="17115"/>
                </a:cubicBezTo>
                <a:cubicBezTo>
                  <a:pt x="10416" y="17115"/>
                  <a:pt x="10555" y="16879"/>
                  <a:pt x="10625" y="16879"/>
                </a:cubicBezTo>
                <a:cubicBezTo>
                  <a:pt x="10695" y="16879"/>
                  <a:pt x="10975" y="16997"/>
                  <a:pt x="11045" y="17115"/>
                </a:cubicBezTo>
                <a:cubicBezTo>
                  <a:pt x="11115" y="17115"/>
                  <a:pt x="11184" y="17469"/>
                  <a:pt x="11254" y="17587"/>
                </a:cubicBezTo>
                <a:cubicBezTo>
                  <a:pt x="11254" y="17705"/>
                  <a:pt x="11324" y="18059"/>
                  <a:pt x="11324" y="18177"/>
                </a:cubicBezTo>
                <a:cubicBezTo>
                  <a:pt x="11254" y="18295"/>
                  <a:pt x="11115" y="18413"/>
                  <a:pt x="11045" y="18413"/>
                </a:cubicBezTo>
                <a:cubicBezTo>
                  <a:pt x="10905" y="18413"/>
                  <a:pt x="10625" y="18177"/>
                  <a:pt x="10485" y="18295"/>
                </a:cubicBezTo>
                <a:cubicBezTo>
                  <a:pt x="10416" y="18295"/>
                  <a:pt x="10276" y="18531"/>
                  <a:pt x="10206" y="18649"/>
                </a:cubicBezTo>
                <a:cubicBezTo>
                  <a:pt x="10206" y="18767"/>
                  <a:pt x="10136" y="19121"/>
                  <a:pt x="10136" y="19239"/>
                </a:cubicBezTo>
                <a:cubicBezTo>
                  <a:pt x="10206" y="19357"/>
                  <a:pt x="10346" y="19357"/>
                  <a:pt x="10416" y="19475"/>
                </a:cubicBezTo>
                <a:cubicBezTo>
                  <a:pt x="10555" y="19593"/>
                  <a:pt x="10835" y="19711"/>
                  <a:pt x="10905" y="19948"/>
                </a:cubicBezTo>
                <a:cubicBezTo>
                  <a:pt x="10975" y="20066"/>
                  <a:pt x="11045" y="20420"/>
                  <a:pt x="11045" y="20538"/>
                </a:cubicBezTo>
                <a:cubicBezTo>
                  <a:pt x="11045" y="20656"/>
                  <a:pt x="10905" y="21010"/>
                  <a:pt x="10835" y="21128"/>
                </a:cubicBezTo>
                <a:cubicBezTo>
                  <a:pt x="10835" y="21246"/>
                  <a:pt x="10695" y="21364"/>
                  <a:pt x="10625" y="21364"/>
                </a:cubicBezTo>
                <a:cubicBezTo>
                  <a:pt x="10555" y="21364"/>
                  <a:pt x="10416" y="20892"/>
                  <a:pt x="10276" y="20892"/>
                </a:cubicBezTo>
                <a:cubicBezTo>
                  <a:pt x="10206" y="20774"/>
                  <a:pt x="9996" y="20774"/>
                  <a:pt x="9926" y="20774"/>
                </a:cubicBezTo>
                <a:cubicBezTo>
                  <a:pt x="9786" y="20774"/>
                  <a:pt x="9647" y="21128"/>
                  <a:pt x="9577" y="21246"/>
                </a:cubicBezTo>
                <a:cubicBezTo>
                  <a:pt x="9507" y="21364"/>
                  <a:pt x="9437" y="21482"/>
                  <a:pt x="9367" y="21482"/>
                </a:cubicBezTo>
                <a:cubicBezTo>
                  <a:pt x="9227" y="21600"/>
                  <a:pt x="9017" y="21600"/>
                  <a:pt x="8948" y="21482"/>
                </a:cubicBezTo>
                <a:cubicBezTo>
                  <a:pt x="8808" y="21482"/>
                  <a:pt x="8598" y="21364"/>
                  <a:pt x="8528" y="21246"/>
                </a:cubicBezTo>
                <a:cubicBezTo>
                  <a:pt x="8458" y="21128"/>
                  <a:pt x="8458" y="20892"/>
                  <a:pt x="8458" y="20656"/>
                </a:cubicBezTo>
                <a:cubicBezTo>
                  <a:pt x="8458" y="20538"/>
                  <a:pt x="8528" y="20302"/>
                  <a:pt x="8528" y="20302"/>
                </a:cubicBezTo>
                <a:cubicBezTo>
                  <a:pt x="8598" y="20184"/>
                  <a:pt x="8738" y="20184"/>
                  <a:pt x="8738" y="20066"/>
                </a:cubicBezTo>
                <a:cubicBezTo>
                  <a:pt x="8738" y="19948"/>
                  <a:pt x="8808" y="19830"/>
                  <a:pt x="8738" y="19711"/>
                </a:cubicBezTo>
                <a:cubicBezTo>
                  <a:pt x="8738" y="19593"/>
                  <a:pt x="8458" y="19593"/>
                  <a:pt x="8388" y="19593"/>
                </a:cubicBezTo>
                <a:cubicBezTo>
                  <a:pt x="8318" y="19711"/>
                  <a:pt x="8318" y="19948"/>
                  <a:pt x="8249" y="20066"/>
                </a:cubicBezTo>
                <a:cubicBezTo>
                  <a:pt x="8249" y="20066"/>
                  <a:pt x="8109" y="20184"/>
                  <a:pt x="8039" y="20184"/>
                </a:cubicBezTo>
                <a:cubicBezTo>
                  <a:pt x="8039" y="20302"/>
                  <a:pt x="8109" y="20774"/>
                  <a:pt x="8039" y="20774"/>
                </a:cubicBezTo>
                <a:cubicBezTo>
                  <a:pt x="7969" y="20892"/>
                  <a:pt x="7829" y="20774"/>
                  <a:pt x="7759" y="20774"/>
                </a:cubicBezTo>
                <a:cubicBezTo>
                  <a:pt x="7619" y="20774"/>
                  <a:pt x="7410" y="20892"/>
                  <a:pt x="7340" y="20774"/>
                </a:cubicBezTo>
                <a:cubicBezTo>
                  <a:pt x="7270" y="20774"/>
                  <a:pt x="7200" y="20420"/>
                  <a:pt x="7200" y="20302"/>
                </a:cubicBezTo>
                <a:cubicBezTo>
                  <a:pt x="7200" y="20184"/>
                  <a:pt x="7410" y="19948"/>
                  <a:pt x="7410" y="19711"/>
                </a:cubicBezTo>
                <a:cubicBezTo>
                  <a:pt x="7340" y="19593"/>
                  <a:pt x="7130" y="19830"/>
                  <a:pt x="6990" y="19711"/>
                </a:cubicBezTo>
                <a:cubicBezTo>
                  <a:pt x="6920" y="19711"/>
                  <a:pt x="6781" y="19475"/>
                  <a:pt x="6781" y="19357"/>
                </a:cubicBezTo>
                <a:cubicBezTo>
                  <a:pt x="6711" y="19357"/>
                  <a:pt x="6781" y="19239"/>
                  <a:pt x="6711" y="19121"/>
                </a:cubicBezTo>
                <a:cubicBezTo>
                  <a:pt x="6711" y="19003"/>
                  <a:pt x="6501" y="18885"/>
                  <a:pt x="6501" y="18767"/>
                </a:cubicBezTo>
                <a:cubicBezTo>
                  <a:pt x="6431" y="18649"/>
                  <a:pt x="6431" y="18295"/>
                  <a:pt x="6501" y="18295"/>
                </a:cubicBezTo>
                <a:cubicBezTo>
                  <a:pt x="6571" y="18177"/>
                  <a:pt x="6711" y="18295"/>
                  <a:pt x="6711" y="18295"/>
                </a:cubicBezTo>
                <a:cubicBezTo>
                  <a:pt x="6850" y="18295"/>
                  <a:pt x="7060" y="18413"/>
                  <a:pt x="7200" y="18295"/>
                </a:cubicBezTo>
                <a:cubicBezTo>
                  <a:pt x="7270" y="18177"/>
                  <a:pt x="7340" y="17941"/>
                  <a:pt x="7340" y="17823"/>
                </a:cubicBezTo>
                <a:cubicBezTo>
                  <a:pt x="7340" y="17705"/>
                  <a:pt x="7200" y="17469"/>
                  <a:pt x="7130" y="17469"/>
                </a:cubicBezTo>
                <a:cubicBezTo>
                  <a:pt x="7060" y="17351"/>
                  <a:pt x="6920" y="17469"/>
                  <a:pt x="6850" y="17469"/>
                </a:cubicBezTo>
                <a:cubicBezTo>
                  <a:pt x="6711" y="17351"/>
                  <a:pt x="6431" y="17233"/>
                  <a:pt x="6361" y="16997"/>
                </a:cubicBezTo>
                <a:cubicBezTo>
                  <a:pt x="6291" y="16879"/>
                  <a:pt x="6221" y="16643"/>
                  <a:pt x="6221" y="16525"/>
                </a:cubicBezTo>
                <a:cubicBezTo>
                  <a:pt x="6151" y="16170"/>
                  <a:pt x="5942" y="15344"/>
                  <a:pt x="6012" y="14872"/>
                </a:cubicBezTo>
                <a:cubicBezTo>
                  <a:pt x="6082" y="14754"/>
                  <a:pt x="6291" y="14400"/>
                  <a:pt x="6291" y="14282"/>
                </a:cubicBezTo>
                <a:cubicBezTo>
                  <a:pt x="6361" y="14046"/>
                  <a:pt x="6361" y="13692"/>
                  <a:pt x="6291" y="13574"/>
                </a:cubicBezTo>
                <a:cubicBezTo>
                  <a:pt x="6221" y="13456"/>
                  <a:pt x="6012" y="13574"/>
                  <a:pt x="5872" y="13456"/>
                </a:cubicBezTo>
                <a:cubicBezTo>
                  <a:pt x="5732" y="13456"/>
                  <a:pt x="5522" y="13456"/>
                  <a:pt x="5452" y="13338"/>
                </a:cubicBezTo>
                <a:cubicBezTo>
                  <a:pt x="5383" y="13220"/>
                  <a:pt x="5383" y="12866"/>
                  <a:pt x="5313" y="12748"/>
                </a:cubicBezTo>
                <a:cubicBezTo>
                  <a:pt x="5243" y="12630"/>
                  <a:pt x="5033" y="12393"/>
                  <a:pt x="5033" y="12275"/>
                </a:cubicBezTo>
                <a:cubicBezTo>
                  <a:pt x="4963" y="12039"/>
                  <a:pt x="5033" y="11685"/>
                  <a:pt x="4963" y="11449"/>
                </a:cubicBezTo>
                <a:cubicBezTo>
                  <a:pt x="4963" y="11331"/>
                  <a:pt x="4823" y="10859"/>
                  <a:pt x="4753" y="10741"/>
                </a:cubicBezTo>
                <a:cubicBezTo>
                  <a:pt x="4683" y="10623"/>
                  <a:pt x="4614" y="10387"/>
                  <a:pt x="4614" y="10269"/>
                </a:cubicBezTo>
                <a:cubicBezTo>
                  <a:pt x="4544" y="10269"/>
                  <a:pt x="4404" y="10151"/>
                  <a:pt x="4334" y="10269"/>
                </a:cubicBezTo>
                <a:cubicBezTo>
                  <a:pt x="4194" y="10269"/>
                  <a:pt x="4054" y="10505"/>
                  <a:pt x="3984" y="10505"/>
                </a:cubicBezTo>
                <a:cubicBezTo>
                  <a:pt x="3845" y="10505"/>
                  <a:pt x="3635" y="10151"/>
                  <a:pt x="3495" y="10151"/>
                </a:cubicBezTo>
                <a:cubicBezTo>
                  <a:pt x="3425" y="10151"/>
                  <a:pt x="3355" y="10387"/>
                  <a:pt x="3285" y="10387"/>
                </a:cubicBezTo>
                <a:cubicBezTo>
                  <a:pt x="3146" y="10387"/>
                  <a:pt x="2936" y="10387"/>
                  <a:pt x="2796" y="10269"/>
                </a:cubicBezTo>
                <a:cubicBezTo>
                  <a:pt x="2726" y="10269"/>
                  <a:pt x="2726" y="10033"/>
                  <a:pt x="2656" y="9915"/>
                </a:cubicBezTo>
                <a:cubicBezTo>
                  <a:pt x="2586" y="9797"/>
                  <a:pt x="2237" y="10033"/>
                  <a:pt x="2097" y="9915"/>
                </a:cubicBezTo>
                <a:cubicBezTo>
                  <a:pt x="2027" y="9915"/>
                  <a:pt x="1957" y="9679"/>
                  <a:pt x="1887" y="9679"/>
                </a:cubicBezTo>
                <a:cubicBezTo>
                  <a:pt x="1748" y="9561"/>
                  <a:pt x="1468" y="9679"/>
                  <a:pt x="1328" y="9561"/>
                </a:cubicBezTo>
                <a:cubicBezTo>
                  <a:pt x="1188" y="9561"/>
                  <a:pt x="979" y="9679"/>
                  <a:pt x="839" y="9561"/>
                </a:cubicBezTo>
                <a:cubicBezTo>
                  <a:pt x="769" y="9561"/>
                  <a:pt x="699" y="9325"/>
                  <a:pt x="699" y="9207"/>
                </a:cubicBezTo>
                <a:cubicBezTo>
                  <a:pt x="699" y="8970"/>
                  <a:pt x="839" y="8498"/>
                  <a:pt x="839" y="8262"/>
                </a:cubicBezTo>
                <a:cubicBezTo>
                  <a:pt x="839" y="8026"/>
                  <a:pt x="769" y="7672"/>
                  <a:pt x="699" y="7554"/>
                </a:cubicBezTo>
                <a:cubicBezTo>
                  <a:pt x="629" y="7318"/>
                  <a:pt x="350" y="7200"/>
                  <a:pt x="280" y="7082"/>
                </a:cubicBezTo>
                <a:cubicBezTo>
                  <a:pt x="140" y="6846"/>
                  <a:pt x="0" y="6374"/>
                  <a:pt x="0" y="6138"/>
                </a:cubicBezTo>
                <a:cubicBezTo>
                  <a:pt x="0" y="5902"/>
                  <a:pt x="70" y="5311"/>
                  <a:pt x="140" y="5075"/>
                </a:cubicBezTo>
                <a:cubicBezTo>
                  <a:pt x="140" y="4839"/>
                  <a:pt x="419" y="4485"/>
                  <a:pt x="489" y="4249"/>
                </a:cubicBezTo>
                <a:cubicBezTo>
                  <a:pt x="489" y="4131"/>
                  <a:pt x="419" y="4013"/>
                  <a:pt x="419" y="3895"/>
                </a:cubicBezTo>
                <a:cubicBezTo>
                  <a:pt x="489" y="4013"/>
                  <a:pt x="559" y="4013"/>
                  <a:pt x="629" y="4013"/>
                </a:cubicBezTo>
                <a:cubicBezTo>
                  <a:pt x="699" y="4013"/>
                  <a:pt x="839" y="4131"/>
                  <a:pt x="909" y="4131"/>
                </a:cubicBezTo>
                <a:cubicBezTo>
                  <a:pt x="979" y="4131"/>
                  <a:pt x="1049" y="4131"/>
                  <a:pt x="1118" y="4249"/>
                </a:cubicBezTo>
                <a:cubicBezTo>
                  <a:pt x="1188" y="4249"/>
                  <a:pt x="1258" y="4485"/>
                  <a:pt x="1328" y="4485"/>
                </a:cubicBezTo>
                <a:cubicBezTo>
                  <a:pt x="1398" y="4603"/>
                  <a:pt x="1608" y="4603"/>
                  <a:pt x="1678" y="4485"/>
                </a:cubicBezTo>
                <a:cubicBezTo>
                  <a:pt x="1748" y="4485"/>
                  <a:pt x="1817" y="4249"/>
                  <a:pt x="1887" y="4249"/>
                </a:cubicBezTo>
                <a:cubicBezTo>
                  <a:pt x="1887" y="4131"/>
                  <a:pt x="2027" y="3777"/>
                  <a:pt x="2027" y="3659"/>
                </a:cubicBezTo>
                <a:cubicBezTo>
                  <a:pt x="2097" y="3423"/>
                  <a:pt x="2027" y="3069"/>
                  <a:pt x="2027" y="2951"/>
                </a:cubicBezTo>
                <a:cubicBezTo>
                  <a:pt x="2097" y="2833"/>
                  <a:pt x="2167" y="2597"/>
                  <a:pt x="2237" y="2479"/>
                </a:cubicBezTo>
                <a:cubicBezTo>
                  <a:pt x="2307" y="2479"/>
                  <a:pt x="2517" y="2361"/>
                  <a:pt x="2586" y="2361"/>
                </a:cubicBezTo>
                <a:cubicBezTo>
                  <a:pt x="2586" y="2479"/>
                  <a:pt x="2726" y="2597"/>
                  <a:pt x="2726" y="2597"/>
                </a:cubicBezTo>
                <a:cubicBezTo>
                  <a:pt x="2796" y="2715"/>
                  <a:pt x="2936" y="2833"/>
                  <a:pt x="3076" y="2833"/>
                </a:cubicBezTo>
                <a:cubicBezTo>
                  <a:pt x="3146" y="2951"/>
                  <a:pt x="3425" y="2715"/>
                  <a:pt x="3495" y="2597"/>
                </a:cubicBezTo>
                <a:cubicBezTo>
                  <a:pt x="3565" y="2597"/>
                  <a:pt x="3635" y="2243"/>
                  <a:pt x="3705" y="2125"/>
                </a:cubicBezTo>
                <a:cubicBezTo>
                  <a:pt x="3775" y="2125"/>
                  <a:pt x="3845" y="2125"/>
                  <a:pt x="3915" y="2007"/>
                </a:cubicBezTo>
                <a:cubicBezTo>
                  <a:pt x="3984" y="2007"/>
                  <a:pt x="4124" y="1770"/>
                  <a:pt x="4194" y="1770"/>
                </a:cubicBezTo>
                <a:cubicBezTo>
                  <a:pt x="4264" y="1652"/>
                  <a:pt x="4474" y="1770"/>
                  <a:pt x="4544" y="1770"/>
                </a:cubicBezTo>
                <a:cubicBezTo>
                  <a:pt x="4614" y="1770"/>
                  <a:pt x="4823" y="1770"/>
                  <a:pt x="4893" y="1652"/>
                </a:cubicBezTo>
                <a:cubicBezTo>
                  <a:pt x="4893" y="1534"/>
                  <a:pt x="4963" y="1416"/>
                  <a:pt x="4963" y="1298"/>
                </a:cubicBezTo>
                <a:cubicBezTo>
                  <a:pt x="4963" y="1180"/>
                  <a:pt x="4893" y="944"/>
                  <a:pt x="4963" y="826"/>
                </a:cubicBezTo>
                <a:cubicBezTo>
                  <a:pt x="4963" y="708"/>
                  <a:pt x="5103" y="708"/>
                  <a:pt x="5173" y="708"/>
                </a:cubicBezTo>
                <a:cubicBezTo>
                  <a:pt x="5243" y="708"/>
                  <a:pt x="5383" y="472"/>
                  <a:pt x="5383" y="472"/>
                </a:cubicBezTo>
                <a:cubicBezTo>
                  <a:pt x="5452" y="354"/>
                  <a:pt x="5522" y="236"/>
                  <a:pt x="5522" y="118"/>
                </a:cubicBezTo>
                <a:cubicBezTo>
                  <a:pt x="5662" y="236"/>
                  <a:pt x="5802" y="472"/>
                  <a:pt x="5942" y="472"/>
                </a:cubicBezTo>
                <a:cubicBezTo>
                  <a:pt x="6151" y="590"/>
                  <a:pt x="6571" y="590"/>
                  <a:pt x="6850" y="708"/>
                </a:cubicBezTo>
                <a:cubicBezTo>
                  <a:pt x="6920" y="708"/>
                  <a:pt x="7060" y="944"/>
                  <a:pt x="7200" y="944"/>
                </a:cubicBezTo>
                <a:cubicBezTo>
                  <a:pt x="7270" y="944"/>
                  <a:pt x="7410" y="708"/>
                  <a:pt x="7480" y="708"/>
                </a:cubicBezTo>
                <a:cubicBezTo>
                  <a:pt x="7550" y="590"/>
                  <a:pt x="7550" y="236"/>
                  <a:pt x="7619" y="118"/>
                </a:cubicBezTo>
                <a:cubicBezTo>
                  <a:pt x="7689" y="118"/>
                  <a:pt x="7759" y="0"/>
                  <a:pt x="7829" y="0"/>
                </a:cubicBezTo>
                <a:cubicBezTo>
                  <a:pt x="7899" y="0"/>
                  <a:pt x="8039" y="118"/>
                  <a:pt x="8109" y="236"/>
                </a:cubicBezTo>
                <a:cubicBezTo>
                  <a:pt x="8109" y="236"/>
                  <a:pt x="8249" y="472"/>
                  <a:pt x="8249" y="590"/>
                </a:cubicBezTo>
                <a:cubicBezTo>
                  <a:pt x="8249" y="708"/>
                  <a:pt x="8179" y="826"/>
                  <a:pt x="8179" y="944"/>
                </a:cubicBezTo>
                <a:cubicBezTo>
                  <a:pt x="8109" y="1062"/>
                  <a:pt x="8179" y="1298"/>
                  <a:pt x="8249" y="1416"/>
                </a:cubicBezTo>
                <a:cubicBezTo>
                  <a:pt x="8249" y="1534"/>
                  <a:pt x="8458" y="1416"/>
                  <a:pt x="8528" y="1416"/>
                </a:cubicBezTo>
                <a:cubicBezTo>
                  <a:pt x="8598" y="1534"/>
                  <a:pt x="8878" y="1416"/>
                  <a:pt x="8948" y="1416"/>
                </a:cubicBezTo>
                <a:cubicBezTo>
                  <a:pt x="9017" y="1534"/>
                  <a:pt x="9157" y="1652"/>
                  <a:pt x="9297" y="1652"/>
                </a:cubicBezTo>
                <a:cubicBezTo>
                  <a:pt x="9367" y="1652"/>
                  <a:pt x="9507" y="1534"/>
                  <a:pt x="9577" y="1534"/>
                </a:cubicBezTo>
                <a:cubicBezTo>
                  <a:pt x="9647" y="1416"/>
                  <a:pt x="9856" y="1416"/>
                  <a:pt x="9996" y="1416"/>
                </a:cubicBezTo>
                <a:cubicBezTo>
                  <a:pt x="10066" y="1416"/>
                  <a:pt x="10276" y="1534"/>
                  <a:pt x="10416" y="1534"/>
                </a:cubicBezTo>
                <a:cubicBezTo>
                  <a:pt x="10485" y="1534"/>
                  <a:pt x="10695" y="1416"/>
                  <a:pt x="10835" y="1416"/>
                </a:cubicBezTo>
                <a:cubicBezTo>
                  <a:pt x="10905" y="1298"/>
                  <a:pt x="11115" y="1416"/>
                  <a:pt x="11184" y="1416"/>
                </a:cubicBezTo>
                <a:cubicBezTo>
                  <a:pt x="11324" y="1416"/>
                  <a:pt x="11604" y="1534"/>
                  <a:pt x="11674" y="1534"/>
                </a:cubicBezTo>
                <a:cubicBezTo>
                  <a:pt x="11744" y="1534"/>
                  <a:pt x="11953" y="1652"/>
                  <a:pt x="12023" y="1652"/>
                </a:cubicBezTo>
                <a:cubicBezTo>
                  <a:pt x="12093" y="1652"/>
                  <a:pt x="12303" y="1416"/>
                  <a:pt x="12373" y="1416"/>
                </a:cubicBezTo>
                <a:cubicBezTo>
                  <a:pt x="12443" y="1416"/>
                  <a:pt x="12583" y="1416"/>
                  <a:pt x="12652" y="1416"/>
                </a:cubicBezTo>
                <a:cubicBezTo>
                  <a:pt x="12792" y="1416"/>
                  <a:pt x="13002" y="1416"/>
                  <a:pt x="13142" y="1416"/>
                </a:cubicBezTo>
                <a:cubicBezTo>
                  <a:pt x="13282" y="1416"/>
                  <a:pt x="13491" y="1416"/>
                  <a:pt x="13561" y="1416"/>
                </a:cubicBezTo>
                <a:cubicBezTo>
                  <a:pt x="13631" y="1534"/>
                  <a:pt x="13841" y="1534"/>
                  <a:pt x="13841" y="1652"/>
                </a:cubicBezTo>
                <a:cubicBezTo>
                  <a:pt x="13911" y="1770"/>
                  <a:pt x="13841" y="2007"/>
                  <a:pt x="13841" y="2125"/>
                </a:cubicBezTo>
                <a:cubicBezTo>
                  <a:pt x="13841" y="2243"/>
                  <a:pt x="13841" y="2479"/>
                  <a:pt x="13841" y="2597"/>
                </a:cubicBezTo>
                <a:cubicBezTo>
                  <a:pt x="13771" y="2715"/>
                  <a:pt x="13701" y="2715"/>
                  <a:pt x="13631" y="2833"/>
                </a:cubicBezTo>
                <a:cubicBezTo>
                  <a:pt x="13631" y="2951"/>
                  <a:pt x="13631" y="3187"/>
                  <a:pt x="13631" y="3305"/>
                </a:cubicBezTo>
                <a:cubicBezTo>
                  <a:pt x="13631" y="3423"/>
                  <a:pt x="13701" y="3777"/>
                  <a:pt x="13701" y="3777"/>
                </a:cubicBezTo>
                <a:cubicBezTo>
                  <a:pt x="13771" y="3895"/>
                  <a:pt x="13911" y="3895"/>
                  <a:pt x="13981" y="3895"/>
                </a:cubicBezTo>
                <a:cubicBezTo>
                  <a:pt x="14050" y="3895"/>
                  <a:pt x="14190" y="3777"/>
                  <a:pt x="14260" y="3777"/>
                </a:cubicBezTo>
                <a:cubicBezTo>
                  <a:pt x="14330" y="3659"/>
                  <a:pt x="14330" y="3187"/>
                  <a:pt x="14330" y="3069"/>
                </a:cubicBezTo>
                <a:cubicBezTo>
                  <a:pt x="14400" y="2951"/>
                  <a:pt x="14470" y="2715"/>
                  <a:pt x="14540" y="2597"/>
                </a:cubicBezTo>
                <a:cubicBezTo>
                  <a:pt x="14610" y="2597"/>
                  <a:pt x="14750" y="2597"/>
                  <a:pt x="14819" y="2597"/>
                </a:cubicBezTo>
                <a:cubicBezTo>
                  <a:pt x="14959" y="2597"/>
                  <a:pt x="15099" y="2597"/>
                  <a:pt x="15239" y="2597"/>
                </a:cubicBezTo>
                <a:cubicBezTo>
                  <a:pt x="15309" y="2597"/>
                  <a:pt x="15449" y="2833"/>
                  <a:pt x="15518" y="2951"/>
                </a:cubicBezTo>
                <a:cubicBezTo>
                  <a:pt x="15588" y="2951"/>
                  <a:pt x="15728" y="2951"/>
                  <a:pt x="15868" y="2951"/>
                </a:cubicBezTo>
                <a:cubicBezTo>
                  <a:pt x="15938" y="2951"/>
                  <a:pt x="16078" y="2715"/>
                  <a:pt x="16217" y="2597"/>
                </a:cubicBezTo>
                <a:cubicBezTo>
                  <a:pt x="16287" y="2597"/>
                  <a:pt x="16357" y="2243"/>
                  <a:pt x="16497" y="2125"/>
                </a:cubicBezTo>
                <a:cubicBezTo>
                  <a:pt x="16567" y="2125"/>
                  <a:pt x="16847" y="2007"/>
                  <a:pt x="16986" y="2007"/>
                </a:cubicBezTo>
                <a:cubicBezTo>
                  <a:pt x="17056" y="2007"/>
                  <a:pt x="17266" y="2007"/>
                  <a:pt x="17336" y="2125"/>
                </a:cubicBezTo>
                <a:cubicBezTo>
                  <a:pt x="17476" y="2243"/>
                  <a:pt x="17685" y="2597"/>
                  <a:pt x="17755" y="2833"/>
                </a:cubicBezTo>
                <a:cubicBezTo>
                  <a:pt x="17755" y="2951"/>
                  <a:pt x="17755" y="3187"/>
                  <a:pt x="17755" y="3305"/>
                </a:cubicBezTo>
                <a:cubicBezTo>
                  <a:pt x="17825" y="3423"/>
                  <a:pt x="18035" y="3659"/>
                  <a:pt x="18105" y="3777"/>
                </a:cubicBezTo>
                <a:cubicBezTo>
                  <a:pt x="18175" y="3777"/>
                  <a:pt x="18384" y="3777"/>
                  <a:pt x="18454" y="3777"/>
                </a:cubicBezTo>
                <a:cubicBezTo>
                  <a:pt x="18524" y="3895"/>
                  <a:pt x="18594" y="3895"/>
                  <a:pt x="18594" y="4013"/>
                </a:cubicBezTo>
                <a:cubicBezTo>
                  <a:pt x="18664" y="4013"/>
                  <a:pt x="18664" y="4249"/>
                  <a:pt x="18664" y="4367"/>
                </a:cubicBezTo>
                <a:cubicBezTo>
                  <a:pt x="18664" y="4485"/>
                  <a:pt x="18664" y="4721"/>
                  <a:pt x="18594" y="4839"/>
                </a:cubicBezTo>
                <a:cubicBezTo>
                  <a:pt x="18524" y="4839"/>
                  <a:pt x="18384" y="4839"/>
                  <a:pt x="18245" y="4839"/>
                </a:cubicBezTo>
                <a:cubicBezTo>
                  <a:pt x="18175" y="4839"/>
                  <a:pt x="17965" y="4603"/>
                  <a:pt x="17895" y="4603"/>
                </a:cubicBezTo>
                <a:cubicBezTo>
                  <a:pt x="17825" y="4721"/>
                  <a:pt x="17755" y="4839"/>
                  <a:pt x="17755" y="4957"/>
                </a:cubicBezTo>
                <a:cubicBezTo>
                  <a:pt x="17685" y="5075"/>
                  <a:pt x="17755" y="5193"/>
                  <a:pt x="17755" y="5311"/>
                </a:cubicBezTo>
                <a:cubicBezTo>
                  <a:pt x="17755" y="5311"/>
                  <a:pt x="17825" y="5430"/>
                  <a:pt x="17895" y="5430"/>
                </a:cubicBezTo>
                <a:cubicBezTo>
                  <a:pt x="17895" y="5548"/>
                  <a:pt x="17895" y="5666"/>
                  <a:pt x="17895" y="5784"/>
                </a:cubicBezTo>
                <a:cubicBezTo>
                  <a:pt x="17895" y="5902"/>
                  <a:pt x="17825" y="6138"/>
                  <a:pt x="17825" y="6256"/>
                </a:cubicBezTo>
                <a:cubicBezTo>
                  <a:pt x="17825" y="6374"/>
                  <a:pt x="17825" y="6610"/>
                  <a:pt x="17895" y="6728"/>
                </a:cubicBezTo>
                <a:cubicBezTo>
                  <a:pt x="17965" y="6728"/>
                  <a:pt x="18175" y="6728"/>
                  <a:pt x="18245" y="6728"/>
                </a:cubicBezTo>
                <a:cubicBezTo>
                  <a:pt x="18315" y="6610"/>
                  <a:pt x="18245" y="6374"/>
                  <a:pt x="18245" y="6256"/>
                </a:cubicBezTo>
                <a:cubicBezTo>
                  <a:pt x="18245" y="6138"/>
                  <a:pt x="18175" y="5902"/>
                  <a:pt x="18175" y="5784"/>
                </a:cubicBezTo>
                <a:cubicBezTo>
                  <a:pt x="18175" y="5666"/>
                  <a:pt x="18245" y="5430"/>
                  <a:pt x="18315" y="5430"/>
                </a:cubicBezTo>
                <a:cubicBezTo>
                  <a:pt x="18384" y="5430"/>
                  <a:pt x="18454" y="5430"/>
                  <a:pt x="18454" y="5430"/>
                </a:cubicBezTo>
                <a:cubicBezTo>
                  <a:pt x="18524" y="5430"/>
                  <a:pt x="18524" y="5784"/>
                  <a:pt x="18524" y="5784"/>
                </a:cubicBezTo>
                <a:cubicBezTo>
                  <a:pt x="18594" y="5902"/>
                  <a:pt x="18804" y="6138"/>
                  <a:pt x="18874" y="6138"/>
                </a:cubicBezTo>
                <a:cubicBezTo>
                  <a:pt x="19014" y="6138"/>
                  <a:pt x="19153" y="6020"/>
                  <a:pt x="19223" y="6020"/>
                </a:cubicBezTo>
                <a:cubicBezTo>
                  <a:pt x="19293" y="6020"/>
                  <a:pt x="19433" y="6138"/>
                  <a:pt x="19503" y="6256"/>
                </a:cubicBezTo>
                <a:cubicBezTo>
                  <a:pt x="19573" y="6374"/>
                  <a:pt x="19713" y="6728"/>
                  <a:pt x="19852" y="6846"/>
                </a:cubicBezTo>
                <a:cubicBezTo>
                  <a:pt x="19922" y="6964"/>
                  <a:pt x="20132" y="6964"/>
                  <a:pt x="20202" y="6964"/>
                </a:cubicBezTo>
                <a:cubicBezTo>
                  <a:pt x="20272" y="6964"/>
                  <a:pt x="20551" y="7082"/>
                  <a:pt x="20621" y="7200"/>
                </a:cubicBezTo>
                <a:cubicBezTo>
                  <a:pt x="20691" y="7318"/>
                  <a:pt x="20831" y="7554"/>
                  <a:pt x="20901" y="7790"/>
                </a:cubicBezTo>
                <a:cubicBezTo>
                  <a:pt x="20971" y="7908"/>
                  <a:pt x="21041" y="8380"/>
                  <a:pt x="21181" y="8498"/>
                </a:cubicBezTo>
                <a:cubicBezTo>
                  <a:pt x="21250" y="8734"/>
                  <a:pt x="21460" y="8970"/>
                  <a:pt x="21600" y="9089"/>
                </a:cubicBezTo>
                <a:close/>
              </a:path>
            </a:pathLst>
          </a:custGeom>
          <a:solidFill>
            <a:srgbClr val="DCDEE0"/>
          </a:solidFill>
          <a:ln w="25400">
            <a:solidFill>
              <a:srgbClr val="FFFFFF"/>
            </a:solidFill>
            <a:miter/>
          </a:ln>
        </p:spPr>
        <p:txBody>
          <a:bodyPr lIns="60960" tIns="60960" rIns="60960" bIns="60960"/>
          <a:lstStyle/>
          <a:p>
            <a:pPr defTabSz="457200">
              <a:defRPr sz="5600">
                <a:latin typeface="Gill Sans"/>
                <a:ea typeface="Gill Sans"/>
                <a:cs typeface="Gill Sans"/>
                <a:sym typeface="Gill Sans"/>
              </a:defRPr>
            </a:pPr>
            <a:endParaRPr sz="7465"/>
          </a:p>
        </p:txBody>
      </p:sp>
      <p:sp>
        <p:nvSpPr>
          <p:cNvPr id="12065" name="Shape 12065"/>
          <p:cNvSpPr/>
          <p:nvPr/>
        </p:nvSpPr>
        <p:spPr>
          <a:xfrm>
            <a:off x="3311568" y="1575317"/>
            <a:ext cx="826675" cy="692311"/>
          </a:xfrm>
          <a:custGeom>
            <a:cxnLst>
              <a:cxn ang="0">
                <a:pos x="wd2" y="hd2"/>
              </a:cxn>
              <a:cxn ang="5400000">
                <a:pos x="wd2" y="hd2"/>
              </a:cxn>
              <a:cxn ang="10800000">
                <a:pos x="wd2" y="hd2"/>
              </a:cxn>
              <a:cxn ang="16200000">
                <a:pos x="wd2" y="hd2"/>
              </a:cxn>
            </a:cxnLst>
            <a:rect l="0" t="0" r="r" b="b"/>
            <a:pathLst>
              <a:path w="21600" h="21553" extrusionOk="0">
                <a:moveTo>
                  <a:pt x="4674" y="16575"/>
                </a:moveTo>
                <a:cubicBezTo>
                  <a:pt x="4674" y="16490"/>
                  <a:pt x="4674" y="16406"/>
                  <a:pt x="4603" y="16406"/>
                </a:cubicBezTo>
                <a:cubicBezTo>
                  <a:pt x="4532" y="16237"/>
                  <a:pt x="4249" y="16153"/>
                  <a:pt x="4178" y="15984"/>
                </a:cubicBezTo>
                <a:cubicBezTo>
                  <a:pt x="4178" y="15900"/>
                  <a:pt x="4178" y="15647"/>
                  <a:pt x="4108" y="15562"/>
                </a:cubicBezTo>
                <a:cubicBezTo>
                  <a:pt x="4037" y="15309"/>
                  <a:pt x="3541" y="15140"/>
                  <a:pt x="3470" y="14972"/>
                </a:cubicBezTo>
                <a:cubicBezTo>
                  <a:pt x="3399" y="14887"/>
                  <a:pt x="3399" y="14634"/>
                  <a:pt x="3399" y="14465"/>
                </a:cubicBezTo>
                <a:cubicBezTo>
                  <a:pt x="3329" y="14381"/>
                  <a:pt x="3258" y="14212"/>
                  <a:pt x="3258" y="14128"/>
                </a:cubicBezTo>
                <a:cubicBezTo>
                  <a:pt x="3187" y="14044"/>
                  <a:pt x="3045" y="14044"/>
                  <a:pt x="2974" y="14044"/>
                </a:cubicBezTo>
                <a:cubicBezTo>
                  <a:pt x="2904" y="13959"/>
                  <a:pt x="2762" y="13791"/>
                  <a:pt x="2691" y="13706"/>
                </a:cubicBezTo>
                <a:cubicBezTo>
                  <a:pt x="2620" y="13622"/>
                  <a:pt x="2620" y="13453"/>
                  <a:pt x="2550" y="13369"/>
                </a:cubicBezTo>
                <a:cubicBezTo>
                  <a:pt x="2479" y="13284"/>
                  <a:pt x="2408" y="13284"/>
                  <a:pt x="2337" y="13200"/>
                </a:cubicBezTo>
                <a:cubicBezTo>
                  <a:pt x="2195" y="13200"/>
                  <a:pt x="1983" y="13284"/>
                  <a:pt x="1912" y="13200"/>
                </a:cubicBezTo>
                <a:cubicBezTo>
                  <a:pt x="1841" y="13116"/>
                  <a:pt x="1983" y="12862"/>
                  <a:pt x="2054" y="12694"/>
                </a:cubicBezTo>
                <a:cubicBezTo>
                  <a:pt x="2054" y="12609"/>
                  <a:pt x="2054" y="12525"/>
                  <a:pt x="2054" y="12440"/>
                </a:cubicBezTo>
                <a:cubicBezTo>
                  <a:pt x="1983" y="12356"/>
                  <a:pt x="1912" y="12272"/>
                  <a:pt x="1841" y="12272"/>
                </a:cubicBezTo>
                <a:cubicBezTo>
                  <a:pt x="1770" y="12187"/>
                  <a:pt x="1558" y="12103"/>
                  <a:pt x="1558" y="11934"/>
                </a:cubicBezTo>
                <a:cubicBezTo>
                  <a:pt x="1487" y="11850"/>
                  <a:pt x="1558" y="11765"/>
                  <a:pt x="1629" y="11681"/>
                </a:cubicBezTo>
                <a:cubicBezTo>
                  <a:pt x="1700" y="11597"/>
                  <a:pt x="1770" y="11512"/>
                  <a:pt x="1841" y="11428"/>
                </a:cubicBezTo>
                <a:cubicBezTo>
                  <a:pt x="1983" y="11428"/>
                  <a:pt x="2195" y="11428"/>
                  <a:pt x="2266" y="11344"/>
                </a:cubicBezTo>
                <a:cubicBezTo>
                  <a:pt x="2337" y="11259"/>
                  <a:pt x="2266" y="11006"/>
                  <a:pt x="2195" y="10922"/>
                </a:cubicBezTo>
                <a:cubicBezTo>
                  <a:pt x="2125" y="10837"/>
                  <a:pt x="1983" y="10837"/>
                  <a:pt x="1841" y="10753"/>
                </a:cubicBezTo>
                <a:cubicBezTo>
                  <a:pt x="1770" y="10753"/>
                  <a:pt x="1558" y="10669"/>
                  <a:pt x="1487" y="10753"/>
                </a:cubicBezTo>
                <a:cubicBezTo>
                  <a:pt x="1416" y="10753"/>
                  <a:pt x="1346" y="10837"/>
                  <a:pt x="1275" y="10922"/>
                </a:cubicBezTo>
                <a:cubicBezTo>
                  <a:pt x="1204" y="11006"/>
                  <a:pt x="1204" y="11259"/>
                  <a:pt x="1133" y="11344"/>
                </a:cubicBezTo>
                <a:cubicBezTo>
                  <a:pt x="1133" y="11428"/>
                  <a:pt x="991" y="11512"/>
                  <a:pt x="921" y="11512"/>
                </a:cubicBezTo>
                <a:cubicBezTo>
                  <a:pt x="921" y="11512"/>
                  <a:pt x="850" y="11344"/>
                  <a:pt x="779" y="11344"/>
                </a:cubicBezTo>
                <a:cubicBezTo>
                  <a:pt x="779" y="11259"/>
                  <a:pt x="850" y="11090"/>
                  <a:pt x="850" y="11006"/>
                </a:cubicBezTo>
                <a:cubicBezTo>
                  <a:pt x="779" y="10837"/>
                  <a:pt x="567" y="10669"/>
                  <a:pt x="496" y="10584"/>
                </a:cubicBezTo>
                <a:cubicBezTo>
                  <a:pt x="496" y="10500"/>
                  <a:pt x="425" y="10415"/>
                  <a:pt x="354" y="10331"/>
                </a:cubicBezTo>
                <a:cubicBezTo>
                  <a:pt x="354" y="10162"/>
                  <a:pt x="425" y="9909"/>
                  <a:pt x="496" y="9825"/>
                </a:cubicBezTo>
                <a:cubicBezTo>
                  <a:pt x="496" y="9656"/>
                  <a:pt x="567" y="9319"/>
                  <a:pt x="637" y="9234"/>
                </a:cubicBezTo>
                <a:cubicBezTo>
                  <a:pt x="708" y="9150"/>
                  <a:pt x="991" y="9234"/>
                  <a:pt x="1062" y="9234"/>
                </a:cubicBezTo>
                <a:cubicBezTo>
                  <a:pt x="1133" y="9150"/>
                  <a:pt x="1133" y="8897"/>
                  <a:pt x="1204" y="8897"/>
                </a:cubicBezTo>
                <a:cubicBezTo>
                  <a:pt x="1275" y="8812"/>
                  <a:pt x="1416" y="8728"/>
                  <a:pt x="1558" y="8728"/>
                </a:cubicBezTo>
                <a:cubicBezTo>
                  <a:pt x="1700" y="8728"/>
                  <a:pt x="2054" y="8897"/>
                  <a:pt x="2125" y="9065"/>
                </a:cubicBezTo>
                <a:cubicBezTo>
                  <a:pt x="2266" y="9150"/>
                  <a:pt x="2337" y="9403"/>
                  <a:pt x="2408" y="9572"/>
                </a:cubicBezTo>
                <a:cubicBezTo>
                  <a:pt x="2479" y="9656"/>
                  <a:pt x="2550" y="9994"/>
                  <a:pt x="2620" y="10162"/>
                </a:cubicBezTo>
                <a:cubicBezTo>
                  <a:pt x="2691" y="10247"/>
                  <a:pt x="2904" y="10331"/>
                  <a:pt x="3045" y="10331"/>
                </a:cubicBezTo>
                <a:cubicBezTo>
                  <a:pt x="3187" y="10331"/>
                  <a:pt x="3399" y="10331"/>
                  <a:pt x="3541" y="10331"/>
                </a:cubicBezTo>
                <a:cubicBezTo>
                  <a:pt x="3612" y="10331"/>
                  <a:pt x="3753" y="10415"/>
                  <a:pt x="3824" y="10415"/>
                </a:cubicBezTo>
                <a:cubicBezTo>
                  <a:pt x="3895" y="10415"/>
                  <a:pt x="3966" y="10247"/>
                  <a:pt x="3966" y="10247"/>
                </a:cubicBezTo>
                <a:cubicBezTo>
                  <a:pt x="4037" y="10162"/>
                  <a:pt x="4178" y="10247"/>
                  <a:pt x="4249" y="10247"/>
                </a:cubicBezTo>
                <a:cubicBezTo>
                  <a:pt x="4320" y="10247"/>
                  <a:pt x="4462" y="10162"/>
                  <a:pt x="4532" y="10078"/>
                </a:cubicBezTo>
                <a:cubicBezTo>
                  <a:pt x="4603" y="9909"/>
                  <a:pt x="4603" y="9656"/>
                  <a:pt x="4532" y="9572"/>
                </a:cubicBezTo>
                <a:cubicBezTo>
                  <a:pt x="4462" y="9487"/>
                  <a:pt x="4320" y="9572"/>
                  <a:pt x="4249" y="9572"/>
                </a:cubicBezTo>
                <a:cubicBezTo>
                  <a:pt x="4108" y="9487"/>
                  <a:pt x="3895" y="9065"/>
                  <a:pt x="3824" y="8897"/>
                </a:cubicBezTo>
                <a:cubicBezTo>
                  <a:pt x="3824" y="8812"/>
                  <a:pt x="3824" y="8559"/>
                  <a:pt x="3824" y="8475"/>
                </a:cubicBezTo>
                <a:cubicBezTo>
                  <a:pt x="3753" y="8390"/>
                  <a:pt x="3683" y="8137"/>
                  <a:pt x="3612" y="8137"/>
                </a:cubicBezTo>
                <a:cubicBezTo>
                  <a:pt x="3541" y="8137"/>
                  <a:pt x="3470" y="8137"/>
                  <a:pt x="3399" y="8137"/>
                </a:cubicBezTo>
                <a:cubicBezTo>
                  <a:pt x="3329" y="8137"/>
                  <a:pt x="3187" y="8053"/>
                  <a:pt x="3116" y="8053"/>
                </a:cubicBezTo>
                <a:cubicBezTo>
                  <a:pt x="3045" y="7969"/>
                  <a:pt x="3116" y="7631"/>
                  <a:pt x="3045" y="7631"/>
                </a:cubicBezTo>
                <a:cubicBezTo>
                  <a:pt x="2974" y="7547"/>
                  <a:pt x="2762" y="7631"/>
                  <a:pt x="2691" y="7547"/>
                </a:cubicBezTo>
                <a:cubicBezTo>
                  <a:pt x="2691" y="7462"/>
                  <a:pt x="2691" y="7294"/>
                  <a:pt x="2691" y="7294"/>
                </a:cubicBezTo>
                <a:cubicBezTo>
                  <a:pt x="2762" y="7209"/>
                  <a:pt x="2974" y="7209"/>
                  <a:pt x="2974" y="7125"/>
                </a:cubicBezTo>
                <a:cubicBezTo>
                  <a:pt x="3116" y="6956"/>
                  <a:pt x="2904" y="6534"/>
                  <a:pt x="2974" y="6365"/>
                </a:cubicBezTo>
                <a:cubicBezTo>
                  <a:pt x="2974" y="6281"/>
                  <a:pt x="3116" y="6028"/>
                  <a:pt x="3258" y="5944"/>
                </a:cubicBezTo>
                <a:cubicBezTo>
                  <a:pt x="3258" y="5944"/>
                  <a:pt x="3399" y="6028"/>
                  <a:pt x="3470" y="5944"/>
                </a:cubicBezTo>
                <a:cubicBezTo>
                  <a:pt x="3541" y="5859"/>
                  <a:pt x="3470" y="5606"/>
                  <a:pt x="3470" y="5522"/>
                </a:cubicBezTo>
                <a:cubicBezTo>
                  <a:pt x="3399" y="5437"/>
                  <a:pt x="3258" y="5269"/>
                  <a:pt x="3258" y="5184"/>
                </a:cubicBezTo>
                <a:cubicBezTo>
                  <a:pt x="3258" y="5100"/>
                  <a:pt x="3399" y="5015"/>
                  <a:pt x="3470" y="4931"/>
                </a:cubicBezTo>
                <a:cubicBezTo>
                  <a:pt x="3541" y="4931"/>
                  <a:pt x="3612" y="4931"/>
                  <a:pt x="3683" y="4931"/>
                </a:cubicBezTo>
                <a:cubicBezTo>
                  <a:pt x="3683" y="4931"/>
                  <a:pt x="3753" y="4762"/>
                  <a:pt x="3753" y="4762"/>
                </a:cubicBezTo>
                <a:cubicBezTo>
                  <a:pt x="3683" y="4594"/>
                  <a:pt x="3470" y="4425"/>
                  <a:pt x="3329" y="4256"/>
                </a:cubicBezTo>
                <a:cubicBezTo>
                  <a:pt x="3258" y="4172"/>
                  <a:pt x="3045" y="3919"/>
                  <a:pt x="2904" y="3919"/>
                </a:cubicBezTo>
                <a:cubicBezTo>
                  <a:pt x="2833" y="3834"/>
                  <a:pt x="2550" y="3834"/>
                  <a:pt x="2408" y="3750"/>
                </a:cubicBezTo>
                <a:cubicBezTo>
                  <a:pt x="2337" y="3750"/>
                  <a:pt x="2195" y="3497"/>
                  <a:pt x="2054" y="3497"/>
                </a:cubicBezTo>
                <a:cubicBezTo>
                  <a:pt x="1912" y="3412"/>
                  <a:pt x="1700" y="3581"/>
                  <a:pt x="1558" y="3581"/>
                </a:cubicBezTo>
                <a:cubicBezTo>
                  <a:pt x="1416" y="3665"/>
                  <a:pt x="1204" y="3750"/>
                  <a:pt x="1062" y="3750"/>
                </a:cubicBezTo>
                <a:cubicBezTo>
                  <a:pt x="991" y="3834"/>
                  <a:pt x="779" y="4003"/>
                  <a:pt x="637" y="4003"/>
                </a:cubicBezTo>
                <a:cubicBezTo>
                  <a:pt x="567" y="4003"/>
                  <a:pt x="354" y="4003"/>
                  <a:pt x="283" y="4003"/>
                </a:cubicBezTo>
                <a:cubicBezTo>
                  <a:pt x="212" y="4003"/>
                  <a:pt x="71" y="4003"/>
                  <a:pt x="0" y="4087"/>
                </a:cubicBezTo>
                <a:cubicBezTo>
                  <a:pt x="0" y="3919"/>
                  <a:pt x="0" y="3834"/>
                  <a:pt x="0" y="3750"/>
                </a:cubicBezTo>
                <a:cubicBezTo>
                  <a:pt x="0" y="3581"/>
                  <a:pt x="71" y="3328"/>
                  <a:pt x="71" y="3159"/>
                </a:cubicBezTo>
                <a:cubicBezTo>
                  <a:pt x="71" y="2990"/>
                  <a:pt x="0" y="2737"/>
                  <a:pt x="0" y="2569"/>
                </a:cubicBezTo>
                <a:cubicBezTo>
                  <a:pt x="0" y="2400"/>
                  <a:pt x="142" y="2147"/>
                  <a:pt x="212" y="2062"/>
                </a:cubicBezTo>
                <a:cubicBezTo>
                  <a:pt x="354" y="2062"/>
                  <a:pt x="567" y="2062"/>
                  <a:pt x="637" y="2062"/>
                </a:cubicBezTo>
                <a:cubicBezTo>
                  <a:pt x="708" y="1978"/>
                  <a:pt x="850" y="1809"/>
                  <a:pt x="850" y="1725"/>
                </a:cubicBezTo>
                <a:cubicBezTo>
                  <a:pt x="921" y="1725"/>
                  <a:pt x="1062" y="1556"/>
                  <a:pt x="1204" y="1472"/>
                </a:cubicBezTo>
                <a:cubicBezTo>
                  <a:pt x="1346" y="1472"/>
                  <a:pt x="1629" y="1556"/>
                  <a:pt x="1700" y="1556"/>
                </a:cubicBezTo>
                <a:cubicBezTo>
                  <a:pt x="1770" y="1556"/>
                  <a:pt x="1912" y="1387"/>
                  <a:pt x="1983" y="1387"/>
                </a:cubicBezTo>
                <a:cubicBezTo>
                  <a:pt x="2054" y="1387"/>
                  <a:pt x="2266" y="1387"/>
                  <a:pt x="2337" y="1387"/>
                </a:cubicBezTo>
                <a:cubicBezTo>
                  <a:pt x="2408" y="1387"/>
                  <a:pt x="2479" y="1472"/>
                  <a:pt x="2479" y="1556"/>
                </a:cubicBezTo>
                <a:cubicBezTo>
                  <a:pt x="2620" y="1556"/>
                  <a:pt x="2833" y="1556"/>
                  <a:pt x="2904" y="1556"/>
                </a:cubicBezTo>
                <a:cubicBezTo>
                  <a:pt x="2974" y="1556"/>
                  <a:pt x="3187" y="1472"/>
                  <a:pt x="3187" y="1556"/>
                </a:cubicBezTo>
                <a:cubicBezTo>
                  <a:pt x="3258" y="1556"/>
                  <a:pt x="3187" y="1725"/>
                  <a:pt x="3258" y="1725"/>
                </a:cubicBezTo>
                <a:cubicBezTo>
                  <a:pt x="3258" y="1809"/>
                  <a:pt x="3470" y="1894"/>
                  <a:pt x="3612" y="1894"/>
                </a:cubicBezTo>
                <a:cubicBezTo>
                  <a:pt x="3683" y="1809"/>
                  <a:pt x="3824" y="1725"/>
                  <a:pt x="3895" y="1640"/>
                </a:cubicBezTo>
                <a:cubicBezTo>
                  <a:pt x="3966" y="1640"/>
                  <a:pt x="4108" y="1725"/>
                  <a:pt x="4108" y="1640"/>
                </a:cubicBezTo>
                <a:cubicBezTo>
                  <a:pt x="4178" y="1556"/>
                  <a:pt x="4178" y="1472"/>
                  <a:pt x="4178" y="1387"/>
                </a:cubicBezTo>
                <a:cubicBezTo>
                  <a:pt x="4178" y="1303"/>
                  <a:pt x="4178" y="1134"/>
                  <a:pt x="4178" y="965"/>
                </a:cubicBezTo>
                <a:cubicBezTo>
                  <a:pt x="4178" y="965"/>
                  <a:pt x="4249" y="797"/>
                  <a:pt x="4249" y="712"/>
                </a:cubicBezTo>
                <a:cubicBezTo>
                  <a:pt x="4249" y="712"/>
                  <a:pt x="4249" y="712"/>
                  <a:pt x="4249" y="712"/>
                </a:cubicBezTo>
                <a:cubicBezTo>
                  <a:pt x="4391" y="797"/>
                  <a:pt x="4603" y="628"/>
                  <a:pt x="4745" y="712"/>
                </a:cubicBezTo>
                <a:cubicBezTo>
                  <a:pt x="4816" y="712"/>
                  <a:pt x="5028" y="797"/>
                  <a:pt x="5099" y="881"/>
                </a:cubicBezTo>
                <a:cubicBezTo>
                  <a:pt x="5241" y="1050"/>
                  <a:pt x="5311" y="1303"/>
                  <a:pt x="5382" y="1472"/>
                </a:cubicBezTo>
                <a:cubicBezTo>
                  <a:pt x="5382" y="1556"/>
                  <a:pt x="5453" y="1809"/>
                  <a:pt x="5524" y="1809"/>
                </a:cubicBezTo>
                <a:cubicBezTo>
                  <a:pt x="5524" y="1894"/>
                  <a:pt x="5736" y="1978"/>
                  <a:pt x="5807" y="1978"/>
                </a:cubicBezTo>
                <a:cubicBezTo>
                  <a:pt x="5878" y="1978"/>
                  <a:pt x="5949" y="1725"/>
                  <a:pt x="5949" y="1640"/>
                </a:cubicBezTo>
                <a:cubicBezTo>
                  <a:pt x="5949" y="1556"/>
                  <a:pt x="5807" y="1387"/>
                  <a:pt x="5807" y="1303"/>
                </a:cubicBezTo>
                <a:cubicBezTo>
                  <a:pt x="5736" y="1219"/>
                  <a:pt x="5807" y="1050"/>
                  <a:pt x="5807" y="965"/>
                </a:cubicBezTo>
                <a:cubicBezTo>
                  <a:pt x="5878" y="881"/>
                  <a:pt x="6020" y="712"/>
                  <a:pt x="6090" y="628"/>
                </a:cubicBezTo>
                <a:cubicBezTo>
                  <a:pt x="6161" y="544"/>
                  <a:pt x="6374" y="544"/>
                  <a:pt x="6445" y="544"/>
                </a:cubicBezTo>
                <a:cubicBezTo>
                  <a:pt x="6515" y="459"/>
                  <a:pt x="6657" y="544"/>
                  <a:pt x="6728" y="544"/>
                </a:cubicBezTo>
                <a:cubicBezTo>
                  <a:pt x="6799" y="544"/>
                  <a:pt x="6940" y="459"/>
                  <a:pt x="7011" y="459"/>
                </a:cubicBezTo>
                <a:cubicBezTo>
                  <a:pt x="7082" y="375"/>
                  <a:pt x="7224" y="122"/>
                  <a:pt x="7294" y="37"/>
                </a:cubicBezTo>
                <a:cubicBezTo>
                  <a:pt x="7436" y="37"/>
                  <a:pt x="7790" y="-47"/>
                  <a:pt x="7932" y="37"/>
                </a:cubicBezTo>
                <a:cubicBezTo>
                  <a:pt x="8003" y="37"/>
                  <a:pt x="8215" y="122"/>
                  <a:pt x="8286" y="206"/>
                </a:cubicBezTo>
                <a:cubicBezTo>
                  <a:pt x="8357" y="290"/>
                  <a:pt x="8569" y="459"/>
                  <a:pt x="8640" y="459"/>
                </a:cubicBezTo>
                <a:cubicBezTo>
                  <a:pt x="8852" y="544"/>
                  <a:pt x="9136" y="375"/>
                  <a:pt x="9277" y="375"/>
                </a:cubicBezTo>
                <a:cubicBezTo>
                  <a:pt x="9419" y="375"/>
                  <a:pt x="9702" y="290"/>
                  <a:pt x="9773" y="459"/>
                </a:cubicBezTo>
                <a:cubicBezTo>
                  <a:pt x="9915" y="544"/>
                  <a:pt x="9844" y="881"/>
                  <a:pt x="9844" y="965"/>
                </a:cubicBezTo>
                <a:cubicBezTo>
                  <a:pt x="9915" y="1050"/>
                  <a:pt x="9986" y="1134"/>
                  <a:pt x="10056" y="1134"/>
                </a:cubicBezTo>
                <a:cubicBezTo>
                  <a:pt x="10127" y="1303"/>
                  <a:pt x="10127" y="1472"/>
                  <a:pt x="10198" y="1556"/>
                </a:cubicBezTo>
                <a:cubicBezTo>
                  <a:pt x="10198" y="1640"/>
                  <a:pt x="10127" y="1809"/>
                  <a:pt x="10198" y="1894"/>
                </a:cubicBezTo>
                <a:cubicBezTo>
                  <a:pt x="10269" y="1894"/>
                  <a:pt x="10340" y="1725"/>
                  <a:pt x="10410" y="1640"/>
                </a:cubicBezTo>
                <a:cubicBezTo>
                  <a:pt x="10481" y="1640"/>
                  <a:pt x="10552" y="1472"/>
                  <a:pt x="10623" y="1472"/>
                </a:cubicBezTo>
                <a:cubicBezTo>
                  <a:pt x="10694" y="1472"/>
                  <a:pt x="10765" y="1640"/>
                  <a:pt x="10835" y="1725"/>
                </a:cubicBezTo>
                <a:cubicBezTo>
                  <a:pt x="10835" y="1809"/>
                  <a:pt x="10906" y="1978"/>
                  <a:pt x="10906" y="2062"/>
                </a:cubicBezTo>
                <a:cubicBezTo>
                  <a:pt x="10977" y="2147"/>
                  <a:pt x="11119" y="2231"/>
                  <a:pt x="11190" y="2231"/>
                </a:cubicBezTo>
                <a:cubicBezTo>
                  <a:pt x="11260" y="2315"/>
                  <a:pt x="11473" y="2315"/>
                  <a:pt x="11614" y="2400"/>
                </a:cubicBezTo>
                <a:cubicBezTo>
                  <a:pt x="11685" y="2400"/>
                  <a:pt x="11756" y="2569"/>
                  <a:pt x="11827" y="2569"/>
                </a:cubicBezTo>
                <a:cubicBezTo>
                  <a:pt x="11827" y="2653"/>
                  <a:pt x="11898" y="2737"/>
                  <a:pt x="11898" y="2822"/>
                </a:cubicBezTo>
                <a:cubicBezTo>
                  <a:pt x="11969" y="2822"/>
                  <a:pt x="12110" y="2822"/>
                  <a:pt x="12181" y="2822"/>
                </a:cubicBezTo>
                <a:cubicBezTo>
                  <a:pt x="12181" y="2906"/>
                  <a:pt x="12323" y="2990"/>
                  <a:pt x="12323" y="2990"/>
                </a:cubicBezTo>
                <a:cubicBezTo>
                  <a:pt x="12464" y="3159"/>
                  <a:pt x="12606" y="3328"/>
                  <a:pt x="12677" y="3497"/>
                </a:cubicBezTo>
                <a:cubicBezTo>
                  <a:pt x="12748" y="3497"/>
                  <a:pt x="12748" y="3665"/>
                  <a:pt x="12748" y="3750"/>
                </a:cubicBezTo>
                <a:cubicBezTo>
                  <a:pt x="12818" y="3919"/>
                  <a:pt x="12889" y="4172"/>
                  <a:pt x="12960" y="4256"/>
                </a:cubicBezTo>
                <a:cubicBezTo>
                  <a:pt x="13031" y="4340"/>
                  <a:pt x="13243" y="4425"/>
                  <a:pt x="13314" y="4509"/>
                </a:cubicBezTo>
                <a:cubicBezTo>
                  <a:pt x="13385" y="4594"/>
                  <a:pt x="13527" y="4678"/>
                  <a:pt x="13597" y="4762"/>
                </a:cubicBezTo>
                <a:cubicBezTo>
                  <a:pt x="13668" y="4847"/>
                  <a:pt x="14022" y="4931"/>
                  <a:pt x="14093" y="5015"/>
                </a:cubicBezTo>
                <a:cubicBezTo>
                  <a:pt x="14235" y="5100"/>
                  <a:pt x="14447" y="5269"/>
                  <a:pt x="14518" y="5269"/>
                </a:cubicBezTo>
                <a:cubicBezTo>
                  <a:pt x="14589" y="5269"/>
                  <a:pt x="14801" y="5269"/>
                  <a:pt x="14872" y="5269"/>
                </a:cubicBezTo>
                <a:cubicBezTo>
                  <a:pt x="15014" y="5184"/>
                  <a:pt x="15297" y="5184"/>
                  <a:pt x="15439" y="5269"/>
                </a:cubicBezTo>
                <a:cubicBezTo>
                  <a:pt x="15510" y="5269"/>
                  <a:pt x="15580" y="5522"/>
                  <a:pt x="15651" y="5606"/>
                </a:cubicBezTo>
                <a:cubicBezTo>
                  <a:pt x="15722" y="5690"/>
                  <a:pt x="15864" y="5859"/>
                  <a:pt x="15934" y="5859"/>
                </a:cubicBezTo>
                <a:cubicBezTo>
                  <a:pt x="16076" y="5944"/>
                  <a:pt x="16359" y="5944"/>
                  <a:pt x="16501" y="5944"/>
                </a:cubicBezTo>
                <a:cubicBezTo>
                  <a:pt x="16784" y="5944"/>
                  <a:pt x="17422" y="5944"/>
                  <a:pt x="17705" y="5944"/>
                </a:cubicBezTo>
                <a:cubicBezTo>
                  <a:pt x="17917" y="5859"/>
                  <a:pt x="18201" y="5775"/>
                  <a:pt x="18342" y="5775"/>
                </a:cubicBezTo>
                <a:cubicBezTo>
                  <a:pt x="18555" y="5775"/>
                  <a:pt x="18909" y="5775"/>
                  <a:pt x="19121" y="5775"/>
                </a:cubicBezTo>
                <a:cubicBezTo>
                  <a:pt x="19192" y="5775"/>
                  <a:pt x="19405" y="5859"/>
                  <a:pt x="19475" y="5859"/>
                </a:cubicBezTo>
                <a:cubicBezTo>
                  <a:pt x="19617" y="5859"/>
                  <a:pt x="19830" y="5775"/>
                  <a:pt x="19971" y="5775"/>
                </a:cubicBezTo>
                <a:cubicBezTo>
                  <a:pt x="20042" y="5690"/>
                  <a:pt x="20184" y="5437"/>
                  <a:pt x="20325" y="5437"/>
                </a:cubicBezTo>
                <a:cubicBezTo>
                  <a:pt x="20467" y="5353"/>
                  <a:pt x="20750" y="5184"/>
                  <a:pt x="20892" y="5269"/>
                </a:cubicBezTo>
                <a:cubicBezTo>
                  <a:pt x="20963" y="5269"/>
                  <a:pt x="21033" y="5353"/>
                  <a:pt x="21104" y="5437"/>
                </a:cubicBezTo>
                <a:cubicBezTo>
                  <a:pt x="21175" y="5437"/>
                  <a:pt x="21246" y="5606"/>
                  <a:pt x="21317" y="5690"/>
                </a:cubicBezTo>
                <a:cubicBezTo>
                  <a:pt x="21317" y="5690"/>
                  <a:pt x="21317" y="5690"/>
                  <a:pt x="21388" y="5690"/>
                </a:cubicBezTo>
                <a:cubicBezTo>
                  <a:pt x="21388" y="5775"/>
                  <a:pt x="21388" y="5944"/>
                  <a:pt x="21388" y="6028"/>
                </a:cubicBezTo>
                <a:cubicBezTo>
                  <a:pt x="21388" y="6112"/>
                  <a:pt x="21458" y="6281"/>
                  <a:pt x="21458" y="6365"/>
                </a:cubicBezTo>
                <a:cubicBezTo>
                  <a:pt x="21458" y="6450"/>
                  <a:pt x="21600" y="6534"/>
                  <a:pt x="21600" y="6619"/>
                </a:cubicBezTo>
                <a:cubicBezTo>
                  <a:pt x="21600" y="6703"/>
                  <a:pt x="21600" y="6872"/>
                  <a:pt x="21529" y="6956"/>
                </a:cubicBezTo>
                <a:cubicBezTo>
                  <a:pt x="21529" y="7040"/>
                  <a:pt x="21388" y="7209"/>
                  <a:pt x="21388" y="7294"/>
                </a:cubicBezTo>
                <a:cubicBezTo>
                  <a:pt x="21388" y="7294"/>
                  <a:pt x="21529" y="7462"/>
                  <a:pt x="21529" y="7462"/>
                </a:cubicBezTo>
                <a:cubicBezTo>
                  <a:pt x="21458" y="7547"/>
                  <a:pt x="21317" y="7631"/>
                  <a:pt x="21317" y="7631"/>
                </a:cubicBezTo>
                <a:cubicBezTo>
                  <a:pt x="21246" y="7631"/>
                  <a:pt x="21033" y="7631"/>
                  <a:pt x="20963" y="7631"/>
                </a:cubicBezTo>
                <a:cubicBezTo>
                  <a:pt x="20892" y="7631"/>
                  <a:pt x="20679" y="7800"/>
                  <a:pt x="20609" y="7969"/>
                </a:cubicBezTo>
                <a:cubicBezTo>
                  <a:pt x="20538" y="8053"/>
                  <a:pt x="20609" y="8222"/>
                  <a:pt x="20538" y="8390"/>
                </a:cubicBezTo>
                <a:cubicBezTo>
                  <a:pt x="20467" y="8475"/>
                  <a:pt x="20325" y="8559"/>
                  <a:pt x="20184" y="8559"/>
                </a:cubicBezTo>
                <a:cubicBezTo>
                  <a:pt x="20113" y="8644"/>
                  <a:pt x="19900" y="8728"/>
                  <a:pt x="19830" y="8728"/>
                </a:cubicBezTo>
                <a:cubicBezTo>
                  <a:pt x="19759" y="8728"/>
                  <a:pt x="19546" y="8728"/>
                  <a:pt x="19405" y="8728"/>
                </a:cubicBezTo>
                <a:cubicBezTo>
                  <a:pt x="19334" y="8728"/>
                  <a:pt x="19121" y="8812"/>
                  <a:pt x="19050" y="8897"/>
                </a:cubicBezTo>
                <a:cubicBezTo>
                  <a:pt x="18980" y="8897"/>
                  <a:pt x="18838" y="9065"/>
                  <a:pt x="18767" y="9150"/>
                </a:cubicBezTo>
                <a:cubicBezTo>
                  <a:pt x="18696" y="9150"/>
                  <a:pt x="18696" y="9403"/>
                  <a:pt x="18626" y="9487"/>
                </a:cubicBezTo>
                <a:cubicBezTo>
                  <a:pt x="18626" y="9572"/>
                  <a:pt x="18626" y="9909"/>
                  <a:pt x="18626" y="9994"/>
                </a:cubicBezTo>
                <a:cubicBezTo>
                  <a:pt x="18626" y="10078"/>
                  <a:pt x="18696" y="10247"/>
                  <a:pt x="18696" y="10415"/>
                </a:cubicBezTo>
                <a:cubicBezTo>
                  <a:pt x="18696" y="10500"/>
                  <a:pt x="18555" y="10669"/>
                  <a:pt x="18484" y="10753"/>
                </a:cubicBezTo>
                <a:cubicBezTo>
                  <a:pt x="18413" y="10837"/>
                  <a:pt x="18059" y="10753"/>
                  <a:pt x="17917" y="10753"/>
                </a:cubicBezTo>
                <a:cubicBezTo>
                  <a:pt x="17847" y="10753"/>
                  <a:pt x="17705" y="10922"/>
                  <a:pt x="17634" y="10922"/>
                </a:cubicBezTo>
                <a:cubicBezTo>
                  <a:pt x="17492" y="11006"/>
                  <a:pt x="17209" y="11006"/>
                  <a:pt x="17068" y="11090"/>
                </a:cubicBezTo>
                <a:cubicBezTo>
                  <a:pt x="16997" y="11090"/>
                  <a:pt x="16784" y="11259"/>
                  <a:pt x="16784" y="11344"/>
                </a:cubicBezTo>
                <a:cubicBezTo>
                  <a:pt x="16643" y="11512"/>
                  <a:pt x="16572" y="11850"/>
                  <a:pt x="16572" y="12019"/>
                </a:cubicBezTo>
                <a:cubicBezTo>
                  <a:pt x="16501" y="12103"/>
                  <a:pt x="16501" y="12525"/>
                  <a:pt x="16430" y="12609"/>
                </a:cubicBezTo>
                <a:cubicBezTo>
                  <a:pt x="16359" y="12694"/>
                  <a:pt x="16218" y="12778"/>
                  <a:pt x="16147" y="12778"/>
                </a:cubicBezTo>
                <a:cubicBezTo>
                  <a:pt x="16076" y="12778"/>
                  <a:pt x="15864" y="12778"/>
                  <a:pt x="15793" y="12862"/>
                </a:cubicBezTo>
                <a:cubicBezTo>
                  <a:pt x="15651" y="12862"/>
                  <a:pt x="15580" y="13200"/>
                  <a:pt x="15439" y="13284"/>
                </a:cubicBezTo>
                <a:cubicBezTo>
                  <a:pt x="15297" y="13369"/>
                  <a:pt x="15014" y="13284"/>
                  <a:pt x="14872" y="13284"/>
                </a:cubicBezTo>
                <a:cubicBezTo>
                  <a:pt x="14801" y="13284"/>
                  <a:pt x="14518" y="13284"/>
                  <a:pt x="14447" y="13200"/>
                </a:cubicBezTo>
                <a:cubicBezTo>
                  <a:pt x="14447" y="13116"/>
                  <a:pt x="14447" y="12947"/>
                  <a:pt x="14376" y="12862"/>
                </a:cubicBezTo>
                <a:cubicBezTo>
                  <a:pt x="14376" y="12778"/>
                  <a:pt x="14235" y="12778"/>
                  <a:pt x="14235" y="12778"/>
                </a:cubicBezTo>
                <a:cubicBezTo>
                  <a:pt x="14093" y="12778"/>
                  <a:pt x="13881" y="12947"/>
                  <a:pt x="13810" y="13031"/>
                </a:cubicBezTo>
                <a:cubicBezTo>
                  <a:pt x="13739" y="13200"/>
                  <a:pt x="13597" y="13453"/>
                  <a:pt x="13597" y="13537"/>
                </a:cubicBezTo>
                <a:cubicBezTo>
                  <a:pt x="13527" y="13706"/>
                  <a:pt x="13597" y="14044"/>
                  <a:pt x="13527" y="14212"/>
                </a:cubicBezTo>
                <a:cubicBezTo>
                  <a:pt x="13456" y="14381"/>
                  <a:pt x="13243" y="14719"/>
                  <a:pt x="13172" y="14887"/>
                </a:cubicBezTo>
                <a:cubicBezTo>
                  <a:pt x="13102" y="14972"/>
                  <a:pt x="12960" y="15225"/>
                  <a:pt x="12889" y="15394"/>
                </a:cubicBezTo>
                <a:cubicBezTo>
                  <a:pt x="12818" y="15478"/>
                  <a:pt x="12677" y="15647"/>
                  <a:pt x="12606" y="15731"/>
                </a:cubicBezTo>
                <a:cubicBezTo>
                  <a:pt x="12606" y="15731"/>
                  <a:pt x="12464" y="15900"/>
                  <a:pt x="12464" y="15984"/>
                </a:cubicBezTo>
                <a:cubicBezTo>
                  <a:pt x="12464" y="16069"/>
                  <a:pt x="12535" y="16322"/>
                  <a:pt x="12464" y="16406"/>
                </a:cubicBezTo>
                <a:cubicBezTo>
                  <a:pt x="12464" y="16490"/>
                  <a:pt x="12464" y="16659"/>
                  <a:pt x="12393" y="16744"/>
                </a:cubicBezTo>
                <a:cubicBezTo>
                  <a:pt x="12323" y="16828"/>
                  <a:pt x="12181" y="16912"/>
                  <a:pt x="12110" y="16912"/>
                </a:cubicBezTo>
                <a:cubicBezTo>
                  <a:pt x="12039" y="16997"/>
                  <a:pt x="11898" y="16912"/>
                  <a:pt x="11827" y="16912"/>
                </a:cubicBezTo>
                <a:cubicBezTo>
                  <a:pt x="11827" y="16997"/>
                  <a:pt x="11685" y="17081"/>
                  <a:pt x="11685" y="17165"/>
                </a:cubicBezTo>
                <a:cubicBezTo>
                  <a:pt x="11614" y="17250"/>
                  <a:pt x="11685" y="17503"/>
                  <a:pt x="11756" y="17587"/>
                </a:cubicBezTo>
                <a:cubicBezTo>
                  <a:pt x="11756" y="17672"/>
                  <a:pt x="11898" y="17840"/>
                  <a:pt x="11898" y="17925"/>
                </a:cubicBezTo>
                <a:cubicBezTo>
                  <a:pt x="11898" y="18009"/>
                  <a:pt x="11827" y="18178"/>
                  <a:pt x="11827" y="18262"/>
                </a:cubicBezTo>
                <a:cubicBezTo>
                  <a:pt x="11756" y="18347"/>
                  <a:pt x="11685" y="18515"/>
                  <a:pt x="11614" y="18515"/>
                </a:cubicBezTo>
                <a:cubicBezTo>
                  <a:pt x="11544" y="18600"/>
                  <a:pt x="11402" y="18684"/>
                  <a:pt x="11260" y="18769"/>
                </a:cubicBezTo>
                <a:cubicBezTo>
                  <a:pt x="11190" y="18769"/>
                  <a:pt x="11048" y="18769"/>
                  <a:pt x="10977" y="18769"/>
                </a:cubicBezTo>
                <a:cubicBezTo>
                  <a:pt x="10835" y="18684"/>
                  <a:pt x="10694" y="18600"/>
                  <a:pt x="10694" y="18515"/>
                </a:cubicBezTo>
                <a:cubicBezTo>
                  <a:pt x="10623" y="18515"/>
                  <a:pt x="10623" y="18347"/>
                  <a:pt x="10623" y="18262"/>
                </a:cubicBezTo>
                <a:cubicBezTo>
                  <a:pt x="10623" y="18178"/>
                  <a:pt x="10623" y="18009"/>
                  <a:pt x="10552" y="18009"/>
                </a:cubicBezTo>
                <a:cubicBezTo>
                  <a:pt x="10552" y="17925"/>
                  <a:pt x="10410" y="17925"/>
                  <a:pt x="10340" y="17925"/>
                </a:cubicBezTo>
                <a:cubicBezTo>
                  <a:pt x="10269" y="17925"/>
                  <a:pt x="10127" y="17925"/>
                  <a:pt x="10056" y="18009"/>
                </a:cubicBezTo>
                <a:cubicBezTo>
                  <a:pt x="9986" y="18009"/>
                  <a:pt x="9915" y="18178"/>
                  <a:pt x="9844" y="18178"/>
                </a:cubicBezTo>
                <a:cubicBezTo>
                  <a:pt x="9773" y="18262"/>
                  <a:pt x="9631" y="18431"/>
                  <a:pt x="9561" y="18515"/>
                </a:cubicBezTo>
                <a:cubicBezTo>
                  <a:pt x="9490" y="18600"/>
                  <a:pt x="9207" y="18600"/>
                  <a:pt x="9136" y="18600"/>
                </a:cubicBezTo>
                <a:cubicBezTo>
                  <a:pt x="9065" y="18684"/>
                  <a:pt x="8994" y="18937"/>
                  <a:pt x="8994" y="19022"/>
                </a:cubicBezTo>
                <a:cubicBezTo>
                  <a:pt x="8994" y="19106"/>
                  <a:pt x="9065" y="19275"/>
                  <a:pt x="9136" y="19275"/>
                </a:cubicBezTo>
                <a:cubicBezTo>
                  <a:pt x="9207" y="19359"/>
                  <a:pt x="9419" y="19359"/>
                  <a:pt x="9490" y="19444"/>
                </a:cubicBezTo>
                <a:cubicBezTo>
                  <a:pt x="9561" y="19444"/>
                  <a:pt x="9561" y="19697"/>
                  <a:pt x="9631" y="19697"/>
                </a:cubicBezTo>
                <a:cubicBezTo>
                  <a:pt x="9702" y="19697"/>
                  <a:pt x="9773" y="19444"/>
                  <a:pt x="9844" y="19359"/>
                </a:cubicBezTo>
                <a:cubicBezTo>
                  <a:pt x="9844" y="19359"/>
                  <a:pt x="9986" y="19275"/>
                  <a:pt x="9986" y="19275"/>
                </a:cubicBezTo>
                <a:cubicBezTo>
                  <a:pt x="10127" y="19275"/>
                  <a:pt x="10127" y="19528"/>
                  <a:pt x="10198" y="19612"/>
                </a:cubicBezTo>
                <a:cubicBezTo>
                  <a:pt x="10269" y="19697"/>
                  <a:pt x="10340" y="19950"/>
                  <a:pt x="10340" y="20034"/>
                </a:cubicBezTo>
                <a:cubicBezTo>
                  <a:pt x="10340" y="20119"/>
                  <a:pt x="10198" y="20287"/>
                  <a:pt x="10198" y="20372"/>
                </a:cubicBezTo>
                <a:cubicBezTo>
                  <a:pt x="10127" y="20456"/>
                  <a:pt x="9915" y="20541"/>
                  <a:pt x="9915" y="20625"/>
                </a:cubicBezTo>
                <a:cubicBezTo>
                  <a:pt x="9844" y="20709"/>
                  <a:pt x="9844" y="20962"/>
                  <a:pt x="9773" y="21047"/>
                </a:cubicBezTo>
                <a:cubicBezTo>
                  <a:pt x="9773" y="21131"/>
                  <a:pt x="9631" y="21384"/>
                  <a:pt x="9561" y="21469"/>
                </a:cubicBezTo>
                <a:cubicBezTo>
                  <a:pt x="9561" y="21469"/>
                  <a:pt x="9490" y="21553"/>
                  <a:pt x="9419" y="21553"/>
                </a:cubicBezTo>
                <a:cubicBezTo>
                  <a:pt x="9419" y="21553"/>
                  <a:pt x="9348" y="21469"/>
                  <a:pt x="9348" y="21469"/>
                </a:cubicBezTo>
                <a:cubicBezTo>
                  <a:pt x="9348" y="21384"/>
                  <a:pt x="9277" y="21300"/>
                  <a:pt x="9207" y="21216"/>
                </a:cubicBezTo>
                <a:cubicBezTo>
                  <a:pt x="9136" y="21131"/>
                  <a:pt x="8923" y="21047"/>
                  <a:pt x="8852" y="21047"/>
                </a:cubicBezTo>
                <a:cubicBezTo>
                  <a:pt x="8782" y="20962"/>
                  <a:pt x="8569" y="20794"/>
                  <a:pt x="8498" y="20709"/>
                </a:cubicBezTo>
                <a:cubicBezTo>
                  <a:pt x="8428" y="20709"/>
                  <a:pt x="8286" y="20625"/>
                  <a:pt x="8286" y="20625"/>
                </a:cubicBezTo>
                <a:cubicBezTo>
                  <a:pt x="8144" y="20541"/>
                  <a:pt x="8003" y="20625"/>
                  <a:pt x="7932" y="20625"/>
                </a:cubicBezTo>
                <a:cubicBezTo>
                  <a:pt x="7790" y="20709"/>
                  <a:pt x="7649" y="20794"/>
                  <a:pt x="7578" y="20794"/>
                </a:cubicBezTo>
                <a:cubicBezTo>
                  <a:pt x="7507" y="20878"/>
                  <a:pt x="7365" y="20962"/>
                  <a:pt x="7294" y="20878"/>
                </a:cubicBezTo>
                <a:cubicBezTo>
                  <a:pt x="7153" y="20878"/>
                  <a:pt x="7082" y="20625"/>
                  <a:pt x="7011" y="20541"/>
                </a:cubicBezTo>
                <a:cubicBezTo>
                  <a:pt x="7011" y="20456"/>
                  <a:pt x="6940" y="20372"/>
                  <a:pt x="6870" y="20372"/>
                </a:cubicBezTo>
                <a:cubicBezTo>
                  <a:pt x="6799" y="20372"/>
                  <a:pt x="6657" y="20456"/>
                  <a:pt x="6586" y="20372"/>
                </a:cubicBezTo>
                <a:cubicBezTo>
                  <a:pt x="6515" y="20287"/>
                  <a:pt x="6586" y="20119"/>
                  <a:pt x="6586" y="20034"/>
                </a:cubicBezTo>
                <a:cubicBezTo>
                  <a:pt x="6515" y="19950"/>
                  <a:pt x="6303" y="19866"/>
                  <a:pt x="6232" y="19866"/>
                </a:cubicBezTo>
                <a:cubicBezTo>
                  <a:pt x="6232" y="19866"/>
                  <a:pt x="6090" y="19697"/>
                  <a:pt x="6090" y="19697"/>
                </a:cubicBezTo>
                <a:cubicBezTo>
                  <a:pt x="6090" y="19612"/>
                  <a:pt x="6090" y="19612"/>
                  <a:pt x="6090" y="19528"/>
                </a:cubicBezTo>
                <a:cubicBezTo>
                  <a:pt x="6090" y="19444"/>
                  <a:pt x="6161" y="19359"/>
                  <a:pt x="6161" y="19275"/>
                </a:cubicBezTo>
                <a:cubicBezTo>
                  <a:pt x="6232" y="19275"/>
                  <a:pt x="6303" y="19275"/>
                  <a:pt x="6303" y="19190"/>
                </a:cubicBezTo>
                <a:cubicBezTo>
                  <a:pt x="6374" y="19106"/>
                  <a:pt x="6374" y="18937"/>
                  <a:pt x="6445" y="18853"/>
                </a:cubicBezTo>
                <a:cubicBezTo>
                  <a:pt x="6445" y="18769"/>
                  <a:pt x="6374" y="18600"/>
                  <a:pt x="6374" y="18515"/>
                </a:cubicBezTo>
                <a:cubicBezTo>
                  <a:pt x="6374" y="18431"/>
                  <a:pt x="6515" y="18262"/>
                  <a:pt x="6445" y="18178"/>
                </a:cubicBezTo>
                <a:cubicBezTo>
                  <a:pt x="6445" y="18094"/>
                  <a:pt x="6374" y="18009"/>
                  <a:pt x="6374" y="17925"/>
                </a:cubicBezTo>
                <a:cubicBezTo>
                  <a:pt x="6303" y="17840"/>
                  <a:pt x="6232" y="17840"/>
                  <a:pt x="6161" y="17756"/>
                </a:cubicBezTo>
                <a:cubicBezTo>
                  <a:pt x="6161" y="17672"/>
                  <a:pt x="6090" y="17503"/>
                  <a:pt x="6090" y="17503"/>
                </a:cubicBezTo>
                <a:cubicBezTo>
                  <a:pt x="6020" y="17419"/>
                  <a:pt x="5878" y="17334"/>
                  <a:pt x="5807" y="17334"/>
                </a:cubicBezTo>
                <a:cubicBezTo>
                  <a:pt x="5736" y="17334"/>
                  <a:pt x="5666" y="17419"/>
                  <a:pt x="5595" y="17419"/>
                </a:cubicBezTo>
                <a:cubicBezTo>
                  <a:pt x="5524" y="17503"/>
                  <a:pt x="5524" y="17672"/>
                  <a:pt x="5524" y="17756"/>
                </a:cubicBezTo>
                <a:cubicBezTo>
                  <a:pt x="5453" y="17840"/>
                  <a:pt x="5382" y="18009"/>
                  <a:pt x="5382" y="18094"/>
                </a:cubicBezTo>
                <a:cubicBezTo>
                  <a:pt x="5311" y="18178"/>
                  <a:pt x="5241" y="18262"/>
                  <a:pt x="5241" y="18262"/>
                </a:cubicBezTo>
                <a:cubicBezTo>
                  <a:pt x="5170" y="18347"/>
                  <a:pt x="5099" y="18347"/>
                  <a:pt x="5028" y="18347"/>
                </a:cubicBezTo>
                <a:cubicBezTo>
                  <a:pt x="5028" y="18347"/>
                  <a:pt x="4957" y="18347"/>
                  <a:pt x="4957" y="18347"/>
                </a:cubicBezTo>
                <a:cubicBezTo>
                  <a:pt x="4887" y="18262"/>
                  <a:pt x="4674" y="18094"/>
                  <a:pt x="4674" y="18009"/>
                </a:cubicBezTo>
                <a:cubicBezTo>
                  <a:pt x="4603" y="17840"/>
                  <a:pt x="4603" y="17672"/>
                  <a:pt x="4603" y="17503"/>
                </a:cubicBezTo>
                <a:cubicBezTo>
                  <a:pt x="4674" y="17419"/>
                  <a:pt x="4745" y="17334"/>
                  <a:pt x="4745" y="17250"/>
                </a:cubicBezTo>
                <a:cubicBezTo>
                  <a:pt x="4745" y="17165"/>
                  <a:pt x="4745" y="16912"/>
                  <a:pt x="4674" y="16828"/>
                </a:cubicBezTo>
                <a:cubicBezTo>
                  <a:pt x="4674" y="16744"/>
                  <a:pt x="4674" y="16659"/>
                  <a:pt x="4674" y="16575"/>
                </a:cubicBezTo>
                <a:close/>
                <a:moveTo>
                  <a:pt x="8994" y="17840"/>
                </a:moveTo>
                <a:cubicBezTo>
                  <a:pt x="9065" y="17756"/>
                  <a:pt x="8994" y="17503"/>
                  <a:pt x="8994" y="17419"/>
                </a:cubicBezTo>
                <a:cubicBezTo>
                  <a:pt x="8994" y="17250"/>
                  <a:pt x="8923" y="17081"/>
                  <a:pt x="8852" y="16997"/>
                </a:cubicBezTo>
                <a:cubicBezTo>
                  <a:pt x="8782" y="16912"/>
                  <a:pt x="8498" y="16997"/>
                  <a:pt x="8428" y="16912"/>
                </a:cubicBezTo>
                <a:cubicBezTo>
                  <a:pt x="8357" y="16828"/>
                  <a:pt x="8286" y="16659"/>
                  <a:pt x="8215" y="16575"/>
                </a:cubicBezTo>
                <a:cubicBezTo>
                  <a:pt x="8215" y="16490"/>
                  <a:pt x="8215" y="16322"/>
                  <a:pt x="8215" y="16237"/>
                </a:cubicBezTo>
                <a:cubicBezTo>
                  <a:pt x="8215" y="16153"/>
                  <a:pt x="8357" y="16069"/>
                  <a:pt x="8357" y="16069"/>
                </a:cubicBezTo>
                <a:cubicBezTo>
                  <a:pt x="8428" y="15984"/>
                  <a:pt x="8640" y="16069"/>
                  <a:pt x="8640" y="15984"/>
                </a:cubicBezTo>
                <a:cubicBezTo>
                  <a:pt x="8782" y="15984"/>
                  <a:pt x="8852" y="15815"/>
                  <a:pt x="8852" y="15731"/>
                </a:cubicBezTo>
                <a:cubicBezTo>
                  <a:pt x="8923" y="15647"/>
                  <a:pt x="8923" y="15394"/>
                  <a:pt x="8852" y="15309"/>
                </a:cubicBezTo>
                <a:cubicBezTo>
                  <a:pt x="8852" y="15225"/>
                  <a:pt x="8640" y="15225"/>
                  <a:pt x="8569" y="15140"/>
                </a:cubicBezTo>
                <a:cubicBezTo>
                  <a:pt x="8569" y="15056"/>
                  <a:pt x="8640" y="14803"/>
                  <a:pt x="8569" y="14719"/>
                </a:cubicBezTo>
                <a:cubicBezTo>
                  <a:pt x="8428" y="14634"/>
                  <a:pt x="8073" y="14719"/>
                  <a:pt x="7932" y="14634"/>
                </a:cubicBezTo>
                <a:cubicBezTo>
                  <a:pt x="7861" y="14550"/>
                  <a:pt x="7790" y="14381"/>
                  <a:pt x="7719" y="14381"/>
                </a:cubicBezTo>
                <a:cubicBezTo>
                  <a:pt x="7578" y="14297"/>
                  <a:pt x="7294" y="14297"/>
                  <a:pt x="7224" y="14212"/>
                </a:cubicBezTo>
                <a:cubicBezTo>
                  <a:pt x="7153" y="14212"/>
                  <a:pt x="7082" y="13959"/>
                  <a:pt x="7011" y="13875"/>
                </a:cubicBezTo>
                <a:cubicBezTo>
                  <a:pt x="6940" y="13875"/>
                  <a:pt x="6799" y="13791"/>
                  <a:pt x="6799" y="13791"/>
                </a:cubicBezTo>
                <a:cubicBezTo>
                  <a:pt x="6657" y="13706"/>
                  <a:pt x="6303" y="13706"/>
                  <a:pt x="6161" y="13706"/>
                </a:cubicBezTo>
                <a:cubicBezTo>
                  <a:pt x="6090" y="13706"/>
                  <a:pt x="5949" y="13622"/>
                  <a:pt x="5878" y="13622"/>
                </a:cubicBezTo>
                <a:cubicBezTo>
                  <a:pt x="5807" y="13622"/>
                  <a:pt x="5666" y="13537"/>
                  <a:pt x="5595" y="13622"/>
                </a:cubicBezTo>
                <a:cubicBezTo>
                  <a:pt x="5524" y="13622"/>
                  <a:pt x="5453" y="13875"/>
                  <a:pt x="5382" y="13959"/>
                </a:cubicBezTo>
                <a:cubicBezTo>
                  <a:pt x="5311" y="14044"/>
                  <a:pt x="5170" y="14297"/>
                  <a:pt x="5170" y="14381"/>
                </a:cubicBezTo>
                <a:cubicBezTo>
                  <a:pt x="5099" y="14550"/>
                  <a:pt x="5170" y="14803"/>
                  <a:pt x="5241" y="14887"/>
                </a:cubicBezTo>
                <a:cubicBezTo>
                  <a:pt x="5311" y="15056"/>
                  <a:pt x="5524" y="15140"/>
                  <a:pt x="5595" y="15309"/>
                </a:cubicBezTo>
                <a:cubicBezTo>
                  <a:pt x="5666" y="15394"/>
                  <a:pt x="5807" y="15647"/>
                  <a:pt x="5878" y="15815"/>
                </a:cubicBezTo>
                <a:cubicBezTo>
                  <a:pt x="5949" y="15984"/>
                  <a:pt x="6020" y="16322"/>
                  <a:pt x="6090" y="16406"/>
                </a:cubicBezTo>
                <a:cubicBezTo>
                  <a:pt x="6161" y="16490"/>
                  <a:pt x="6232" y="16659"/>
                  <a:pt x="6303" y="16659"/>
                </a:cubicBezTo>
                <a:cubicBezTo>
                  <a:pt x="6374" y="16744"/>
                  <a:pt x="6657" y="16744"/>
                  <a:pt x="6799" y="16744"/>
                </a:cubicBezTo>
                <a:cubicBezTo>
                  <a:pt x="6870" y="16659"/>
                  <a:pt x="6940" y="16490"/>
                  <a:pt x="7011" y="16490"/>
                </a:cubicBezTo>
                <a:cubicBezTo>
                  <a:pt x="7153" y="16490"/>
                  <a:pt x="7294" y="16744"/>
                  <a:pt x="7365" y="16912"/>
                </a:cubicBezTo>
                <a:cubicBezTo>
                  <a:pt x="7436" y="16997"/>
                  <a:pt x="7507" y="17165"/>
                  <a:pt x="7578" y="17165"/>
                </a:cubicBezTo>
                <a:cubicBezTo>
                  <a:pt x="7649" y="17334"/>
                  <a:pt x="7932" y="17419"/>
                  <a:pt x="8073" y="17503"/>
                </a:cubicBezTo>
                <a:cubicBezTo>
                  <a:pt x="8144" y="17503"/>
                  <a:pt x="8357" y="17419"/>
                  <a:pt x="8428" y="17503"/>
                </a:cubicBezTo>
                <a:cubicBezTo>
                  <a:pt x="8569" y="17503"/>
                  <a:pt x="8569" y="17840"/>
                  <a:pt x="8640" y="17840"/>
                </a:cubicBezTo>
                <a:cubicBezTo>
                  <a:pt x="8782" y="17925"/>
                  <a:pt x="8923" y="17925"/>
                  <a:pt x="8994" y="17840"/>
                </a:cubicBezTo>
                <a:close/>
              </a:path>
            </a:pathLst>
          </a:custGeom>
          <a:solidFill>
            <a:srgbClr val="DCDEE0"/>
          </a:solidFill>
          <a:ln w="25400">
            <a:solidFill>
              <a:srgbClr val="FFFFFF"/>
            </a:solidFill>
            <a:miter/>
          </a:ln>
        </p:spPr>
        <p:txBody>
          <a:bodyPr lIns="60960" tIns="60960" rIns="60960" bIns="60960"/>
          <a:lstStyle/>
          <a:p>
            <a:pPr defTabSz="457200">
              <a:defRPr sz="5600">
                <a:latin typeface="Gill Sans"/>
                <a:ea typeface="Gill Sans"/>
                <a:cs typeface="Gill Sans"/>
                <a:sym typeface="Gill Sans"/>
              </a:defRPr>
            </a:pPr>
            <a:endParaRPr sz="7465"/>
          </a:p>
        </p:txBody>
      </p:sp>
      <p:sp>
        <p:nvSpPr>
          <p:cNvPr id="12066" name="Shape 12066"/>
          <p:cNvSpPr/>
          <p:nvPr/>
        </p:nvSpPr>
        <p:spPr>
          <a:xfrm>
            <a:off x="3284503" y="2079692"/>
            <a:ext cx="688896" cy="623417"/>
          </a:xfrm>
          <a:custGeom>
            <a:cxnLst>
              <a:cxn ang="0">
                <a:pos x="wd2" y="hd2"/>
              </a:cxn>
              <a:cxn ang="5400000">
                <a:pos x="wd2" y="hd2"/>
              </a:cxn>
              <a:cxn ang="10800000">
                <a:pos x="wd2" y="hd2"/>
              </a:cxn>
              <a:cxn ang="16200000">
                <a:pos x="wd2" y="hd2"/>
              </a:cxn>
            </a:cxnLst>
            <a:rect l="0" t="0" r="r" b="b"/>
            <a:pathLst>
              <a:path w="21600" h="21548" extrusionOk="0">
                <a:moveTo>
                  <a:pt x="12161" y="6522"/>
                </a:moveTo>
                <a:cubicBezTo>
                  <a:pt x="12161" y="6616"/>
                  <a:pt x="12246" y="6710"/>
                  <a:pt x="12246" y="6804"/>
                </a:cubicBezTo>
                <a:cubicBezTo>
                  <a:pt x="12331" y="6804"/>
                  <a:pt x="12586" y="6710"/>
                  <a:pt x="12586" y="6804"/>
                </a:cubicBezTo>
                <a:cubicBezTo>
                  <a:pt x="12671" y="6804"/>
                  <a:pt x="12756" y="6898"/>
                  <a:pt x="12841" y="6991"/>
                </a:cubicBezTo>
                <a:cubicBezTo>
                  <a:pt x="12841" y="7085"/>
                  <a:pt x="12841" y="7179"/>
                  <a:pt x="12926" y="7273"/>
                </a:cubicBezTo>
                <a:cubicBezTo>
                  <a:pt x="12926" y="7273"/>
                  <a:pt x="13181" y="7273"/>
                  <a:pt x="13266" y="7273"/>
                </a:cubicBezTo>
                <a:cubicBezTo>
                  <a:pt x="13351" y="7273"/>
                  <a:pt x="13436" y="7367"/>
                  <a:pt x="13521" y="7367"/>
                </a:cubicBezTo>
                <a:cubicBezTo>
                  <a:pt x="13606" y="7367"/>
                  <a:pt x="13691" y="7555"/>
                  <a:pt x="13691" y="7649"/>
                </a:cubicBezTo>
                <a:cubicBezTo>
                  <a:pt x="13776" y="7649"/>
                  <a:pt x="14031" y="7649"/>
                  <a:pt x="14117" y="7743"/>
                </a:cubicBezTo>
                <a:cubicBezTo>
                  <a:pt x="14202" y="7743"/>
                  <a:pt x="14287" y="7837"/>
                  <a:pt x="14372" y="7931"/>
                </a:cubicBezTo>
                <a:cubicBezTo>
                  <a:pt x="14542" y="8025"/>
                  <a:pt x="14797" y="8212"/>
                  <a:pt x="14882" y="8400"/>
                </a:cubicBezTo>
                <a:cubicBezTo>
                  <a:pt x="14882" y="8494"/>
                  <a:pt x="14797" y="8776"/>
                  <a:pt x="14882" y="8870"/>
                </a:cubicBezTo>
                <a:cubicBezTo>
                  <a:pt x="14882" y="8964"/>
                  <a:pt x="15052" y="9151"/>
                  <a:pt x="15137" y="9151"/>
                </a:cubicBezTo>
                <a:cubicBezTo>
                  <a:pt x="15137" y="9151"/>
                  <a:pt x="15307" y="9151"/>
                  <a:pt x="15392" y="9151"/>
                </a:cubicBezTo>
                <a:cubicBezTo>
                  <a:pt x="15477" y="9151"/>
                  <a:pt x="15732" y="9058"/>
                  <a:pt x="15817" y="9058"/>
                </a:cubicBezTo>
                <a:cubicBezTo>
                  <a:pt x="15902" y="9058"/>
                  <a:pt x="16157" y="9058"/>
                  <a:pt x="16243" y="9058"/>
                </a:cubicBezTo>
                <a:cubicBezTo>
                  <a:pt x="16328" y="9058"/>
                  <a:pt x="16413" y="9151"/>
                  <a:pt x="16498" y="9245"/>
                </a:cubicBezTo>
                <a:cubicBezTo>
                  <a:pt x="16498" y="9245"/>
                  <a:pt x="16498" y="9527"/>
                  <a:pt x="16413" y="9621"/>
                </a:cubicBezTo>
                <a:cubicBezTo>
                  <a:pt x="16413" y="9621"/>
                  <a:pt x="16243" y="9715"/>
                  <a:pt x="16243" y="9809"/>
                </a:cubicBezTo>
                <a:cubicBezTo>
                  <a:pt x="16243" y="9903"/>
                  <a:pt x="16328" y="9903"/>
                  <a:pt x="16413" y="9997"/>
                </a:cubicBezTo>
                <a:cubicBezTo>
                  <a:pt x="16498" y="10091"/>
                  <a:pt x="16668" y="10185"/>
                  <a:pt x="16668" y="10278"/>
                </a:cubicBezTo>
                <a:cubicBezTo>
                  <a:pt x="16753" y="10278"/>
                  <a:pt x="16923" y="10372"/>
                  <a:pt x="16923" y="10466"/>
                </a:cubicBezTo>
                <a:cubicBezTo>
                  <a:pt x="16923" y="10560"/>
                  <a:pt x="16753" y="10560"/>
                  <a:pt x="16753" y="10654"/>
                </a:cubicBezTo>
                <a:cubicBezTo>
                  <a:pt x="16668" y="10748"/>
                  <a:pt x="16583" y="10842"/>
                  <a:pt x="16668" y="10936"/>
                </a:cubicBezTo>
                <a:cubicBezTo>
                  <a:pt x="16668" y="11030"/>
                  <a:pt x="16753" y="11124"/>
                  <a:pt x="16838" y="11124"/>
                </a:cubicBezTo>
                <a:cubicBezTo>
                  <a:pt x="16923" y="11124"/>
                  <a:pt x="17008" y="10936"/>
                  <a:pt x="17093" y="10936"/>
                </a:cubicBezTo>
                <a:cubicBezTo>
                  <a:pt x="17263" y="10842"/>
                  <a:pt x="17518" y="10842"/>
                  <a:pt x="17603" y="10842"/>
                </a:cubicBezTo>
                <a:cubicBezTo>
                  <a:pt x="17688" y="10842"/>
                  <a:pt x="17858" y="10936"/>
                  <a:pt x="17858" y="10936"/>
                </a:cubicBezTo>
                <a:cubicBezTo>
                  <a:pt x="17943" y="11030"/>
                  <a:pt x="18028" y="11124"/>
                  <a:pt x="18028" y="11124"/>
                </a:cubicBezTo>
                <a:cubicBezTo>
                  <a:pt x="18113" y="11311"/>
                  <a:pt x="17858" y="11593"/>
                  <a:pt x="17943" y="11687"/>
                </a:cubicBezTo>
                <a:cubicBezTo>
                  <a:pt x="18028" y="11875"/>
                  <a:pt x="18283" y="11781"/>
                  <a:pt x="18454" y="11875"/>
                </a:cubicBezTo>
                <a:cubicBezTo>
                  <a:pt x="18539" y="11969"/>
                  <a:pt x="18624" y="12157"/>
                  <a:pt x="18709" y="12251"/>
                </a:cubicBezTo>
                <a:cubicBezTo>
                  <a:pt x="18794" y="12345"/>
                  <a:pt x="18794" y="12720"/>
                  <a:pt x="18879" y="12908"/>
                </a:cubicBezTo>
                <a:cubicBezTo>
                  <a:pt x="18879" y="13002"/>
                  <a:pt x="18964" y="13190"/>
                  <a:pt x="19049" y="13284"/>
                </a:cubicBezTo>
                <a:cubicBezTo>
                  <a:pt x="19049" y="13471"/>
                  <a:pt x="19049" y="13941"/>
                  <a:pt x="19134" y="14129"/>
                </a:cubicBezTo>
                <a:cubicBezTo>
                  <a:pt x="19219" y="14223"/>
                  <a:pt x="19389" y="14129"/>
                  <a:pt x="19474" y="14223"/>
                </a:cubicBezTo>
                <a:cubicBezTo>
                  <a:pt x="19559" y="14317"/>
                  <a:pt x="19559" y="14505"/>
                  <a:pt x="19644" y="14598"/>
                </a:cubicBezTo>
                <a:cubicBezTo>
                  <a:pt x="19729" y="14692"/>
                  <a:pt x="19814" y="14880"/>
                  <a:pt x="19899" y="14880"/>
                </a:cubicBezTo>
                <a:cubicBezTo>
                  <a:pt x="19984" y="14974"/>
                  <a:pt x="20239" y="14974"/>
                  <a:pt x="20324" y="14974"/>
                </a:cubicBezTo>
                <a:cubicBezTo>
                  <a:pt x="20409" y="15068"/>
                  <a:pt x="20494" y="15162"/>
                  <a:pt x="20580" y="15256"/>
                </a:cubicBezTo>
                <a:cubicBezTo>
                  <a:pt x="20665" y="15350"/>
                  <a:pt x="20750" y="15631"/>
                  <a:pt x="20920" y="15725"/>
                </a:cubicBezTo>
                <a:cubicBezTo>
                  <a:pt x="21005" y="15819"/>
                  <a:pt x="21175" y="16007"/>
                  <a:pt x="21345" y="16101"/>
                </a:cubicBezTo>
                <a:cubicBezTo>
                  <a:pt x="21345" y="16289"/>
                  <a:pt x="21515" y="16477"/>
                  <a:pt x="21600" y="16571"/>
                </a:cubicBezTo>
                <a:cubicBezTo>
                  <a:pt x="21600" y="16665"/>
                  <a:pt x="21515" y="16946"/>
                  <a:pt x="21515" y="17040"/>
                </a:cubicBezTo>
                <a:cubicBezTo>
                  <a:pt x="21430" y="17134"/>
                  <a:pt x="21430" y="17322"/>
                  <a:pt x="21345" y="17322"/>
                </a:cubicBezTo>
                <a:cubicBezTo>
                  <a:pt x="21260" y="17416"/>
                  <a:pt x="20920" y="17416"/>
                  <a:pt x="20835" y="17322"/>
                </a:cubicBezTo>
                <a:cubicBezTo>
                  <a:pt x="20750" y="17228"/>
                  <a:pt x="20665" y="17040"/>
                  <a:pt x="20580" y="16946"/>
                </a:cubicBezTo>
                <a:cubicBezTo>
                  <a:pt x="20494" y="16946"/>
                  <a:pt x="20239" y="17040"/>
                  <a:pt x="20154" y="17040"/>
                </a:cubicBezTo>
                <a:cubicBezTo>
                  <a:pt x="20069" y="17040"/>
                  <a:pt x="19814" y="16946"/>
                  <a:pt x="19729" y="16946"/>
                </a:cubicBezTo>
                <a:cubicBezTo>
                  <a:pt x="19644" y="16852"/>
                  <a:pt x="19474" y="16758"/>
                  <a:pt x="19389" y="16758"/>
                </a:cubicBezTo>
                <a:cubicBezTo>
                  <a:pt x="19304" y="16852"/>
                  <a:pt x="19219" y="17040"/>
                  <a:pt x="19134" y="17040"/>
                </a:cubicBezTo>
                <a:cubicBezTo>
                  <a:pt x="19049" y="17134"/>
                  <a:pt x="18879" y="17416"/>
                  <a:pt x="18709" y="17416"/>
                </a:cubicBezTo>
                <a:cubicBezTo>
                  <a:pt x="18624" y="17510"/>
                  <a:pt x="18369" y="17510"/>
                  <a:pt x="18283" y="17604"/>
                </a:cubicBezTo>
                <a:cubicBezTo>
                  <a:pt x="18198" y="17698"/>
                  <a:pt x="17943" y="17979"/>
                  <a:pt x="17858" y="18167"/>
                </a:cubicBezTo>
                <a:cubicBezTo>
                  <a:pt x="17773" y="18261"/>
                  <a:pt x="17603" y="18449"/>
                  <a:pt x="17603" y="18637"/>
                </a:cubicBezTo>
                <a:cubicBezTo>
                  <a:pt x="17518" y="18731"/>
                  <a:pt x="17603" y="19012"/>
                  <a:pt x="17603" y="19106"/>
                </a:cubicBezTo>
                <a:cubicBezTo>
                  <a:pt x="17603" y="19200"/>
                  <a:pt x="17773" y="19482"/>
                  <a:pt x="17858" y="19482"/>
                </a:cubicBezTo>
                <a:cubicBezTo>
                  <a:pt x="17943" y="19576"/>
                  <a:pt x="18198" y="19576"/>
                  <a:pt x="18198" y="19670"/>
                </a:cubicBezTo>
                <a:cubicBezTo>
                  <a:pt x="18283" y="19764"/>
                  <a:pt x="18283" y="19951"/>
                  <a:pt x="18283" y="20045"/>
                </a:cubicBezTo>
                <a:cubicBezTo>
                  <a:pt x="18283" y="20139"/>
                  <a:pt x="18369" y="20139"/>
                  <a:pt x="18454" y="20233"/>
                </a:cubicBezTo>
                <a:cubicBezTo>
                  <a:pt x="18454" y="20233"/>
                  <a:pt x="18369" y="20327"/>
                  <a:pt x="18369" y="20327"/>
                </a:cubicBezTo>
                <a:cubicBezTo>
                  <a:pt x="18283" y="20421"/>
                  <a:pt x="18113" y="20515"/>
                  <a:pt x="18113" y="20609"/>
                </a:cubicBezTo>
                <a:cubicBezTo>
                  <a:pt x="18028" y="20703"/>
                  <a:pt x="18028" y="20891"/>
                  <a:pt x="18028" y="21078"/>
                </a:cubicBezTo>
                <a:cubicBezTo>
                  <a:pt x="17943" y="21078"/>
                  <a:pt x="17858" y="20985"/>
                  <a:pt x="17773" y="20985"/>
                </a:cubicBezTo>
                <a:cubicBezTo>
                  <a:pt x="17688" y="20985"/>
                  <a:pt x="17518" y="20985"/>
                  <a:pt x="17348" y="21078"/>
                </a:cubicBezTo>
                <a:cubicBezTo>
                  <a:pt x="17348" y="21078"/>
                  <a:pt x="17178" y="21266"/>
                  <a:pt x="17093" y="21266"/>
                </a:cubicBezTo>
                <a:cubicBezTo>
                  <a:pt x="17008" y="21360"/>
                  <a:pt x="16838" y="21548"/>
                  <a:pt x="16753" y="21548"/>
                </a:cubicBezTo>
                <a:cubicBezTo>
                  <a:pt x="16583" y="21548"/>
                  <a:pt x="16498" y="21360"/>
                  <a:pt x="16413" y="21266"/>
                </a:cubicBezTo>
                <a:cubicBezTo>
                  <a:pt x="16328" y="21266"/>
                  <a:pt x="16072" y="21360"/>
                  <a:pt x="15987" y="21360"/>
                </a:cubicBezTo>
                <a:cubicBezTo>
                  <a:pt x="15902" y="21360"/>
                  <a:pt x="15647" y="21266"/>
                  <a:pt x="15647" y="21172"/>
                </a:cubicBezTo>
                <a:cubicBezTo>
                  <a:pt x="15647" y="21172"/>
                  <a:pt x="15562" y="20891"/>
                  <a:pt x="15477" y="20797"/>
                </a:cubicBezTo>
                <a:cubicBezTo>
                  <a:pt x="15392" y="20703"/>
                  <a:pt x="15222" y="20515"/>
                  <a:pt x="15137" y="20421"/>
                </a:cubicBezTo>
                <a:cubicBezTo>
                  <a:pt x="14967" y="20327"/>
                  <a:pt x="14797" y="20327"/>
                  <a:pt x="14712" y="20233"/>
                </a:cubicBezTo>
                <a:cubicBezTo>
                  <a:pt x="14542" y="20233"/>
                  <a:pt x="14372" y="20045"/>
                  <a:pt x="14287" y="20045"/>
                </a:cubicBezTo>
                <a:cubicBezTo>
                  <a:pt x="14202" y="19858"/>
                  <a:pt x="14031" y="19670"/>
                  <a:pt x="14031" y="19482"/>
                </a:cubicBezTo>
                <a:cubicBezTo>
                  <a:pt x="14031" y="19388"/>
                  <a:pt x="14117" y="19200"/>
                  <a:pt x="14117" y="19106"/>
                </a:cubicBezTo>
                <a:cubicBezTo>
                  <a:pt x="14202" y="19012"/>
                  <a:pt x="14287" y="19012"/>
                  <a:pt x="14287" y="18918"/>
                </a:cubicBezTo>
                <a:cubicBezTo>
                  <a:pt x="14372" y="18825"/>
                  <a:pt x="14457" y="18543"/>
                  <a:pt x="14372" y="18355"/>
                </a:cubicBezTo>
                <a:cubicBezTo>
                  <a:pt x="14372" y="18261"/>
                  <a:pt x="14202" y="18261"/>
                  <a:pt x="14202" y="18167"/>
                </a:cubicBezTo>
                <a:cubicBezTo>
                  <a:pt x="14117" y="18073"/>
                  <a:pt x="14031" y="17885"/>
                  <a:pt x="14031" y="17791"/>
                </a:cubicBezTo>
                <a:cubicBezTo>
                  <a:pt x="14031" y="17698"/>
                  <a:pt x="13946" y="17322"/>
                  <a:pt x="14031" y="17228"/>
                </a:cubicBezTo>
                <a:cubicBezTo>
                  <a:pt x="14117" y="17134"/>
                  <a:pt x="14287" y="17228"/>
                  <a:pt x="14372" y="17134"/>
                </a:cubicBezTo>
                <a:cubicBezTo>
                  <a:pt x="14457" y="17134"/>
                  <a:pt x="14627" y="17040"/>
                  <a:pt x="14627" y="17040"/>
                </a:cubicBezTo>
                <a:cubicBezTo>
                  <a:pt x="14712" y="16946"/>
                  <a:pt x="14712" y="16665"/>
                  <a:pt x="14627" y="16571"/>
                </a:cubicBezTo>
                <a:cubicBezTo>
                  <a:pt x="14627" y="16477"/>
                  <a:pt x="14457" y="16289"/>
                  <a:pt x="14372" y="16289"/>
                </a:cubicBezTo>
                <a:cubicBezTo>
                  <a:pt x="14287" y="16195"/>
                  <a:pt x="14031" y="16101"/>
                  <a:pt x="13946" y="16101"/>
                </a:cubicBezTo>
                <a:cubicBezTo>
                  <a:pt x="13861" y="16007"/>
                  <a:pt x="13521" y="15913"/>
                  <a:pt x="13436" y="16007"/>
                </a:cubicBezTo>
                <a:cubicBezTo>
                  <a:pt x="13351" y="16007"/>
                  <a:pt x="13181" y="16195"/>
                  <a:pt x="13096" y="16195"/>
                </a:cubicBezTo>
                <a:cubicBezTo>
                  <a:pt x="13011" y="16289"/>
                  <a:pt x="12841" y="16289"/>
                  <a:pt x="12756" y="16289"/>
                </a:cubicBezTo>
                <a:cubicBezTo>
                  <a:pt x="12671" y="16289"/>
                  <a:pt x="12501" y="16195"/>
                  <a:pt x="12501" y="16101"/>
                </a:cubicBezTo>
                <a:cubicBezTo>
                  <a:pt x="12416" y="16101"/>
                  <a:pt x="12501" y="15913"/>
                  <a:pt x="12501" y="15819"/>
                </a:cubicBezTo>
                <a:cubicBezTo>
                  <a:pt x="12501" y="15819"/>
                  <a:pt x="12416" y="15631"/>
                  <a:pt x="12416" y="15538"/>
                </a:cubicBezTo>
                <a:cubicBezTo>
                  <a:pt x="12416" y="15444"/>
                  <a:pt x="12501" y="15068"/>
                  <a:pt x="12416" y="14974"/>
                </a:cubicBezTo>
                <a:cubicBezTo>
                  <a:pt x="12416" y="14880"/>
                  <a:pt x="12246" y="14786"/>
                  <a:pt x="12246" y="14786"/>
                </a:cubicBezTo>
                <a:cubicBezTo>
                  <a:pt x="12076" y="14692"/>
                  <a:pt x="11735" y="14692"/>
                  <a:pt x="11565" y="14598"/>
                </a:cubicBezTo>
                <a:cubicBezTo>
                  <a:pt x="11395" y="14505"/>
                  <a:pt x="10970" y="14317"/>
                  <a:pt x="10800" y="14317"/>
                </a:cubicBezTo>
                <a:cubicBezTo>
                  <a:pt x="10715" y="14223"/>
                  <a:pt x="10545" y="14223"/>
                  <a:pt x="10460" y="14223"/>
                </a:cubicBezTo>
                <a:cubicBezTo>
                  <a:pt x="10290" y="14223"/>
                  <a:pt x="9950" y="14223"/>
                  <a:pt x="9865" y="14317"/>
                </a:cubicBezTo>
                <a:cubicBezTo>
                  <a:pt x="9780" y="14317"/>
                  <a:pt x="9694" y="14505"/>
                  <a:pt x="9609" y="14505"/>
                </a:cubicBezTo>
                <a:cubicBezTo>
                  <a:pt x="9524" y="14598"/>
                  <a:pt x="9439" y="14598"/>
                  <a:pt x="9354" y="14598"/>
                </a:cubicBezTo>
                <a:cubicBezTo>
                  <a:pt x="9269" y="14598"/>
                  <a:pt x="9184" y="14505"/>
                  <a:pt x="9099" y="14505"/>
                </a:cubicBezTo>
                <a:cubicBezTo>
                  <a:pt x="9014" y="14598"/>
                  <a:pt x="8844" y="14598"/>
                  <a:pt x="8759" y="14598"/>
                </a:cubicBezTo>
                <a:cubicBezTo>
                  <a:pt x="8674" y="14692"/>
                  <a:pt x="8674" y="14974"/>
                  <a:pt x="8674" y="15162"/>
                </a:cubicBezTo>
                <a:cubicBezTo>
                  <a:pt x="8589" y="15162"/>
                  <a:pt x="8504" y="15350"/>
                  <a:pt x="8419" y="15350"/>
                </a:cubicBezTo>
                <a:cubicBezTo>
                  <a:pt x="8334" y="15444"/>
                  <a:pt x="8249" y="15444"/>
                  <a:pt x="8164" y="15538"/>
                </a:cubicBezTo>
                <a:cubicBezTo>
                  <a:pt x="8079" y="15538"/>
                  <a:pt x="7994" y="15725"/>
                  <a:pt x="7994" y="15819"/>
                </a:cubicBezTo>
                <a:cubicBezTo>
                  <a:pt x="7909" y="15913"/>
                  <a:pt x="7739" y="16101"/>
                  <a:pt x="7739" y="16195"/>
                </a:cubicBezTo>
                <a:cubicBezTo>
                  <a:pt x="7654" y="16289"/>
                  <a:pt x="7569" y="16477"/>
                  <a:pt x="7483" y="16571"/>
                </a:cubicBezTo>
                <a:cubicBezTo>
                  <a:pt x="7398" y="16571"/>
                  <a:pt x="7228" y="16758"/>
                  <a:pt x="7143" y="16758"/>
                </a:cubicBezTo>
                <a:cubicBezTo>
                  <a:pt x="6973" y="16758"/>
                  <a:pt x="6803" y="16571"/>
                  <a:pt x="6718" y="16477"/>
                </a:cubicBezTo>
                <a:cubicBezTo>
                  <a:pt x="6633" y="16477"/>
                  <a:pt x="6463" y="16477"/>
                  <a:pt x="6378" y="16477"/>
                </a:cubicBezTo>
                <a:cubicBezTo>
                  <a:pt x="6208" y="16477"/>
                  <a:pt x="5953" y="16665"/>
                  <a:pt x="5868" y="16665"/>
                </a:cubicBezTo>
                <a:cubicBezTo>
                  <a:pt x="5698" y="16571"/>
                  <a:pt x="5698" y="16289"/>
                  <a:pt x="5613" y="16195"/>
                </a:cubicBezTo>
                <a:cubicBezTo>
                  <a:pt x="5528" y="16101"/>
                  <a:pt x="5357" y="15913"/>
                  <a:pt x="5272" y="15819"/>
                </a:cubicBezTo>
                <a:cubicBezTo>
                  <a:pt x="5187" y="15819"/>
                  <a:pt x="5017" y="15913"/>
                  <a:pt x="4932" y="15819"/>
                </a:cubicBezTo>
                <a:cubicBezTo>
                  <a:pt x="4847" y="15819"/>
                  <a:pt x="4762" y="15538"/>
                  <a:pt x="4762" y="15444"/>
                </a:cubicBezTo>
                <a:cubicBezTo>
                  <a:pt x="4762" y="15350"/>
                  <a:pt x="4847" y="14974"/>
                  <a:pt x="4932" y="14880"/>
                </a:cubicBezTo>
                <a:cubicBezTo>
                  <a:pt x="4932" y="14786"/>
                  <a:pt x="5187" y="14598"/>
                  <a:pt x="5272" y="14505"/>
                </a:cubicBezTo>
                <a:cubicBezTo>
                  <a:pt x="5357" y="14411"/>
                  <a:pt x="5528" y="14317"/>
                  <a:pt x="5613" y="14223"/>
                </a:cubicBezTo>
                <a:cubicBezTo>
                  <a:pt x="5698" y="14129"/>
                  <a:pt x="5783" y="13941"/>
                  <a:pt x="5868" y="13847"/>
                </a:cubicBezTo>
                <a:cubicBezTo>
                  <a:pt x="5868" y="13753"/>
                  <a:pt x="5868" y="13471"/>
                  <a:pt x="5868" y="13378"/>
                </a:cubicBezTo>
                <a:cubicBezTo>
                  <a:pt x="5783" y="13378"/>
                  <a:pt x="5698" y="13190"/>
                  <a:pt x="5613" y="13190"/>
                </a:cubicBezTo>
                <a:cubicBezTo>
                  <a:pt x="5528" y="13096"/>
                  <a:pt x="5357" y="13190"/>
                  <a:pt x="5272" y="13190"/>
                </a:cubicBezTo>
                <a:cubicBezTo>
                  <a:pt x="5187" y="13190"/>
                  <a:pt x="4932" y="13190"/>
                  <a:pt x="4762" y="13190"/>
                </a:cubicBezTo>
                <a:cubicBezTo>
                  <a:pt x="4677" y="13284"/>
                  <a:pt x="4507" y="13471"/>
                  <a:pt x="4422" y="13565"/>
                </a:cubicBezTo>
                <a:cubicBezTo>
                  <a:pt x="4337" y="13659"/>
                  <a:pt x="4252" y="13753"/>
                  <a:pt x="4167" y="13941"/>
                </a:cubicBezTo>
                <a:cubicBezTo>
                  <a:pt x="4167" y="14035"/>
                  <a:pt x="4167" y="14317"/>
                  <a:pt x="4167" y="14411"/>
                </a:cubicBezTo>
                <a:cubicBezTo>
                  <a:pt x="4082" y="14505"/>
                  <a:pt x="3997" y="14598"/>
                  <a:pt x="3997" y="14598"/>
                </a:cubicBezTo>
                <a:cubicBezTo>
                  <a:pt x="3912" y="14692"/>
                  <a:pt x="3657" y="14598"/>
                  <a:pt x="3572" y="14598"/>
                </a:cubicBezTo>
                <a:cubicBezTo>
                  <a:pt x="3402" y="14692"/>
                  <a:pt x="3231" y="14880"/>
                  <a:pt x="3146" y="14880"/>
                </a:cubicBezTo>
                <a:cubicBezTo>
                  <a:pt x="3061" y="14974"/>
                  <a:pt x="2976" y="15068"/>
                  <a:pt x="2891" y="15068"/>
                </a:cubicBezTo>
                <a:cubicBezTo>
                  <a:pt x="2721" y="15068"/>
                  <a:pt x="2551" y="14974"/>
                  <a:pt x="2466" y="14880"/>
                </a:cubicBezTo>
                <a:cubicBezTo>
                  <a:pt x="2381" y="14880"/>
                  <a:pt x="2211" y="14880"/>
                  <a:pt x="2211" y="14786"/>
                </a:cubicBezTo>
                <a:cubicBezTo>
                  <a:pt x="2126" y="14692"/>
                  <a:pt x="2211" y="14505"/>
                  <a:pt x="2211" y="14317"/>
                </a:cubicBezTo>
                <a:cubicBezTo>
                  <a:pt x="2296" y="14223"/>
                  <a:pt x="2381" y="14129"/>
                  <a:pt x="2381" y="14035"/>
                </a:cubicBezTo>
                <a:cubicBezTo>
                  <a:pt x="2381" y="13941"/>
                  <a:pt x="2296" y="13659"/>
                  <a:pt x="2211" y="13565"/>
                </a:cubicBezTo>
                <a:cubicBezTo>
                  <a:pt x="2211" y="13378"/>
                  <a:pt x="2041" y="13190"/>
                  <a:pt x="1956" y="13096"/>
                </a:cubicBezTo>
                <a:cubicBezTo>
                  <a:pt x="1871" y="13096"/>
                  <a:pt x="1701" y="13002"/>
                  <a:pt x="1616" y="13002"/>
                </a:cubicBezTo>
                <a:cubicBezTo>
                  <a:pt x="1531" y="13002"/>
                  <a:pt x="1361" y="12908"/>
                  <a:pt x="1276" y="12908"/>
                </a:cubicBezTo>
                <a:cubicBezTo>
                  <a:pt x="1191" y="12908"/>
                  <a:pt x="1020" y="12814"/>
                  <a:pt x="935" y="12720"/>
                </a:cubicBezTo>
                <a:cubicBezTo>
                  <a:pt x="850" y="12626"/>
                  <a:pt x="765" y="12251"/>
                  <a:pt x="765" y="12157"/>
                </a:cubicBezTo>
                <a:cubicBezTo>
                  <a:pt x="765" y="12157"/>
                  <a:pt x="510" y="11781"/>
                  <a:pt x="510" y="11593"/>
                </a:cubicBezTo>
                <a:cubicBezTo>
                  <a:pt x="425" y="11405"/>
                  <a:pt x="340" y="10936"/>
                  <a:pt x="255" y="10748"/>
                </a:cubicBezTo>
                <a:cubicBezTo>
                  <a:pt x="255" y="10560"/>
                  <a:pt x="85" y="10278"/>
                  <a:pt x="0" y="10091"/>
                </a:cubicBezTo>
                <a:cubicBezTo>
                  <a:pt x="0" y="9997"/>
                  <a:pt x="0" y="9715"/>
                  <a:pt x="85" y="9715"/>
                </a:cubicBezTo>
                <a:cubicBezTo>
                  <a:pt x="170" y="9621"/>
                  <a:pt x="340" y="9621"/>
                  <a:pt x="425" y="9621"/>
                </a:cubicBezTo>
                <a:cubicBezTo>
                  <a:pt x="595" y="9527"/>
                  <a:pt x="680" y="9245"/>
                  <a:pt x="680" y="9058"/>
                </a:cubicBezTo>
                <a:cubicBezTo>
                  <a:pt x="765" y="8964"/>
                  <a:pt x="935" y="8776"/>
                  <a:pt x="935" y="8588"/>
                </a:cubicBezTo>
                <a:cubicBezTo>
                  <a:pt x="1020" y="8494"/>
                  <a:pt x="1020" y="8212"/>
                  <a:pt x="1020" y="8118"/>
                </a:cubicBezTo>
                <a:cubicBezTo>
                  <a:pt x="1106" y="7931"/>
                  <a:pt x="1191" y="7649"/>
                  <a:pt x="1191" y="7461"/>
                </a:cubicBezTo>
                <a:cubicBezTo>
                  <a:pt x="1191" y="7367"/>
                  <a:pt x="1020" y="7085"/>
                  <a:pt x="1020" y="6898"/>
                </a:cubicBezTo>
                <a:cubicBezTo>
                  <a:pt x="1020" y="6804"/>
                  <a:pt x="1020" y="6522"/>
                  <a:pt x="1020" y="6428"/>
                </a:cubicBezTo>
                <a:cubicBezTo>
                  <a:pt x="1106" y="6428"/>
                  <a:pt x="1276" y="6334"/>
                  <a:pt x="1361" y="6334"/>
                </a:cubicBezTo>
                <a:cubicBezTo>
                  <a:pt x="1361" y="6334"/>
                  <a:pt x="1446" y="6334"/>
                  <a:pt x="1531" y="6428"/>
                </a:cubicBezTo>
                <a:cubicBezTo>
                  <a:pt x="1531" y="6428"/>
                  <a:pt x="1531" y="6522"/>
                  <a:pt x="1531" y="6522"/>
                </a:cubicBezTo>
                <a:cubicBezTo>
                  <a:pt x="1616" y="6616"/>
                  <a:pt x="1786" y="6616"/>
                  <a:pt x="1871" y="6616"/>
                </a:cubicBezTo>
                <a:cubicBezTo>
                  <a:pt x="1956" y="6616"/>
                  <a:pt x="2041" y="6522"/>
                  <a:pt x="2126" y="6428"/>
                </a:cubicBezTo>
                <a:cubicBezTo>
                  <a:pt x="2211" y="6428"/>
                  <a:pt x="2296" y="6240"/>
                  <a:pt x="2296" y="6240"/>
                </a:cubicBezTo>
                <a:cubicBezTo>
                  <a:pt x="2296" y="6146"/>
                  <a:pt x="2381" y="5958"/>
                  <a:pt x="2296" y="5865"/>
                </a:cubicBezTo>
                <a:cubicBezTo>
                  <a:pt x="2296" y="5771"/>
                  <a:pt x="2211" y="5771"/>
                  <a:pt x="2211" y="5677"/>
                </a:cubicBezTo>
                <a:cubicBezTo>
                  <a:pt x="2126" y="5583"/>
                  <a:pt x="2211" y="5301"/>
                  <a:pt x="2211" y="5207"/>
                </a:cubicBezTo>
                <a:cubicBezTo>
                  <a:pt x="2211" y="5113"/>
                  <a:pt x="2381" y="5019"/>
                  <a:pt x="2381" y="4925"/>
                </a:cubicBezTo>
                <a:cubicBezTo>
                  <a:pt x="2466" y="4831"/>
                  <a:pt x="2551" y="4644"/>
                  <a:pt x="2551" y="4550"/>
                </a:cubicBezTo>
                <a:cubicBezTo>
                  <a:pt x="2551" y="4456"/>
                  <a:pt x="2381" y="4174"/>
                  <a:pt x="2381" y="4080"/>
                </a:cubicBezTo>
                <a:cubicBezTo>
                  <a:pt x="2381" y="3986"/>
                  <a:pt x="2636" y="3798"/>
                  <a:pt x="2551" y="3705"/>
                </a:cubicBezTo>
                <a:cubicBezTo>
                  <a:pt x="2551" y="3611"/>
                  <a:pt x="2381" y="3705"/>
                  <a:pt x="2296" y="3611"/>
                </a:cubicBezTo>
                <a:cubicBezTo>
                  <a:pt x="2296" y="3611"/>
                  <a:pt x="2211" y="3329"/>
                  <a:pt x="2211" y="3329"/>
                </a:cubicBezTo>
                <a:cubicBezTo>
                  <a:pt x="2296" y="3235"/>
                  <a:pt x="2466" y="3235"/>
                  <a:pt x="2466" y="3141"/>
                </a:cubicBezTo>
                <a:cubicBezTo>
                  <a:pt x="2551" y="3047"/>
                  <a:pt x="2551" y="2859"/>
                  <a:pt x="2551" y="2859"/>
                </a:cubicBezTo>
                <a:cubicBezTo>
                  <a:pt x="2636" y="2671"/>
                  <a:pt x="2721" y="2484"/>
                  <a:pt x="2636" y="2390"/>
                </a:cubicBezTo>
                <a:cubicBezTo>
                  <a:pt x="2636" y="2296"/>
                  <a:pt x="2466" y="2202"/>
                  <a:pt x="2466" y="2202"/>
                </a:cubicBezTo>
                <a:cubicBezTo>
                  <a:pt x="2381" y="2202"/>
                  <a:pt x="2211" y="2296"/>
                  <a:pt x="2126" y="2202"/>
                </a:cubicBezTo>
                <a:cubicBezTo>
                  <a:pt x="2126" y="2202"/>
                  <a:pt x="2041" y="2108"/>
                  <a:pt x="1956" y="2014"/>
                </a:cubicBezTo>
                <a:cubicBezTo>
                  <a:pt x="1956" y="1920"/>
                  <a:pt x="2041" y="1732"/>
                  <a:pt x="2126" y="1732"/>
                </a:cubicBezTo>
                <a:cubicBezTo>
                  <a:pt x="2211" y="1638"/>
                  <a:pt x="2466" y="1638"/>
                  <a:pt x="2551" y="1638"/>
                </a:cubicBezTo>
                <a:cubicBezTo>
                  <a:pt x="2721" y="1545"/>
                  <a:pt x="2806" y="1263"/>
                  <a:pt x="2891" y="1169"/>
                </a:cubicBezTo>
                <a:cubicBezTo>
                  <a:pt x="2976" y="1169"/>
                  <a:pt x="3146" y="1169"/>
                  <a:pt x="3146" y="1075"/>
                </a:cubicBezTo>
                <a:cubicBezTo>
                  <a:pt x="3231" y="1075"/>
                  <a:pt x="3231" y="887"/>
                  <a:pt x="3231" y="793"/>
                </a:cubicBezTo>
                <a:cubicBezTo>
                  <a:pt x="3231" y="699"/>
                  <a:pt x="3231" y="605"/>
                  <a:pt x="3231" y="511"/>
                </a:cubicBezTo>
                <a:cubicBezTo>
                  <a:pt x="3146" y="418"/>
                  <a:pt x="3061" y="418"/>
                  <a:pt x="3061" y="324"/>
                </a:cubicBezTo>
                <a:cubicBezTo>
                  <a:pt x="2976" y="324"/>
                  <a:pt x="2976" y="42"/>
                  <a:pt x="3061" y="42"/>
                </a:cubicBezTo>
                <a:cubicBezTo>
                  <a:pt x="3146" y="-52"/>
                  <a:pt x="3231" y="42"/>
                  <a:pt x="3231" y="42"/>
                </a:cubicBezTo>
                <a:cubicBezTo>
                  <a:pt x="3317" y="42"/>
                  <a:pt x="3487" y="230"/>
                  <a:pt x="3572" y="230"/>
                </a:cubicBezTo>
                <a:cubicBezTo>
                  <a:pt x="3657" y="230"/>
                  <a:pt x="3742" y="42"/>
                  <a:pt x="3827" y="42"/>
                </a:cubicBezTo>
                <a:cubicBezTo>
                  <a:pt x="3912" y="42"/>
                  <a:pt x="3912" y="136"/>
                  <a:pt x="3997" y="230"/>
                </a:cubicBezTo>
                <a:cubicBezTo>
                  <a:pt x="4082" y="230"/>
                  <a:pt x="4252" y="136"/>
                  <a:pt x="4337" y="230"/>
                </a:cubicBezTo>
                <a:cubicBezTo>
                  <a:pt x="4422" y="230"/>
                  <a:pt x="4592" y="324"/>
                  <a:pt x="4677" y="418"/>
                </a:cubicBezTo>
                <a:cubicBezTo>
                  <a:pt x="4762" y="418"/>
                  <a:pt x="4847" y="418"/>
                  <a:pt x="4932" y="418"/>
                </a:cubicBezTo>
                <a:cubicBezTo>
                  <a:pt x="5017" y="511"/>
                  <a:pt x="5272" y="511"/>
                  <a:pt x="5357" y="605"/>
                </a:cubicBezTo>
                <a:cubicBezTo>
                  <a:pt x="5357" y="699"/>
                  <a:pt x="5357" y="887"/>
                  <a:pt x="5357" y="887"/>
                </a:cubicBezTo>
                <a:cubicBezTo>
                  <a:pt x="5272" y="981"/>
                  <a:pt x="5102" y="887"/>
                  <a:pt x="5017" y="981"/>
                </a:cubicBezTo>
                <a:cubicBezTo>
                  <a:pt x="5017" y="981"/>
                  <a:pt x="5017" y="1169"/>
                  <a:pt x="5017" y="1263"/>
                </a:cubicBezTo>
                <a:cubicBezTo>
                  <a:pt x="5017" y="1263"/>
                  <a:pt x="5187" y="1357"/>
                  <a:pt x="5187" y="1357"/>
                </a:cubicBezTo>
                <a:cubicBezTo>
                  <a:pt x="5272" y="1357"/>
                  <a:pt x="5443" y="1357"/>
                  <a:pt x="5528" y="1263"/>
                </a:cubicBezTo>
                <a:cubicBezTo>
                  <a:pt x="5528" y="1263"/>
                  <a:pt x="5698" y="1075"/>
                  <a:pt x="5698" y="1075"/>
                </a:cubicBezTo>
                <a:cubicBezTo>
                  <a:pt x="5783" y="1075"/>
                  <a:pt x="5868" y="1169"/>
                  <a:pt x="5953" y="1169"/>
                </a:cubicBezTo>
                <a:cubicBezTo>
                  <a:pt x="6038" y="1169"/>
                  <a:pt x="6208" y="1075"/>
                  <a:pt x="6208" y="1075"/>
                </a:cubicBezTo>
                <a:cubicBezTo>
                  <a:pt x="6293" y="1075"/>
                  <a:pt x="6378" y="981"/>
                  <a:pt x="6463" y="981"/>
                </a:cubicBezTo>
                <a:cubicBezTo>
                  <a:pt x="6463" y="1075"/>
                  <a:pt x="6463" y="1169"/>
                  <a:pt x="6463" y="1263"/>
                </a:cubicBezTo>
                <a:cubicBezTo>
                  <a:pt x="6548" y="1357"/>
                  <a:pt x="6548" y="1638"/>
                  <a:pt x="6548" y="1732"/>
                </a:cubicBezTo>
                <a:cubicBezTo>
                  <a:pt x="6548" y="1826"/>
                  <a:pt x="6463" y="1920"/>
                  <a:pt x="6378" y="2014"/>
                </a:cubicBezTo>
                <a:cubicBezTo>
                  <a:pt x="6378" y="2202"/>
                  <a:pt x="6378" y="2390"/>
                  <a:pt x="6463" y="2578"/>
                </a:cubicBezTo>
                <a:cubicBezTo>
                  <a:pt x="6463" y="2671"/>
                  <a:pt x="6718" y="2859"/>
                  <a:pt x="6803" y="2953"/>
                </a:cubicBezTo>
                <a:cubicBezTo>
                  <a:pt x="6803" y="2953"/>
                  <a:pt x="6888" y="2953"/>
                  <a:pt x="6888" y="2953"/>
                </a:cubicBezTo>
                <a:cubicBezTo>
                  <a:pt x="6973" y="2953"/>
                  <a:pt x="7058" y="2953"/>
                  <a:pt x="7143" y="2859"/>
                </a:cubicBezTo>
                <a:cubicBezTo>
                  <a:pt x="7143" y="2859"/>
                  <a:pt x="7228" y="2765"/>
                  <a:pt x="7313" y="2671"/>
                </a:cubicBezTo>
                <a:cubicBezTo>
                  <a:pt x="7313" y="2578"/>
                  <a:pt x="7398" y="2390"/>
                  <a:pt x="7483" y="2296"/>
                </a:cubicBezTo>
                <a:cubicBezTo>
                  <a:pt x="7483" y="2202"/>
                  <a:pt x="7483" y="2014"/>
                  <a:pt x="7569" y="1920"/>
                </a:cubicBezTo>
                <a:cubicBezTo>
                  <a:pt x="7654" y="1920"/>
                  <a:pt x="7739" y="1826"/>
                  <a:pt x="7824" y="1826"/>
                </a:cubicBezTo>
                <a:cubicBezTo>
                  <a:pt x="7909" y="1826"/>
                  <a:pt x="8079" y="1920"/>
                  <a:pt x="8164" y="2014"/>
                </a:cubicBezTo>
                <a:cubicBezTo>
                  <a:pt x="8164" y="2014"/>
                  <a:pt x="8249" y="2202"/>
                  <a:pt x="8249" y="2296"/>
                </a:cubicBezTo>
                <a:cubicBezTo>
                  <a:pt x="8334" y="2390"/>
                  <a:pt x="8419" y="2390"/>
                  <a:pt x="8504" y="2484"/>
                </a:cubicBezTo>
                <a:cubicBezTo>
                  <a:pt x="8504" y="2578"/>
                  <a:pt x="8589" y="2671"/>
                  <a:pt x="8589" y="2765"/>
                </a:cubicBezTo>
                <a:cubicBezTo>
                  <a:pt x="8674" y="2859"/>
                  <a:pt x="8504" y="3047"/>
                  <a:pt x="8504" y="3141"/>
                </a:cubicBezTo>
                <a:cubicBezTo>
                  <a:pt x="8504" y="3235"/>
                  <a:pt x="8589" y="3423"/>
                  <a:pt x="8589" y="3517"/>
                </a:cubicBezTo>
                <a:cubicBezTo>
                  <a:pt x="8504" y="3611"/>
                  <a:pt x="8504" y="3798"/>
                  <a:pt x="8419" y="3892"/>
                </a:cubicBezTo>
                <a:cubicBezTo>
                  <a:pt x="8419" y="3986"/>
                  <a:pt x="8334" y="3986"/>
                  <a:pt x="8249" y="3986"/>
                </a:cubicBezTo>
                <a:cubicBezTo>
                  <a:pt x="8249" y="4080"/>
                  <a:pt x="8164" y="4174"/>
                  <a:pt x="8164" y="4268"/>
                </a:cubicBezTo>
                <a:cubicBezTo>
                  <a:pt x="8164" y="4362"/>
                  <a:pt x="8164" y="4362"/>
                  <a:pt x="8164" y="4456"/>
                </a:cubicBezTo>
                <a:cubicBezTo>
                  <a:pt x="8164" y="4456"/>
                  <a:pt x="8334" y="4644"/>
                  <a:pt x="8334" y="4644"/>
                </a:cubicBezTo>
                <a:cubicBezTo>
                  <a:pt x="8419" y="4644"/>
                  <a:pt x="8674" y="4738"/>
                  <a:pt x="8759" y="4831"/>
                </a:cubicBezTo>
                <a:cubicBezTo>
                  <a:pt x="8759" y="4925"/>
                  <a:pt x="8674" y="5113"/>
                  <a:pt x="8759" y="5207"/>
                </a:cubicBezTo>
                <a:cubicBezTo>
                  <a:pt x="8844" y="5301"/>
                  <a:pt x="9014" y="5207"/>
                  <a:pt x="9099" y="5207"/>
                </a:cubicBezTo>
                <a:cubicBezTo>
                  <a:pt x="9184" y="5207"/>
                  <a:pt x="9269" y="5301"/>
                  <a:pt x="9269" y="5395"/>
                </a:cubicBezTo>
                <a:cubicBezTo>
                  <a:pt x="9354" y="5489"/>
                  <a:pt x="9439" y="5771"/>
                  <a:pt x="9609" y="5771"/>
                </a:cubicBezTo>
                <a:cubicBezTo>
                  <a:pt x="9694" y="5865"/>
                  <a:pt x="9865" y="5771"/>
                  <a:pt x="9950" y="5677"/>
                </a:cubicBezTo>
                <a:cubicBezTo>
                  <a:pt x="10035" y="5677"/>
                  <a:pt x="10205" y="5583"/>
                  <a:pt x="10375" y="5489"/>
                </a:cubicBezTo>
                <a:cubicBezTo>
                  <a:pt x="10460" y="5489"/>
                  <a:pt x="10630" y="5395"/>
                  <a:pt x="10800" y="5489"/>
                </a:cubicBezTo>
                <a:cubicBezTo>
                  <a:pt x="10800" y="5489"/>
                  <a:pt x="10970" y="5583"/>
                  <a:pt x="11055" y="5583"/>
                </a:cubicBezTo>
                <a:cubicBezTo>
                  <a:pt x="11140" y="5677"/>
                  <a:pt x="11395" y="5865"/>
                  <a:pt x="11480" y="5958"/>
                </a:cubicBezTo>
                <a:cubicBezTo>
                  <a:pt x="11565" y="5958"/>
                  <a:pt x="11820" y="6052"/>
                  <a:pt x="11906" y="6146"/>
                </a:cubicBezTo>
                <a:cubicBezTo>
                  <a:pt x="11991" y="6240"/>
                  <a:pt x="12076" y="6334"/>
                  <a:pt x="12076" y="6428"/>
                </a:cubicBezTo>
                <a:cubicBezTo>
                  <a:pt x="12076" y="6428"/>
                  <a:pt x="12161" y="6522"/>
                  <a:pt x="12161" y="6522"/>
                </a:cubicBezTo>
                <a:close/>
              </a:path>
            </a:pathLst>
          </a:custGeom>
          <a:solidFill>
            <a:srgbClr val="DCDEE0"/>
          </a:solidFill>
          <a:ln w="25400">
            <a:solidFill>
              <a:srgbClr val="FFFFFF"/>
            </a:solidFill>
            <a:miter/>
          </a:ln>
        </p:spPr>
        <p:txBody>
          <a:bodyPr lIns="60960" tIns="60960" rIns="60960" bIns="60960"/>
          <a:lstStyle/>
          <a:p>
            <a:pPr defTabSz="457200">
              <a:defRPr sz="5600">
                <a:latin typeface="Gill Sans"/>
                <a:ea typeface="Gill Sans"/>
                <a:cs typeface="Gill Sans"/>
                <a:sym typeface="Gill Sans"/>
              </a:defRPr>
            </a:pPr>
            <a:endParaRPr sz="7465"/>
          </a:p>
        </p:txBody>
      </p:sp>
      <p:sp>
        <p:nvSpPr>
          <p:cNvPr id="12067" name="Shape 12067"/>
          <p:cNvSpPr/>
          <p:nvPr/>
        </p:nvSpPr>
        <p:spPr>
          <a:xfrm>
            <a:off x="3656015" y="1814925"/>
            <a:ext cx="900485" cy="949692"/>
          </a:xfrm>
          <a:custGeom>
            <a:cxnLst>
              <a:cxn ang="0">
                <a:pos x="wd2" y="hd2"/>
              </a:cxn>
              <a:cxn ang="5400000">
                <a:pos x="wd2" y="hd2"/>
              </a:cxn>
              <a:cxn ang="10800000">
                <a:pos x="wd2" y="hd2"/>
              </a:cxn>
              <a:cxn ang="16200000">
                <a:pos x="wd2" y="hd2"/>
              </a:cxn>
            </a:cxnLst>
            <a:rect l="0" t="0" r="r" b="b"/>
            <a:pathLst>
              <a:path w="21600" h="21600" extrusionOk="0">
                <a:moveTo>
                  <a:pt x="5205" y="19317"/>
                </a:moveTo>
                <a:cubicBezTo>
                  <a:pt x="5140" y="19255"/>
                  <a:pt x="5075" y="19255"/>
                  <a:pt x="5075" y="19193"/>
                </a:cubicBezTo>
                <a:cubicBezTo>
                  <a:pt x="5075" y="19131"/>
                  <a:pt x="5075" y="19008"/>
                  <a:pt x="5010" y="18946"/>
                </a:cubicBezTo>
                <a:cubicBezTo>
                  <a:pt x="5010" y="18885"/>
                  <a:pt x="4814" y="18885"/>
                  <a:pt x="4749" y="18823"/>
                </a:cubicBezTo>
                <a:cubicBezTo>
                  <a:pt x="4684" y="18823"/>
                  <a:pt x="4554" y="18638"/>
                  <a:pt x="4554" y="18576"/>
                </a:cubicBezTo>
                <a:cubicBezTo>
                  <a:pt x="4554" y="18514"/>
                  <a:pt x="4489" y="18329"/>
                  <a:pt x="4554" y="18267"/>
                </a:cubicBezTo>
                <a:cubicBezTo>
                  <a:pt x="4554" y="18144"/>
                  <a:pt x="4684" y="18021"/>
                  <a:pt x="4749" y="17959"/>
                </a:cubicBezTo>
                <a:cubicBezTo>
                  <a:pt x="4814" y="17835"/>
                  <a:pt x="5010" y="17650"/>
                  <a:pt x="5075" y="17589"/>
                </a:cubicBezTo>
                <a:cubicBezTo>
                  <a:pt x="5140" y="17527"/>
                  <a:pt x="5335" y="17527"/>
                  <a:pt x="5400" y="17465"/>
                </a:cubicBezTo>
                <a:cubicBezTo>
                  <a:pt x="5530" y="17465"/>
                  <a:pt x="5660" y="17280"/>
                  <a:pt x="5725" y="17218"/>
                </a:cubicBezTo>
                <a:cubicBezTo>
                  <a:pt x="5790" y="17218"/>
                  <a:pt x="5855" y="17095"/>
                  <a:pt x="5920" y="17033"/>
                </a:cubicBezTo>
                <a:cubicBezTo>
                  <a:pt x="5986" y="17033"/>
                  <a:pt x="6116" y="17095"/>
                  <a:pt x="6181" y="17157"/>
                </a:cubicBezTo>
                <a:cubicBezTo>
                  <a:pt x="6246" y="17157"/>
                  <a:pt x="6441" y="17218"/>
                  <a:pt x="6506" y="17218"/>
                </a:cubicBezTo>
                <a:cubicBezTo>
                  <a:pt x="6571" y="17218"/>
                  <a:pt x="6766" y="17157"/>
                  <a:pt x="6831" y="17157"/>
                </a:cubicBezTo>
                <a:cubicBezTo>
                  <a:pt x="6896" y="17218"/>
                  <a:pt x="6961" y="17342"/>
                  <a:pt x="7027" y="17403"/>
                </a:cubicBezTo>
                <a:cubicBezTo>
                  <a:pt x="7092" y="17465"/>
                  <a:pt x="7352" y="17465"/>
                  <a:pt x="7417" y="17403"/>
                </a:cubicBezTo>
                <a:cubicBezTo>
                  <a:pt x="7482" y="17403"/>
                  <a:pt x="7482" y="17280"/>
                  <a:pt x="7547" y="17218"/>
                </a:cubicBezTo>
                <a:cubicBezTo>
                  <a:pt x="7547" y="17157"/>
                  <a:pt x="7612" y="16971"/>
                  <a:pt x="7612" y="16910"/>
                </a:cubicBezTo>
                <a:cubicBezTo>
                  <a:pt x="7547" y="16848"/>
                  <a:pt x="7417" y="16725"/>
                  <a:pt x="7417" y="16601"/>
                </a:cubicBezTo>
                <a:cubicBezTo>
                  <a:pt x="7287" y="16539"/>
                  <a:pt x="7157" y="16416"/>
                  <a:pt x="7092" y="16354"/>
                </a:cubicBezTo>
                <a:cubicBezTo>
                  <a:pt x="6961" y="16293"/>
                  <a:pt x="6896" y="16107"/>
                  <a:pt x="6831" y="16046"/>
                </a:cubicBezTo>
                <a:cubicBezTo>
                  <a:pt x="6766" y="15984"/>
                  <a:pt x="6701" y="15922"/>
                  <a:pt x="6636" y="15861"/>
                </a:cubicBezTo>
                <a:cubicBezTo>
                  <a:pt x="6571" y="15861"/>
                  <a:pt x="6376" y="15861"/>
                  <a:pt x="6311" y="15799"/>
                </a:cubicBezTo>
                <a:cubicBezTo>
                  <a:pt x="6246" y="15799"/>
                  <a:pt x="6181" y="15675"/>
                  <a:pt x="6116" y="15614"/>
                </a:cubicBezTo>
                <a:cubicBezTo>
                  <a:pt x="6051" y="15552"/>
                  <a:pt x="6051" y="15429"/>
                  <a:pt x="5986" y="15367"/>
                </a:cubicBezTo>
                <a:cubicBezTo>
                  <a:pt x="5920" y="15305"/>
                  <a:pt x="5790" y="15367"/>
                  <a:pt x="5725" y="15305"/>
                </a:cubicBezTo>
                <a:cubicBezTo>
                  <a:pt x="5660" y="15182"/>
                  <a:pt x="5660" y="14873"/>
                  <a:pt x="5660" y="14750"/>
                </a:cubicBezTo>
                <a:cubicBezTo>
                  <a:pt x="5595" y="14688"/>
                  <a:pt x="5530" y="14565"/>
                  <a:pt x="5530" y="14503"/>
                </a:cubicBezTo>
                <a:cubicBezTo>
                  <a:pt x="5465" y="14379"/>
                  <a:pt x="5465" y="14133"/>
                  <a:pt x="5400" y="14071"/>
                </a:cubicBezTo>
                <a:cubicBezTo>
                  <a:pt x="5335" y="14009"/>
                  <a:pt x="5270" y="13886"/>
                  <a:pt x="5205" y="13824"/>
                </a:cubicBezTo>
                <a:cubicBezTo>
                  <a:pt x="5075" y="13762"/>
                  <a:pt x="4880" y="13824"/>
                  <a:pt x="4814" y="13701"/>
                </a:cubicBezTo>
                <a:cubicBezTo>
                  <a:pt x="4749" y="13639"/>
                  <a:pt x="4945" y="13454"/>
                  <a:pt x="4880" y="13330"/>
                </a:cubicBezTo>
                <a:cubicBezTo>
                  <a:pt x="4880" y="13330"/>
                  <a:pt x="4814" y="13269"/>
                  <a:pt x="4749" y="13207"/>
                </a:cubicBezTo>
                <a:cubicBezTo>
                  <a:pt x="4749" y="13207"/>
                  <a:pt x="4619" y="13145"/>
                  <a:pt x="4554" y="13145"/>
                </a:cubicBezTo>
                <a:cubicBezTo>
                  <a:pt x="4489" y="13145"/>
                  <a:pt x="4294" y="13145"/>
                  <a:pt x="4164" y="13207"/>
                </a:cubicBezTo>
                <a:cubicBezTo>
                  <a:pt x="4099" y="13207"/>
                  <a:pt x="4034" y="13330"/>
                  <a:pt x="3969" y="13330"/>
                </a:cubicBezTo>
                <a:cubicBezTo>
                  <a:pt x="3904" y="13330"/>
                  <a:pt x="3839" y="13269"/>
                  <a:pt x="3839" y="13207"/>
                </a:cubicBezTo>
                <a:cubicBezTo>
                  <a:pt x="3773" y="13145"/>
                  <a:pt x="3839" y="13083"/>
                  <a:pt x="3904" y="13022"/>
                </a:cubicBezTo>
                <a:cubicBezTo>
                  <a:pt x="3904" y="12960"/>
                  <a:pt x="4034" y="12960"/>
                  <a:pt x="4034" y="12898"/>
                </a:cubicBezTo>
                <a:cubicBezTo>
                  <a:pt x="4034" y="12837"/>
                  <a:pt x="3904" y="12775"/>
                  <a:pt x="3839" y="12775"/>
                </a:cubicBezTo>
                <a:cubicBezTo>
                  <a:pt x="3839" y="12713"/>
                  <a:pt x="3708" y="12651"/>
                  <a:pt x="3643" y="12590"/>
                </a:cubicBezTo>
                <a:cubicBezTo>
                  <a:pt x="3578" y="12528"/>
                  <a:pt x="3513" y="12528"/>
                  <a:pt x="3513" y="12466"/>
                </a:cubicBezTo>
                <a:cubicBezTo>
                  <a:pt x="3513" y="12405"/>
                  <a:pt x="3643" y="12343"/>
                  <a:pt x="3643" y="12343"/>
                </a:cubicBezTo>
                <a:cubicBezTo>
                  <a:pt x="3708" y="12281"/>
                  <a:pt x="3708" y="12096"/>
                  <a:pt x="3708" y="12096"/>
                </a:cubicBezTo>
                <a:cubicBezTo>
                  <a:pt x="3643" y="12034"/>
                  <a:pt x="3578" y="11973"/>
                  <a:pt x="3513" y="11973"/>
                </a:cubicBezTo>
                <a:cubicBezTo>
                  <a:pt x="3448" y="11973"/>
                  <a:pt x="3253" y="11973"/>
                  <a:pt x="3188" y="11973"/>
                </a:cubicBezTo>
                <a:cubicBezTo>
                  <a:pt x="3123" y="11973"/>
                  <a:pt x="2928" y="12034"/>
                  <a:pt x="2863" y="12034"/>
                </a:cubicBezTo>
                <a:cubicBezTo>
                  <a:pt x="2798" y="12034"/>
                  <a:pt x="2667" y="12034"/>
                  <a:pt x="2667" y="12034"/>
                </a:cubicBezTo>
                <a:cubicBezTo>
                  <a:pt x="2602" y="12034"/>
                  <a:pt x="2472" y="11911"/>
                  <a:pt x="2472" y="11849"/>
                </a:cubicBezTo>
                <a:cubicBezTo>
                  <a:pt x="2407" y="11787"/>
                  <a:pt x="2472" y="11602"/>
                  <a:pt x="2472" y="11541"/>
                </a:cubicBezTo>
                <a:cubicBezTo>
                  <a:pt x="2407" y="11417"/>
                  <a:pt x="2212" y="11294"/>
                  <a:pt x="2082" y="11232"/>
                </a:cubicBezTo>
                <a:cubicBezTo>
                  <a:pt x="2017" y="11170"/>
                  <a:pt x="1952" y="11109"/>
                  <a:pt x="1887" y="11109"/>
                </a:cubicBezTo>
                <a:cubicBezTo>
                  <a:pt x="1822" y="11047"/>
                  <a:pt x="1627" y="11047"/>
                  <a:pt x="1561" y="11047"/>
                </a:cubicBezTo>
                <a:cubicBezTo>
                  <a:pt x="1561" y="10985"/>
                  <a:pt x="1496" y="10862"/>
                  <a:pt x="1431" y="10862"/>
                </a:cubicBezTo>
                <a:cubicBezTo>
                  <a:pt x="1366" y="10862"/>
                  <a:pt x="1301" y="10800"/>
                  <a:pt x="1236" y="10800"/>
                </a:cubicBezTo>
                <a:cubicBezTo>
                  <a:pt x="1171" y="10800"/>
                  <a:pt x="976" y="10800"/>
                  <a:pt x="976" y="10800"/>
                </a:cubicBezTo>
                <a:cubicBezTo>
                  <a:pt x="911" y="10738"/>
                  <a:pt x="911" y="10677"/>
                  <a:pt x="911" y="10615"/>
                </a:cubicBezTo>
                <a:cubicBezTo>
                  <a:pt x="846" y="10553"/>
                  <a:pt x="781" y="10491"/>
                  <a:pt x="716" y="10491"/>
                </a:cubicBezTo>
                <a:cubicBezTo>
                  <a:pt x="716" y="10430"/>
                  <a:pt x="520" y="10491"/>
                  <a:pt x="455" y="10491"/>
                </a:cubicBezTo>
                <a:cubicBezTo>
                  <a:pt x="455" y="10430"/>
                  <a:pt x="390" y="10368"/>
                  <a:pt x="390" y="10306"/>
                </a:cubicBezTo>
                <a:cubicBezTo>
                  <a:pt x="455" y="10306"/>
                  <a:pt x="520" y="10245"/>
                  <a:pt x="520" y="10245"/>
                </a:cubicBezTo>
                <a:cubicBezTo>
                  <a:pt x="586" y="10183"/>
                  <a:pt x="716" y="9998"/>
                  <a:pt x="716" y="9936"/>
                </a:cubicBezTo>
                <a:cubicBezTo>
                  <a:pt x="781" y="9874"/>
                  <a:pt x="781" y="9689"/>
                  <a:pt x="846" y="9627"/>
                </a:cubicBezTo>
                <a:cubicBezTo>
                  <a:pt x="846" y="9566"/>
                  <a:pt x="1041" y="9504"/>
                  <a:pt x="1106" y="9442"/>
                </a:cubicBezTo>
                <a:cubicBezTo>
                  <a:pt x="1106" y="9381"/>
                  <a:pt x="1236" y="9257"/>
                  <a:pt x="1236" y="9195"/>
                </a:cubicBezTo>
                <a:cubicBezTo>
                  <a:pt x="1236" y="9134"/>
                  <a:pt x="1171" y="8949"/>
                  <a:pt x="1106" y="8887"/>
                </a:cubicBezTo>
                <a:cubicBezTo>
                  <a:pt x="1041" y="8825"/>
                  <a:pt x="1041" y="8640"/>
                  <a:pt x="911" y="8640"/>
                </a:cubicBezTo>
                <a:cubicBezTo>
                  <a:pt x="911" y="8640"/>
                  <a:pt x="781" y="8702"/>
                  <a:pt x="781" y="8702"/>
                </a:cubicBezTo>
                <a:cubicBezTo>
                  <a:pt x="716" y="8763"/>
                  <a:pt x="651" y="8949"/>
                  <a:pt x="586" y="8949"/>
                </a:cubicBezTo>
                <a:cubicBezTo>
                  <a:pt x="520" y="8949"/>
                  <a:pt x="520" y="8763"/>
                  <a:pt x="455" y="8763"/>
                </a:cubicBezTo>
                <a:cubicBezTo>
                  <a:pt x="390" y="8702"/>
                  <a:pt x="195" y="8702"/>
                  <a:pt x="130" y="8640"/>
                </a:cubicBezTo>
                <a:cubicBezTo>
                  <a:pt x="65" y="8640"/>
                  <a:pt x="0" y="8517"/>
                  <a:pt x="0" y="8455"/>
                </a:cubicBezTo>
                <a:cubicBezTo>
                  <a:pt x="0" y="8393"/>
                  <a:pt x="65" y="8208"/>
                  <a:pt x="130" y="8146"/>
                </a:cubicBezTo>
                <a:cubicBezTo>
                  <a:pt x="195" y="8146"/>
                  <a:pt x="455" y="8146"/>
                  <a:pt x="520" y="8085"/>
                </a:cubicBezTo>
                <a:cubicBezTo>
                  <a:pt x="586" y="8023"/>
                  <a:pt x="716" y="7899"/>
                  <a:pt x="781" y="7838"/>
                </a:cubicBezTo>
                <a:cubicBezTo>
                  <a:pt x="846" y="7838"/>
                  <a:pt x="911" y="7714"/>
                  <a:pt x="976" y="7714"/>
                </a:cubicBezTo>
                <a:cubicBezTo>
                  <a:pt x="1041" y="7653"/>
                  <a:pt x="1171" y="7653"/>
                  <a:pt x="1236" y="7653"/>
                </a:cubicBezTo>
                <a:cubicBezTo>
                  <a:pt x="1301" y="7653"/>
                  <a:pt x="1431" y="7653"/>
                  <a:pt x="1431" y="7714"/>
                </a:cubicBezTo>
                <a:cubicBezTo>
                  <a:pt x="1496" y="7714"/>
                  <a:pt x="1496" y="7838"/>
                  <a:pt x="1496" y="7899"/>
                </a:cubicBezTo>
                <a:cubicBezTo>
                  <a:pt x="1496" y="7961"/>
                  <a:pt x="1496" y="8085"/>
                  <a:pt x="1561" y="8085"/>
                </a:cubicBezTo>
                <a:cubicBezTo>
                  <a:pt x="1561" y="8146"/>
                  <a:pt x="1692" y="8208"/>
                  <a:pt x="1822" y="8270"/>
                </a:cubicBezTo>
                <a:cubicBezTo>
                  <a:pt x="1887" y="8270"/>
                  <a:pt x="2017" y="8270"/>
                  <a:pt x="2082" y="8270"/>
                </a:cubicBezTo>
                <a:cubicBezTo>
                  <a:pt x="2212" y="8208"/>
                  <a:pt x="2342" y="8146"/>
                  <a:pt x="2407" y="8085"/>
                </a:cubicBezTo>
                <a:cubicBezTo>
                  <a:pt x="2472" y="8085"/>
                  <a:pt x="2537" y="7961"/>
                  <a:pt x="2602" y="7899"/>
                </a:cubicBezTo>
                <a:cubicBezTo>
                  <a:pt x="2602" y="7838"/>
                  <a:pt x="2667" y="7714"/>
                  <a:pt x="2667" y="7653"/>
                </a:cubicBezTo>
                <a:cubicBezTo>
                  <a:pt x="2667" y="7591"/>
                  <a:pt x="2537" y="7467"/>
                  <a:pt x="2537" y="7406"/>
                </a:cubicBezTo>
                <a:cubicBezTo>
                  <a:pt x="2472" y="7344"/>
                  <a:pt x="2407" y="7159"/>
                  <a:pt x="2472" y="7097"/>
                </a:cubicBezTo>
                <a:cubicBezTo>
                  <a:pt x="2472" y="7035"/>
                  <a:pt x="2602" y="6974"/>
                  <a:pt x="2602" y="6912"/>
                </a:cubicBezTo>
                <a:cubicBezTo>
                  <a:pt x="2667" y="6912"/>
                  <a:pt x="2798" y="6974"/>
                  <a:pt x="2863" y="6912"/>
                </a:cubicBezTo>
                <a:cubicBezTo>
                  <a:pt x="2928" y="6912"/>
                  <a:pt x="3058" y="6850"/>
                  <a:pt x="3123" y="6789"/>
                </a:cubicBezTo>
                <a:cubicBezTo>
                  <a:pt x="3188" y="6727"/>
                  <a:pt x="3188" y="6603"/>
                  <a:pt x="3188" y="6542"/>
                </a:cubicBezTo>
                <a:cubicBezTo>
                  <a:pt x="3253" y="6480"/>
                  <a:pt x="3188" y="6295"/>
                  <a:pt x="3188" y="6233"/>
                </a:cubicBezTo>
                <a:cubicBezTo>
                  <a:pt x="3188" y="6171"/>
                  <a:pt x="3318" y="6048"/>
                  <a:pt x="3318" y="6048"/>
                </a:cubicBezTo>
                <a:cubicBezTo>
                  <a:pt x="3383" y="5986"/>
                  <a:pt x="3513" y="5863"/>
                  <a:pt x="3578" y="5801"/>
                </a:cubicBezTo>
                <a:cubicBezTo>
                  <a:pt x="3643" y="5678"/>
                  <a:pt x="3773" y="5493"/>
                  <a:pt x="3839" y="5431"/>
                </a:cubicBezTo>
                <a:cubicBezTo>
                  <a:pt x="3904" y="5307"/>
                  <a:pt x="4099" y="5061"/>
                  <a:pt x="4164" y="4937"/>
                </a:cubicBezTo>
                <a:cubicBezTo>
                  <a:pt x="4229" y="4814"/>
                  <a:pt x="4164" y="4567"/>
                  <a:pt x="4229" y="4443"/>
                </a:cubicBezTo>
                <a:cubicBezTo>
                  <a:pt x="4229" y="4382"/>
                  <a:pt x="4359" y="4197"/>
                  <a:pt x="4424" y="4073"/>
                </a:cubicBezTo>
                <a:cubicBezTo>
                  <a:pt x="4489" y="4011"/>
                  <a:pt x="4684" y="3888"/>
                  <a:pt x="4814" y="3888"/>
                </a:cubicBezTo>
                <a:cubicBezTo>
                  <a:pt x="4814" y="3888"/>
                  <a:pt x="4945" y="3888"/>
                  <a:pt x="4945" y="3950"/>
                </a:cubicBezTo>
                <a:cubicBezTo>
                  <a:pt x="5010" y="4011"/>
                  <a:pt x="5010" y="4135"/>
                  <a:pt x="5010" y="4197"/>
                </a:cubicBezTo>
                <a:cubicBezTo>
                  <a:pt x="5075" y="4258"/>
                  <a:pt x="5335" y="4258"/>
                  <a:pt x="5400" y="4258"/>
                </a:cubicBezTo>
                <a:cubicBezTo>
                  <a:pt x="5530" y="4258"/>
                  <a:pt x="5790" y="4320"/>
                  <a:pt x="5920" y="4258"/>
                </a:cubicBezTo>
                <a:cubicBezTo>
                  <a:pt x="6051" y="4197"/>
                  <a:pt x="6116" y="3950"/>
                  <a:pt x="6246" y="3950"/>
                </a:cubicBezTo>
                <a:cubicBezTo>
                  <a:pt x="6311" y="3888"/>
                  <a:pt x="6506" y="3888"/>
                  <a:pt x="6571" y="3888"/>
                </a:cubicBezTo>
                <a:cubicBezTo>
                  <a:pt x="6636" y="3888"/>
                  <a:pt x="6766" y="3826"/>
                  <a:pt x="6831" y="3765"/>
                </a:cubicBezTo>
                <a:cubicBezTo>
                  <a:pt x="6896" y="3703"/>
                  <a:pt x="6896" y="3394"/>
                  <a:pt x="6961" y="3333"/>
                </a:cubicBezTo>
                <a:cubicBezTo>
                  <a:pt x="6961" y="3209"/>
                  <a:pt x="7027" y="2962"/>
                  <a:pt x="7157" y="2839"/>
                </a:cubicBezTo>
                <a:cubicBezTo>
                  <a:pt x="7157" y="2777"/>
                  <a:pt x="7352" y="2654"/>
                  <a:pt x="7417" y="2654"/>
                </a:cubicBezTo>
                <a:cubicBezTo>
                  <a:pt x="7547" y="2592"/>
                  <a:pt x="7807" y="2592"/>
                  <a:pt x="7937" y="2530"/>
                </a:cubicBezTo>
                <a:cubicBezTo>
                  <a:pt x="8002" y="2530"/>
                  <a:pt x="8133" y="2407"/>
                  <a:pt x="8198" y="2407"/>
                </a:cubicBezTo>
                <a:cubicBezTo>
                  <a:pt x="8328" y="2407"/>
                  <a:pt x="8653" y="2469"/>
                  <a:pt x="8718" y="2407"/>
                </a:cubicBezTo>
                <a:cubicBezTo>
                  <a:pt x="8783" y="2345"/>
                  <a:pt x="8913" y="2222"/>
                  <a:pt x="8913" y="2160"/>
                </a:cubicBezTo>
                <a:cubicBezTo>
                  <a:pt x="8913" y="2037"/>
                  <a:pt x="8848" y="1913"/>
                  <a:pt x="8848" y="1851"/>
                </a:cubicBezTo>
                <a:cubicBezTo>
                  <a:pt x="8848" y="1790"/>
                  <a:pt x="8848" y="1543"/>
                  <a:pt x="8848" y="1481"/>
                </a:cubicBezTo>
                <a:cubicBezTo>
                  <a:pt x="8913" y="1419"/>
                  <a:pt x="8913" y="1234"/>
                  <a:pt x="8978" y="1234"/>
                </a:cubicBezTo>
                <a:cubicBezTo>
                  <a:pt x="9043" y="1173"/>
                  <a:pt x="9173" y="1049"/>
                  <a:pt x="9239" y="1049"/>
                </a:cubicBezTo>
                <a:cubicBezTo>
                  <a:pt x="9304" y="987"/>
                  <a:pt x="9499" y="926"/>
                  <a:pt x="9564" y="926"/>
                </a:cubicBezTo>
                <a:cubicBezTo>
                  <a:pt x="9694" y="926"/>
                  <a:pt x="9889" y="926"/>
                  <a:pt x="9954" y="926"/>
                </a:cubicBezTo>
                <a:cubicBezTo>
                  <a:pt x="10019" y="926"/>
                  <a:pt x="10214" y="864"/>
                  <a:pt x="10280" y="802"/>
                </a:cubicBezTo>
                <a:cubicBezTo>
                  <a:pt x="10410" y="802"/>
                  <a:pt x="10540" y="741"/>
                  <a:pt x="10605" y="679"/>
                </a:cubicBezTo>
                <a:cubicBezTo>
                  <a:pt x="10670" y="555"/>
                  <a:pt x="10605" y="432"/>
                  <a:pt x="10670" y="370"/>
                </a:cubicBezTo>
                <a:cubicBezTo>
                  <a:pt x="10735" y="247"/>
                  <a:pt x="10930" y="123"/>
                  <a:pt x="10995" y="123"/>
                </a:cubicBezTo>
                <a:cubicBezTo>
                  <a:pt x="11060" y="123"/>
                  <a:pt x="11255" y="123"/>
                  <a:pt x="11320" y="123"/>
                </a:cubicBezTo>
                <a:cubicBezTo>
                  <a:pt x="11320" y="123"/>
                  <a:pt x="11451" y="62"/>
                  <a:pt x="11516" y="0"/>
                </a:cubicBezTo>
                <a:cubicBezTo>
                  <a:pt x="11516" y="0"/>
                  <a:pt x="11516" y="0"/>
                  <a:pt x="11516" y="0"/>
                </a:cubicBezTo>
                <a:cubicBezTo>
                  <a:pt x="11516" y="0"/>
                  <a:pt x="11516" y="0"/>
                  <a:pt x="11516" y="0"/>
                </a:cubicBezTo>
                <a:cubicBezTo>
                  <a:pt x="11646" y="62"/>
                  <a:pt x="11841" y="62"/>
                  <a:pt x="11906" y="62"/>
                </a:cubicBezTo>
                <a:cubicBezTo>
                  <a:pt x="11971" y="62"/>
                  <a:pt x="12101" y="0"/>
                  <a:pt x="12166" y="0"/>
                </a:cubicBezTo>
                <a:cubicBezTo>
                  <a:pt x="12231" y="0"/>
                  <a:pt x="12361" y="62"/>
                  <a:pt x="12427" y="62"/>
                </a:cubicBezTo>
                <a:cubicBezTo>
                  <a:pt x="12492" y="123"/>
                  <a:pt x="12687" y="185"/>
                  <a:pt x="12687" y="247"/>
                </a:cubicBezTo>
                <a:cubicBezTo>
                  <a:pt x="12752" y="247"/>
                  <a:pt x="12752" y="370"/>
                  <a:pt x="12687" y="370"/>
                </a:cubicBezTo>
                <a:cubicBezTo>
                  <a:pt x="12687" y="432"/>
                  <a:pt x="12687" y="555"/>
                  <a:pt x="12687" y="617"/>
                </a:cubicBezTo>
                <a:cubicBezTo>
                  <a:pt x="12687" y="679"/>
                  <a:pt x="12622" y="741"/>
                  <a:pt x="12622" y="741"/>
                </a:cubicBezTo>
                <a:cubicBezTo>
                  <a:pt x="12622" y="802"/>
                  <a:pt x="12622" y="864"/>
                  <a:pt x="12622" y="926"/>
                </a:cubicBezTo>
                <a:cubicBezTo>
                  <a:pt x="12622" y="987"/>
                  <a:pt x="12752" y="987"/>
                  <a:pt x="12752" y="987"/>
                </a:cubicBezTo>
                <a:cubicBezTo>
                  <a:pt x="12817" y="1049"/>
                  <a:pt x="12947" y="1049"/>
                  <a:pt x="13012" y="987"/>
                </a:cubicBezTo>
                <a:cubicBezTo>
                  <a:pt x="13077" y="987"/>
                  <a:pt x="13142" y="802"/>
                  <a:pt x="13207" y="802"/>
                </a:cubicBezTo>
                <a:cubicBezTo>
                  <a:pt x="13337" y="741"/>
                  <a:pt x="13533" y="679"/>
                  <a:pt x="13598" y="679"/>
                </a:cubicBezTo>
                <a:cubicBezTo>
                  <a:pt x="13663" y="679"/>
                  <a:pt x="13858" y="679"/>
                  <a:pt x="13923" y="679"/>
                </a:cubicBezTo>
                <a:cubicBezTo>
                  <a:pt x="14053" y="741"/>
                  <a:pt x="14183" y="802"/>
                  <a:pt x="14248" y="864"/>
                </a:cubicBezTo>
                <a:cubicBezTo>
                  <a:pt x="14313" y="864"/>
                  <a:pt x="14443" y="926"/>
                  <a:pt x="14443" y="987"/>
                </a:cubicBezTo>
                <a:cubicBezTo>
                  <a:pt x="14573" y="1049"/>
                  <a:pt x="14834" y="1173"/>
                  <a:pt x="14899" y="1296"/>
                </a:cubicBezTo>
                <a:cubicBezTo>
                  <a:pt x="15029" y="1358"/>
                  <a:pt x="15159" y="1605"/>
                  <a:pt x="15224" y="1666"/>
                </a:cubicBezTo>
                <a:cubicBezTo>
                  <a:pt x="15224" y="1790"/>
                  <a:pt x="15224" y="2037"/>
                  <a:pt x="15159" y="2160"/>
                </a:cubicBezTo>
                <a:cubicBezTo>
                  <a:pt x="15159" y="2283"/>
                  <a:pt x="15094" y="2530"/>
                  <a:pt x="15029" y="2654"/>
                </a:cubicBezTo>
                <a:cubicBezTo>
                  <a:pt x="15029" y="2715"/>
                  <a:pt x="14899" y="2901"/>
                  <a:pt x="14834" y="3024"/>
                </a:cubicBezTo>
                <a:cubicBezTo>
                  <a:pt x="14769" y="3086"/>
                  <a:pt x="14573" y="3333"/>
                  <a:pt x="14508" y="3394"/>
                </a:cubicBezTo>
                <a:cubicBezTo>
                  <a:pt x="14443" y="3456"/>
                  <a:pt x="14313" y="3518"/>
                  <a:pt x="14248" y="3518"/>
                </a:cubicBezTo>
                <a:cubicBezTo>
                  <a:pt x="14118" y="3579"/>
                  <a:pt x="14053" y="3641"/>
                  <a:pt x="13988" y="3703"/>
                </a:cubicBezTo>
                <a:cubicBezTo>
                  <a:pt x="13858" y="3765"/>
                  <a:pt x="13598" y="3765"/>
                  <a:pt x="13533" y="3826"/>
                </a:cubicBezTo>
                <a:cubicBezTo>
                  <a:pt x="13533" y="3888"/>
                  <a:pt x="13533" y="4073"/>
                  <a:pt x="13533" y="4135"/>
                </a:cubicBezTo>
                <a:cubicBezTo>
                  <a:pt x="13598" y="4197"/>
                  <a:pt x="13663" y="4320"/>
                  <a:pt x="13793" y="4382"/>
                </a:cubicBezTo>
                <a:cubicBezTo>
                  <a:pt x="13858" y="4382"/>
                  <a:pt x="14053" y="4382"/>
                  <a:pt x="14118" y="4382"/>
                </a:cubicBezTo>
                <a:cubicBezTo>
                  <a:pt x="14183" y="4443"/>
                  <a:pt x="14248" y="4567"/>
                  <a:pt x="14313" y="4629"/>
                </a:cubicBezTo>
                <a:cubicBezTo>
                  <a:pt x="14378" y="4690"/>
                  <a:pt x="14573" y="4814"/>
                  <a:pt x="14704" y="4875"/>
                </a:cubicBezTo>
                <a:cubicBezTo>
                  <a:pt x="14704" y="4875"/>
                  <a:pt x="14834" y="4875"/>
                  <a:pt x="14899" y="4814"/>
                </a:cubicBezTo>
                <a:cubicBezTo>
                  <a:pt x="14964" y="4814"/>
                  <a:pt x="14964" y="4629"/>
                  <a:pt x="14964" y="4567"/>
                </a:cubicBezTo>
                <a:cubicBezTo>
                  <a:pt x="15029" y="4567"/>
                  <a:pt x="15094" y="4505"/>
                  <a:pt x="15159" y="4505"/>
                </a:cubicBezTo>
                <a:cubicBezTo>
                  <a:pt x="15289" y="4505"/>
                  <a:pt x="15419" y="4567"/>
                  <a:pt x="15484" y="4629"/>
                </a:cubicBezTo>
                <a:cubicBezTo>
                  <a:pt x="15549" y="4629"/>
                  <a:pt x="15680" y="4752"/>
                  <a:pt x="15745" y="4752"/>
                </a:cubicBezTo>
                <a:cubicBezTo>
                  <a:pt x="15810" y="4814"/>
                  <a:pt x="16005" y="4875"/>
                  <a:pt x="16070" y="4937"/>
                </a:cubicBezTo>
                <a:cubicBezTo>
                  <a:pt x="16200" y="4999"/>
                  <a:pt x="16330" y="5061"/>
                  <a:pt x="16395" y="5122"/>
                </a:cubicBezTo>
                <a:cubicBezTo>
                  <a:pt x="16525" y="5184"/>
                  <a:pt x="16655" y="5307"/>
                  <a:pt x="16720" y="5369"/>
                </a:cubicBezTo>
                <a:cubicBezTo>
                  <a:pt x="16851" y="5431"/>
                  <a:pt x="16981" y="5554"/>
                  <a:pt x="17046" y="5616"/>
                </a:cubicBezTo>
                <a:cubicBezTo>
                  <a:pt x="17176" y="5739"/>
                  <a:pt x="17436" y="5863"/>
                  <a:pt x="17566" y="5925"/>
                </a:cubicBezTo>
                <a:cubicBezTo>
                  <a:pt x="17696" y="5986"/>
                  <a:pt x="17892" y="6110"/>
                  <a:pt x="17957" y="6233"/>
                </a:cubicBezTo>
                <a:cubicBezTo>
                  <a:pt x="18022" y="6233"/>
                  <a:pt x="18087" y="6418"/>
                  <a:pt x="18152" y="6418"/>
                </a:cubicBezTo>
                <a:cubicBezTo>
                  <a:pt x="18217" y="6480"/>
                  <a:pt x="18412" y="6542"/>
                  <a:pt x="18477" y="6603"/>
                </a:cubicBezTo>
                <a:cubicBezTo>
                  <a:pt x="18542" y="6603"/>
                  <a:pt x="18672" y="6603"/>
                  <a:pt x="18737" y="6665"/>
                </a:cubicBezTo>
                <a:cubicBezTo>
                  <a:pt x="18802" y="6727"/>
                  <a:pt x="18802" y="6850"/>
                  <a:pt x="18867" y="6912"/>
                </a:cubicBezTo>
                <a:cubicBezTo>
                  <a:pt x="18933" y="6974"/>
                  <a:pt x="19193" y="6974"/>
                  <a:pt x="19323" y="7035"/>
                </a:cubicBezTo>
                <a:cubicBezTo>
                  <a:pt x="19388" y="7097"/>
                  <a:pt x="19518" y="7221"/>
                  <a:pt x="19583" y="7282"/>
                </a:cubicBezTo>
                <a:cubicBezTo>
                  <a:pt x="19713" y="7344"/>
                  <a:pt x="19973" y="7406"/>
                  <a:pt x="20104" y="7467"/>
                </a:cubicBezTo>
                <a:cubicBezTo>
                  <a:pt x="20169" y="7467"/>
                  <a:pt x="20299" y="7467"/>
                  <a:pt x="20429" y="7467"/>
                </a:cubicBezTo>
                <a:cubicBezTo>
                  <a:pt x="20624" y="7529"/>
                  <a:pt x="21014" y="7529"/>
                  <a:pt x="21210" y="7591"/>
                </a:cubicBezTo>
                <a:cubicBezTo>
                  <a:pt x="21275" y="7653"/>
                  <a:pt x="21405" y="7776"/>
                  <a:pt x="21405" y="7838"/>
                </a:cubicBezTo>
                <a:cubicBezTo>
                  <a:pt x="21470" y="7961"/>
                  <a:pt x="21535" y="8085"/>
                  <a:pt x="21535" y="8146"/>
                </a:cubicBezTo>
                <a:cubicBezTo>
                  <a:pt x="21535" y="8208"/>
                  <a:pt x="21535" y="8331"/>
                  <a:pt x="21600" y="8393"/>
                </a:cubicBezTo>
                <a:cubicBezTo>
                  <a:pt x="21470" y="8455"/>
                  <a:pt x="21340" y="8455"/>
                  <a:pt x="21275" y="8455"/>
                </a:cubicBezTo>
                <a:cubicBezTo>
                  <a:pt x="21275" y="8455"/>
                  <a:pt x="21145" y="8393"/>
                  <a:pt x="21145" y="8393"/>
                </a:cubicBezTo>
                <a:cubicBezTo>
                  <a:pt x="21080" y="8331"/>
                  <a:pt x="20884" y="8393"/>
                  <a:pt x="20819" y="8393"/>
                </a:cubicBezTo>
                <a:cubicBezTo>
                  <a:pt x="20689" y="8393"/>
                  <a:pt x="20559" y="8517"/>
                  <a:pt x="20494" y="8578"/>
                </a:cubicBezTo>
                <a:cubicBezTo>
                  <a:pt x="20429" y="8702"/>
                  <a:pt x="20364" y="8887"/>
                  <a:pt x="20299" y="8949"/>
                </a:cubicBezTo>
                <a:cubicBezTo>
                  <a:pt x="20234" y="9010"/>
                  <a:pt x="20104" y="9072"/>
                  <a:pt x="20039" y="9072"/>
                </a:cubicBezTo>
                <a:cubicBezTo>
                  <a:pt x="19973" y="9134"/>
                  <a:pt x="19908" y="9257"/>
                  <a:pt x="19843" y="9319"/>
                </a:cubicBezTo>
                <a:cubicBezTo>
                  <a:pt x="19843" y="9381"/>
                  <a:pt x="19778" y="9566"/>
                  <a:pt x="19778" y="9689"/>
                </a:cubicBezTo>
                <a:cubicBezTo>
                  <a:pt x="19778" y="9751"/>
                  <a:pt x="19713" y="9874"/>
                  <a:pt x="19713" y="9936"/>
                </a:cubicBezTo>
                <a:cubicBezTo>
                  <a:pt x="19713" y="9998"/>
                  <a:pt x="19778" y="10183"/>
                  <a:pt x="19778" y="10245"/>
                </a:cubicBezTo>
                <a:cubicBezTo>
                  <a:pt x="19778" y="10306"/>
                  <a:pt x="19648" y="10491"/>
                  <a:pt x="19583" y="10491"/>
                </a:cubicBezTo>
                <a:cubicBezTo>
                  <a:pt x="19518" y="10553"/>
                  <a:pt x="19323" y="10553"/>
                  <a:pt x="19258" y="10553"/>
                </a:cubicBezTo>
                <a:cubicBezTo>
                  <a:pt x="19193" y="10553"/>
                  <a:pt x="19063" y="10491"/>
                  <a:pt x="19063" y="10491"/>
                </a:cubicBezTo>
                <a:cubicBezTo>
                  <a:pt x="18998" y="10491"/>
                  <a:pt x="18867" y="10430"/>
                  <a:pt x="18867" y="10491"/>
                </a:cubicBezTo>
                <a:cubicBezTo>
                  <a:pt x="18737" y="10491"/>
                  <a:pt x="18672" y="10677"/>
                  <a:pt x="18607" y="10738"/>
                </a:cubicBezTo>
                <a:cubicBezTo>
                  <a:pt x="18542" y="10800"/>
                  <a:pt x="18477" y="10923"/>
                  <a:pt x="18412" y="10985"/>
                </a:cubicBezTo>
                <a:cubicBezTo>
                  <a:pt x="18347" y="10985"/>
                  <a:pt x="18217" y="11047"/>
                  <a:pt x="18152" y="11047"/>
                </a:cubicBezTo>
                <a:cubicBezTo>
                  <a:pt x="18087" y="11109"/>
                  <a:pt x="17957" y="11109"/>
                  <a:pt x="17892" y="11109"/>
                </a:cubicBezTo>
                <a:cubicBezTo>
                  <a:pt x="17827" y="11109"/>
                  <a:pt x="17761" y="10985"/>
                  <a:pt x="17696" y="10923"/>
                </a:cubicBezTo>
                <a:cubicBezTo>
                  <a:pt x="17696" y="10923"/>
                  <a:pt x="17566" y="10923"/>
                  <a:pt x="17501" y="10923"/>
                </a:cubicBezTo>
                <a:cubicBezTo>
                  <a:pt x="17436" y="10923"/>
                  <a:pt x="17306" y="10923"/>
                  <a:pt x="17241" y="10923"/>
                </a:cubicBezTo>
                <a:cubicBezTo>
                  <a:pt x="17176" y="10985"/>
                  <a:pt x="17306" y="11170"/>
                  <a:pt x="17241" y="11232"/>
                </a:cubicBezTo>
                <a:cubicBezTo>
                  <a:pt x="17241" y="11294"/>
                  <a:pt x="17111" y="11479"/>
                  <a:pt x="17046" y="11541"/>
                </a:cubicBezTo>
                <a:cubicBezTo>
                  <a:pt x="16981" y="11602"/>
                  <a:pt x="16981" y="11664"/>
                  <a:pt x="16916" y="11664"/>
                </a:cubicBezTo>
                <a:cubicBezTo>
                  <a:pt x="16916" y="11726"/>
                  <a:pt x="16786" y="11787"/>
                  <a:pt x="16720" y="11787"/>
                </a:cubicBezTo>
                <a:cubicBezTo>
                  <a:pt x="16655" y="11787"/>
                  <a:pt x="16590" y="11664"/>
                  <a:pt x="16525" y="11602"/>
                </a:cubicBezTo>
                <a:cubicBezTo>
                  <a:pt x="16460" y="11602"/>
                  <a:pt x="16265" y="11664"/>
                  <a:pt x="16200" y="11602"/>
                </a:cubicBezTo>
                <a:cubicBezTo>
                  <a:pt x="16070" y="11602"/>
                  <a:pt x="15940" y="11541"/>
                  <a:pt x="15875" y="11541"/>
                </a:cubicBezTo>
                <a:cubicBezTo>
                  <a:pt x="15810" y="11479"/>
                  <a:pt x="15745" y="11479"/>
                  <a:pt x="15680" y="11541"/>
                </a:cubicBezTo>
                <a:cubicBezTo>
                  <a:pt x="15614" y="11541"/>
                  <a:pt x="15549" y="11664"/>
                  <a:pt x="15549" y="11726"/>
                </a:cubicBezTo>
                <a:cubicBezTo>
                  <a:pt x="15484" y="11787"/>
                  <a:pt x="15484" y="11911"/>
                  <a:pt x="15484" y="12034"/>
                </a:cubicBezTo>
                <a:cubicBezTo>
                  <a:pt x="15484" y="12096"/>
                  <a:pt x="15419" y="12219"/>
                  <a:pt x="15354" y="12281"/>
                </a:cubicBezTo>
                <a:cubicBezTo>
                  <a:pt x="15354" y="12343"/>
                  <a:pt x="15159" y="12528"/>
                  <a:pt x="15094" y="12590"/>
                </a:cubicBezTo>
                <a:cubicBezTo>
                  <a:pt x="15029" y="12590"/>
                  <a:pt x="14899" y="12590"/>
                  <a:pt x="14834" y="12590"/>
                </a:cubicBezTo>
                <a:cubicBezTo>
                  <a:pt x="14704" y="12651"/>
                  <a:pt x="14508" y="12651"/>
                  <a:pt x="14443" y="12590"/>
                </a:cubicBezTo>
                <a:cubicBezTo>
                  <a:pt x="14313" y="12590"/>
                  <a:pt x="14183" y="12466"/>
                  <a:pt x="14118" y="12466"/>
                </a:cubicBezTo>
                <a:cubicBezTo>
                  <a:pt x="14053" y="12466"/>
                  <a:pt x="13923" y="12528"/>
                  <a:pt x="13858" y="12590"/>
                </a:cubicBezTo>
                <a:cubicBezTo>
                  <a:pt x="13793" y="12651"/>
                  <a:pt x="13728" y="12775"/>
                  <a:pt x="13663" y="12837"/>
                </a:cubicBezTo>
                <a:cubicBezTo>
                  <a:pt x="13663" y="12960"/>
                  <a:pt x="13663" y="13145"/>
                  <a:pt x="13663" y="13269"/>
                </a:cubicBezTo>
                <a:cubicBezTo>
                  <a:pt x="13663" y="13330"/>
                  <a:pt x="13728" y="13454"/>
                  <a:pt x="13663" y="13515"/>
                </a:cubicBezTo>
                <a:cubicBezTo>
                  <a:pt x="13663" y="13639"/>
                  <a:pt x="13598" y="13762"/>
                  <a:pt x="13533" y="13824"/>
                </a:cubicBezTo>
                <a:cubicBezTo>
                  <a:pt x="13467" y="13824"/>
                  <a:pt x="13272" y="13886"/>
                  <a:pt x="13207" y="13947"/>
                </a:cubicBezTo>
                <a:cubicBezTo>
                  <a:pt x="13077" y="13947"/>
                  <a:pt x="12882" y="13947"/>
                  <a:pt x="12752" y="14009"/>
                </a:cubicBezTo>
                <a:cubicBezTo>
                  <a:pt x="12687" y="14071"/>
                  <a:pt x="12622" y="14256"/>
                  <a:pt x="12622" y="14318"/>
                </a:cubicBezTo>
                <a:cubicBezTo>
                  <a:pt x="12557" y="14441"/>
                  <a:pt x="12492" y="14626"/>
                  <a:pt x="12427" y="14688"/>
                </a:cubicBezTo>
                <a:cubicBezTo>
                  <a:pt x="12427" y="14750"/>
                  <a:pt x="12361" y="14811"/>
                  <a:pt x="12361" y="14873"/>
                </a:cubicBezTo>
                <a:cubicBezTo>
                  <a:pt x="12361" y="14935"/>
                  <a:pt x="12427" y="15058"/>
                  <a:pt x="12427" y="15058"/>
                </a:cubicBezTo>
                <a:cubicBezTo>
                  <a:pt x="12492" y="15120"/>
                  <a:pt x="12557" y="15120"/>
                  <a:pt x="12622" y="15120"/>
                </a:cubicBezTo>
                <a:cubicBezTo>
                  <a:pt x="12622" y="15182"/>
                  <a:pt x="12622" y="15305"/>
                  <a:pt x="12622" y="15305"/>
                </a:cubicBezTo>
                <a:cubicBezTo>
                  <a:pt x="12622" y="15367"/>
                  <a:pt x="12492" y="15429"/>
                  <a:pt x="12492" y="15429"/>
                </a:cubicBezTo>
                <a:cubicBezTo>
                  <a:pt x="12427" y="15490"/>
                  <a:pt x="12296" y="15429"/>
                  <a:pt x="12231" y="15490"/>
                </a:cubicBezTo>
                <a:cubicBezTo>
                  <a:pt x="12166" y="15490"/>
                  <a:pt x="11971" y="15614"/>
                  <a:pt x="11841" y="15675"/>
                </a:cubicBezTo>
                <a:cubicBezTo>
                  <a:pt x="11841" y="15675"/>
                  <a:pt x="11711" y="15799"/>
                  <a:pt x="11711" y="15861"/>
                </a:cubicBezTo>
                <a:cubicBezTo>
                  <a:pt x="11646" y="15922"/>
                  <a:pt x="11581" y="16107"/>
                  <a:pt x="11516" y="16231"/>
                </a:cubicBezTo>
                <a:cubicBezTo>
                  <a:pt x="11451" y="16293"/>
                  <a:pt x="11386" y="16416"/>
                  <a:pt x="11320" y="16478"/>
                </a:cubicBezTo>
                <a:cubicBezTo>
                  <a:pt x="11255" y="16601"/>
                  <a:pt x="11125" y="16848"/>
                  <a:pt x="11060" y="16971"/>
                </a:cubicBezTo>
                <a:cubicBezTo>
                  <a:pt x="11060" y="17095"/>
                  <a:pt x="10930" y="17403"/>
                  <a:pt x="10995" y="17527"/>
                </a:cubicBezTo>
                <a:cubicBezTo>
                  <a:pt x="10995" y="17589"/>
                  <a:pt x="11125" y="17712"/>
                  <a:pt x="11125" y="17774"/>
                </a:cubicBezTo>
                <a:cubicBezTo>
                  <a:pt x="11125" y="17835"/>
                  <a:pt x="11060" y="17897"/>
                  <a:pt x="11060" y="17959"/>
                </a:cubicBezTo>
                <a:cubicBezTo>
                  <a:pt x="11060" y="18021"/>
                  <a:pt x="10995" y="18144"/>
                  <a:pt x="10995" y="18206"/>
                </a:cubicBezTo>
                <a:cubicBezTo>
                  <a:pt x="10995" y="18267"/>
                  <a:pt x="10995" y="18329"/>
                  <a:pt x="10995" y="18391"/>
                </a:cubicBezTo>
                <a:cubicBezTo>
                  <a:pt x="10995" y="18453"/>
                  <a:pt x="10800" y="18514"/>
                  <a:pt x="10800" y="18576"/>
                </a:cubicBezTo>
                <a:cubicBezTo>
                  <a:pt x="10735" y="18638"/>
                  <a:pt x="10735" y="18699"/>
                  <a:pt x="10735" y="18761"/>
                </a:cubicBezTo>
                <a:cubicBezTo>
                  <a:pt x="10800" y="18823"/>
                  <a:pt x="10930" y="18885"/>
                  <a:pt x="10930" y="18946"/>
                </a:cubicBezTo>
                <a:cubicBezTo>
                  <a:pt x="10995" y="18946"/>
                  <a:pt x="10995" y="19070"/>
                  <a:pt x="11060" y="19131"/>
                </a:cubicBezTo>
                <a:cubicBezTo>
                  <a:pt x="11060" y="19193"/>
                  <a:pt x="10995" y="19317"/>
                  <a:pt x="10995" y="19378"/>
                </a:cubicBezTo>
                <a:cubicBezTo>
                  <a:pt x="10995" y="19440"/>
                  <a:pt x="11060" y="19563"/>
                  <a:pt x="11060" y="19563"/>
                </a:cubicBezTo>
                <a:cubicBezTo>
                  <a:pt x="11125" y="19625"/>
                  <a:pt x="11386" y="19563"/>
                  <a:pt x="11451" y="19563"/>
                </a:cubicBezTo>
                <a:cubicBezTo>
                  <a:pt x="11516" y="19563"/>
                  <a:pt x="11581" y="19625"/>
                  <a:pt x="11581" y="19687"/>
                </a:cubicBezTo>
                <a:cubicBezTo>
                  <a:pt x="11646" y="19749"/>
                  <a:pt x="11711" y="19934"/>
                  <a:pt x="11646" y="19995"/>
                </a:cubicBezTo>
                <a:cubicBezTo>
                  <a:pt x="11646" y="20057"/>
                  <a:pt x="11581" y="20181"/>
                  <a:pt x="11516" y="20181"/>
                </a:cubicBezTo>
                <a:cubicBezTo>
                  <a:pt x="11451" y="20242"/>
                  <a:pt x="11386" y="20304"/>
                  <a:pt x="11320" y="20304"/>
                </a:cubicBezTo>
                <a:cubicBezTo>
                  <a:pt x="11255" y="20366"/>
                  <a:pt x="11125" y="20366"/>
                  <a:pt x="11060" y="20366"/>
                </a:cubicBezTo>
                <a:cubicBezTo>
                  <a:pt x="10995" y="20427"/>
                  <a:pt x="10930" y="20551"/>
                  <a:pt x="10865" y="20613"/>
                </a:cubicBezTo>
                <a:cubicBezTo>
                  <a:pt x="10800" y="20674"/>
                  <a:pt x="10735" y="20736"/>
                  <a:pt x="10670" y="20798"/>
                </a:cubicBezTo>
                <a:cubicBezTo>
                  <a:pt x="10670" y="20859"/>
                  <a:pt x="10670" y="20983"/>
                  <a:pt x="10605" y="21045"/>
                </a:cubicBezTo>
                <a:cubicBezTo>
                  <a:pt x="10605" y="21106"/>
                  <a:pt x="10475" y="21168"/>
                  <a:pt x="10410" y="21168"/>
                </a:cubicBezTo>
                <a:cubicBezTo>
                  <a:pt x="10345" y="21230"/>
                  <a:pt x="10214" y="21291"/>
                  <a:pt x="10149" y="21353"/>
                </a:cubicBezTo>
                <a:cubicBezTo>
                  <a:pt x="10084" y="21353"/>
                  <a:pt x="10019" y="21477"/>
                  <a:pt x="9954" y="21538"/>
                </a:cubicBezTo>
                <a:cubicBezTo>
                  <a:pt x="9889" y="21538"/>
                  <a:pt x="9824" y="21600"/>
                  <a:pt x="9759" y="21600"/>
                </a:cubicBezTo>
                <a:cubicBezTo>
                  <a:pt x="9694" y="21600"/>
                  <a:pt x="9499" y="21600"/>
                  <a:pt x="9434" y="21600"/>
                </a:cubicBezTo>
                <a:cubicBezTo>
                  <a:pt x="9369" y="21538"/>
                  <a:pt x="9239" y="21600"/>
                  <a:pt x="9173" y="21538"/>
                </a:cubicBezTo>
                <a:cubicBezTo>
                  <a:pt x="9043" y="21538"/>
                  <a:pt x="8848" y="21538"/>
                  <a:pt x="8783" y="21538"/>
                </a:cubicBezTo>
                <a:cubicBezTo>
                  <a:pt x="8718" y="21477"/>
                  <a:pt x="8588" y="21415"/>
                  <a:pt x="8588" y="21415"/>
                </a:cubicBezTo>
                <a:cubicBezTo>
                  <a:pt x="8523" y="21415"/>
                  <a:pt x="8393" y="21415"/>
                  <a:pt x="8328" y="21415"/>
                </a:cubicBezTo>
                <a:cubicBezTo>
                  <a:pt x="8328" y="21415"/>
                  <a:pt x="8198" y="21477"/>
                  <a:pt x="8133" y="21477"/>
                </a:cubicBezTo>
                <a:cubicBezTo>
                  <a:pt x="8067" y="21477"/>
                  <a:pt x="7807" y="21477"/>
                  <a:pt x="7742" y="21415"/>
                </a:cubicBezTo>
                <a:cubicBezTo>
                  <a:pt x="7677" y="21353"/>
                  <a:pt x="7612" y="21230"/>
                  <a:pt x="7612" y="21168"/>
                </a:cubicBezTo>
                <a:cubicBezTo>
                  <a:pt x="7547" y="21106"/>
                  <a:pt x="7547" y="20921"/>
                  <a:pt x="7547" y="20859"/>
                </a:cubicBezTo>
                <a:cubicBezTo>
                  <a:pt x="7547" y="20798"/>
                  <a:pt x="7612" y="20674"/>
                  <a:pt x="7612" y="20613"/>
                </a:cubicBezTo>
                <a:cubicBezTo>
                  <a:pt x="7547" y="20551"/>
                  <a:pt x="7417" y="20427"/>
                  <a:pt x="7352" y="20427"/>
                </a:cubicBezTo>
                <a:cubicBezTo>
                  <a:pt x="7287" y="20366"/>
                  <a:pt x="7027" y="20366"/>
                  <a:pt x="6896" y="20304"/>
                </a:cubicBezTo>
                <a:cubicBezTo>
                  <a:pt x="6831" y="20304"/>
                  <a:pt x="6636" y="20427"/>
                  <a:pt x="6571" y="20366"/>
                </a:cubicBezTo>
                <a:cubicBezTo>
                  <a:pt x="6376" y="20304"/>
                  <a:pt x="6116" y="19995"/>
                  <a:pt x="6051" y="19810"/>
                </a:cubicBezTo>
                <a:cubicBezTo>
                  <a:pt x="5986" y="19749"/>
                  <a:pt x="5986" y="19563"/>
                  <a:pt x="5920" y="19502"/>
                </a:cubicBezTo>
                <a:cubicBezTo>
                  <a:pt x="5855" y="19440"/>
                  <a:pt x="5660" y="19378"/>
                  <a:pt x="5595" y="19378"/>
                </a:cubicBezTo>
                <a:cubicBezTo>
                  <a:pt x="5530" y="19378"/>
                  <a:pt x="5400" y="19317"/>
                  <a:pt x="5335" y="19317"/>
                </a:cubicBezTo>
                <a:cubicBezTo>
                  <a:pt x="5270" y="19317"/>
                  <a:pt x="5270" y="19317"/>
                  <a:pt x="5205" y="19317"/>
                </a:cubicBezTo>
                <a:close/>
              </a:path>
            </a:pathLst>
          </a:custGeom>
          <a:solidFill>
            <a:srgbClr val="C4C8CB"/>
          </a:solidFill>
          <a:ln w="25400">
            <a:solidFill>
              <a:srgbClr val="FFFFFF"/>
            </a:solidFill>
            <a:miter/>
          </a:ln>
        </p:spPr>
        <p:txBody>
          <a:bodyPr lIns="60960" tIns="60960" rIns="60960" bIns="60960"/>
          <a:lstStyle/>
          <a:p>
            <a:pPr defTabSz="457200">
              <a:defRPr sz="5600">
                <a:latin typeface="Gill Sans"/>
                <a:ea typeface="Gill Sans"/>
                <a:cs typeface="Gill Sans"/>
                <a:sym typeface="Gill Sans"/>
              </a:defRPr>
            </a:pPr>
            <a:endParaRPr sz="7465"/>
          </a:p>
        </p:txBody>
      </p:sp>
      <p:sp>
        <p:nvSpPr>
          <p:cNvPr id="12068" name="Shape 12068"/>
          <p:cNvSpPr/>
          <p:nvPr/>
        </p:nvSpPr>
        <p:spPr>
          <a:xfrm>
            <a:off x="3587805" y="2183022"/>
            <a:ext cx="1647751" cy="2015973"/>
          </a:xfrm>
          <a:custGeom>
            <a:cxnLst>
              <a:cxn ang="0">
                <a:pos x="wd2" y="hd2"/>
              </a:cxn>
              <a:cxn ang="5400000">
                <a:pos x="wd2" y="hd2"/>
              </a:cxn>
              <a:cxn ang="10800000">
                <a:pos x="wd2" y="hd2"/>
              </a:cxn>
              <a:cxn ang="16200000">
                <a:pos x="wd2" y="hd2"/>
              </a:cxn>
            </a:cxnLst>
            <a:rect l="0" t="0" r="r" b="b"/>
            <a:pathLst>
              <a:path w="21591" h="21584" extrusionOk="0">
                <a:moveTo>
                  <a:pt x="3579" y="5413"/>
                </a:moveTo>
                <a:cubicBezTo>
                  <a:pt x="3579" y="5355"/>
                  <a:pt x="3579" y="5297"/>
                  <a:pt x="3615" y="5268"/>
                </a:cubicBezTo>
                <a:cubicBezTo>
                  <a:pt x="3615" y="5239"/>
                  <a:pt x="3686" y="5210"/>
                  <a:pt x="3721" y="5181"/>
                </a:cubicBezTo>
                <a:cubicBezTo>
                  <a:pt x="3721" y="5181"/>
                  <a:pt x="3757" y="5152"/>
                  <a:pt x="3757" y="5152"/>
                </a:cubicBezTo>
                <a:cubicBezTo>
                  <a:pt x="3792" y="5152"/>
                  <a:pt x="3792" y="5152"/>
                  <a:pt x="3828" y="5152"/>
                </a:cubicBezTo>
                <a:cubicBezTo>
                  <a:pt x="3863" y="5152"/>
                  <a:pt x="3934" y="5181"/>
                  <a:pt x="3970" y="5181"/>
                </a:cubicBezTo>
                <a:cubicBezTo>
                  <a:pt x="4005" y="5181"/>
                  <a:pt x="4112" y="5210"/>
                  <a:pt x="4148" y="5239"/>
                </a:cubicBezTo>
                <a:cubicBezTo>
                  <a:pt x="4183" y="5268"/>
                  <a:pt x="4183" y="5355"/>
                  <a:pt x="4219" y="5384"/>
                </a:cubicBezTo>
                <a:cubicBezTo>
                  <a:pt x="4254" y="5471"/>
                  <a:pt x="4396" y="5616"/>
                  <a:pt x="4503" y="5645"/>
                </a:cubicBezTo>
                <a:cubicBezTo>
                  <a:pt x="4538" y="5674"/>
                  <a:pt x="4645" y="5616"/>
                  <a:pt x="4680" y="5616"/>
                </a:cubicBezTo>
                <a:cubicBezTo>
                  <a:pt x="4752" y="5645"/>
                  <a:pt x="4894" y="5645"/>
                  <a:pt x="4929" y="5674"/>
                </a:cubicBezTo>
                <a:cubicBezTo>
                  <a:pt x="4965" y="5674"/>
                  <a:pt x="5036" y="5732"/>
                  <a:pt x="5071" y="5761"/>
                </a:cubicBezTo>
                <a:cubicBezTo>
                  <a:pt x="5071" y="5790"/>
                  <a:pt x="5036" y="5849"/>
                  <a:pt x="5036" y="5878"/>
                </a:cubicBezTo>
                <a:cubicBezTo>
                  <a:pt x="5036" y="5907"/>
                  <a:pt x="5036" y="5994"/>
                  <a:pt x="5071" y="6023"/>
                </a:cubicBezTo>
                <a:cubicBezTo>
                  <a:pt x="5071" y="6052"/>
                  <a:pt x="5107" y="6110"/>
                  <a:pt x="5142" y="6139"/>
                </a:cubicBezTo>
                <a:cubicBezTo>
                  <a:pt x="5178" y="6168"/>
                  <a:pt x="5320" y="6168"/>
                  <a:pt x="5355" y="6168"/>
                </a:cubicBezTo>
                <a:cubicBezTo>
                  <a:pt x="5391" y="6168"/>
                  <a:pt x="5462" y="6139"/>
                  <a:pt x="5462" y="6139"/>
                </a:cubicBezTo>
                <a:cubicBezTo>
                  <a:pt x="5498" y="6139"/>
                  <a:pt x="5569" y="6139"/>
                  <a:pt x="5604" y="6139"/>
                </a:cubicBezTo>
                <a:cubicBezTo>
                  <a:pt x="5604" y="6139"/>
                  <a:pt x="5675" y="6168"/>
                  <a:pt x="5711" y="6197"/>
                </a:cubicBezTo>
                <a:cubicBezTo>
                  <a:pt x="5746" y="6197"/>
                  <a:pt x="5853" y="6197"/>
                  <a:pt x="5924" y="6197"/>
                </a:cubicBezTo>
                <a:cubicBezTo>
                  <a:pt x="5959" y="6226"/>
                  <a:pt x="6030" y="6197"/>
                  <a:pt x="6066" y="6226"/>
                </a:cubicBezTo>
                <a:cubicBezTo>
                  <a:pt x="6102" y="6226"/>
                  <a:pt x="6208" y="6226"/>
                  <a:pt x="6244" y="6226"/>
                </a:cubicBezTo>
                <a:cubicBezTo>
                  <a:pt x="6279" y="6226"/>
                  <a:pt x="6315" y="6197"/>
                  <a:pt x="6350" y="6197"/>
                </a:cubicBezTo>
                <a:cubicBezTo>
                  <a:pt x="6386" y="6168"/>
                  <a:pt x="6421" y="6110"/>
                  <a:pt x="6457" y="6110"/>
                </a:cubicBezTo>
                <a:cubicBezTo>
                  <a:pt x="6492" y="6081"/>
                  <a:pt x="6563" y="6052"/>
                  <a:pt x="6599" y="6023"/>
                </a:cubicBezTo>
                <a:cubicBezTo>
                  <a:pt x="6634" y="6023"/>
                  <a:pt x="6705" y="5994"/>
                  <a:pt x="6705" y="5965"/>
                </a:cubicBezTo>
                <a:cubicBezTo>
                  <a:pt x="6741" y="5936"/>
                  <a:pt x="6741" y="5878"/>
                  <a:pt x="6741" y="5849"/>
                </a:cubicBezTo>
                <a:cubicBezTo>
                  <a:pt x="6777" y="5819"/>
                  <a:pt x="6812" y="5790"/>
                  <a:pt x="6848" y="5761"/>
                </a:cubicBezTo>
                <a:cubicBezTo>
                  <a:pt x="6883" y="5732"/>
                  <a:pt x="6919" y="5674"/>
                  <a:pt x="6954" y="5645"/>
                </a:cubicBezTo>
                <a:cubicBezTo>
                  <a:pt x="6990" y="5645"/>
                  <a:pt x="7061" y="5645"/>
                  <a:pt x="7096" y="5616"/>
                </a:cubicBezTo>
                <a:cubicBezTo>
                  <a:pt x="7132" y="5616"/>
                  <a:pt x="7167" y="5587"/>
                  <a:pt x="7203" y="5558"/>
                </a:cubicBezTo>
                <a:cubicBezTo>
                  <a:pt x="7238" y="5558"/>
                  <a:pt x="7274" y="5500"/>
                  <a:pt x="7274" y="5471"/>
                </a:cubicBezTo>
                <a:cubicBezTo>
                  <a:pt x="7309" y="5442"/>
                  <a:pt x="7274" y="5355"/>
                  <a:pt x="7238" y="5326"/>
                </a:cubicBezTo>
                <a:cubicBezTo>
                  <a:pt x="7238" y="5297"/>
                  <a:pt x="7203" y="5268"/>
                  <a:pt x="7167" y="5268"/>
                </a:cubicBezTo>
                <a:cubicBezTo>
                  <a:pt x="7132" y="5268"/>
                  <a:pt x="6990" y="5297"/>
                  <a:pt x="6954" y="5268"/>
                </a:cubicBezTo>
                <a:cubicBezTo>
                  <a:pt x="6954" y="5268"/>
                  <a:pt x="6919" y="5210"/>
                  <a:pt x="6919" y="5181"/>
                </a:cubicBezTo>
                <a:cubicBezTo>
                  <a:pt x="6919" y="5152"/>
                  <a:pt x="6954" y="5094"/>
                  <a:pt x="6954" y="5065"/>
                </a:cubicBezTo>
                <a:cubicBezTo>
                  <a:pt x="6919" y="5036"/>
                  <a:pt x="6919" y="4978"/>
                  <a:pt x="6883" y="4978"/>
                </a:cubicBezTo>
                <a:cubicBezTo>
                  <a:pt x="6883" y="4949"/>
                  <a:pt x="6812" y="4919"/>
                  <a:pt x="6777" y="4890"/>
                </a:cubicBezTo>
                <a:cubicBezTo>
                  <a:pt x="6777" y="4861"/>
                  <a:pt x="6777" y="4832"/>
                  <a:pt x="6812" y="4803"/>
                </a:cubicBezTo>
                <a:cubicBezTo>
                  <a:pt x="6812" y="4774"/>
                  <a:pt x="6919" y="4745"/>
                  <a:pt x="6919" y="4716"/>
                </a:cubicBezTo>
                <a:cubicBezTo>
                  <a:pt x="6919" y="4687"/>
                  <a:pt x="6919" y="4658"/>
                  <a:pt x="6919" y="4629"/>
                </a:cubicBezTo>
                <a:cubicBezTo>
                  <a:pt x="6919" y="4600"/>
                  <a:pt x="6954" y="4542"/>
                  <a:pt x="6954" y="4513"/>
                </a:cubicBezTo>
                <a:cubicBezTo>
                  <a:pt x="6954" y="4484"/>
                  <a:pt x="6990" y="4455"/>
                  <a:pt x="6990" y="4426"/>
                </a:cubicBezTo>
                <a:cubicBezTo>
                  <a:pt x="6990" y="4397"/>
                  <a:pt x="6919" y="4339"/>
                  <a:pt x="6919" y="4310"/>
                </a:cubicBezTo>
                <a:cubicBezTo>
                  <a:pt x="6883" y="4252"/>
                  <a:pt x="6954" y="4107"/>
                  <a:pt x="6954" y="4049"/>
                </a:cubicBezTo>
                <a:cubicBezTo>
                  <a:pt x="6990" y="3990"/>
                  <a:pt x="7061" y="3874"/>
                  <a:pt x="7096" y="3816"/>
                </a:cubicBezTo>
                <a:cubicBezTo>
                  <a:pt x="7132" y="3787"/>
                  <a:pt x="7167" y="3729"/>
                  <a:pt x="7203" y="3700"/>
                </a:cubicBezTo>
                <a:cubicBezTo>
                  <a:pt x="7238" y="3642"/>
                  <a:pt x="7274" y="3555"/>
                  <a:pt x="7309" y="3526"/>
                </a:cubicBezTo>
                <a:cubicBezTo>
                  <a:pt x="7309" y="3497"/>
                  <a:pt x="7380" y="3439"/>
                  <a:pt x="7380" y="3439"/>
                </a:cubicBezTo>
                <a:cubicBezTo>
                  <a:pt x="7452" y="3410"/>
                  <a:pt x="7558" y="3352"/>
                  <a:pt x="7594" y="3352"/>
                </a:cubicBezTo>
                <a:cubicBezTo>
                  <a:pt x="7629" y="3323"/>
                  <a:pt x="7700" y="3352"/>
                  <a:pt x="7736" y="3323"/>
                </a:cubicBezTo>
                <a:cubicBezTo>
                  <a:pt x="7736" y="3323"/>
                  <a:pt x="7807" y="3294"/>
                  <a:pt x="7807" y="3265"/>
                </a:cubicBezTo>
                <a:cubicBezTo>
                  <a:pt x="7807" y="3265"/>
                  <a:pt x="7807" y="3207"/>
                  <a:pt x="7807" y="3178"/>
                </a:cubicBezTo>
                <a:cubicBezTo>
                  <a:pt x="7771" y="3178"/>
                  <a:pt x="7736" y="3178"/>
                  <a:pt x="7700" y="3149"/>
                </a:cubicBezTo>
                <a:cubicBezTo>
                  <a:pt x="7700" y="3149"/>
                  <a:pt x="7665" y="3090"/>
                  <a:pt x="7665" y="3061"/>
                </a:cubicBezTo>
                <a:cubicBezTo>
                  <a:pt x="7665" y="3032"/>
                  <a:pt x="7700" y="3003"/>
                  <a:pt x="7700" y="2974"/>
                </a:cubicBezTo>
                <a:cubicBezTo>
                  <a:pt x="7736" y="2945"/>
                  <a:pt x="7771" y="2858"/>
                  <a:pt x="7807" y="2800"/>
                </a:cubicBezTo>
                <a:cubicBezTo>
                  <a:pt x="7807" y="2771"/>
                  <a:pt x="7842" y="2684"/>
                  <a:pt x="7878" y="2655"/>
                </a:cubicBezTo>
                <a:cubicBezTo>
                  <a:pt x="7949" y="2626"/>
                  <a:pt x="8055" y="2626"/>
                  <a:pt x="8127" y="2626"/>
                </a:cubicBezTo>
                <a:cubicBezTo>
                  <a:pt x="8162" y="2597"/>
                  <a:pt x="8269" y="2568"/>
                  <a:pt x="8304" y="2568"/>
                </a:cubicBezTo>
                <a:cubicBezTo>
                  <a:pt x="8340" y="2539"/>
                  <a:pt x="8375" y="2481"/>
                  <a:pt x="8375" y="2423"/>
                </a:cubicBezTo>
                <a:cubicBezTo>
                  <a:pt x="8411" y="2394"/>
                  <a:pt x="8375" y="2336"/>
                  <a:pt x="8375" y="2307"/>
                </a:cubicBezTo>
                <a:cubicBezTo>
                  <a:pt x="8375" y="2249"/>
                  <a:pt x="8375" y="2161"/>
                  <a:pt x="8375" y="2103"/>
                </a:cubicBezTo>
                <a:cubicBezTo>
                  <a:pt x="8411" y="2074"/>
                  <a:pt x="8446" y="2016"/>
                  <a:pt x="8482" y="1987"/>
                </a:cubicBezTo>
                <a:cubicBezTo>
                  <a:pt x="8517" y="1958"/>
                  <a:pt x="8588" y="1929"/>
                  <a:pt x="8624" y="1929"/>
                </a:cubicBezTo>
                <a:cubicBezTo>
                  <a:pt x="8659" y="1929"/>
                  <a:pt x="8730" y="1987"/>
                  <a:pt x="8802" y="1987"/>
                </a:cubicBezTo>
                <a:cubicBezTo>
                  <a:pt x="8837" y="2016"/>
                  <a:pt x="8944" y="2016"/>
                  <a:pt x="9015" y="1987"/>
                </a:cubicBezTo>
                <a:cubicBezTo>
                  <a:pt x="9050" y="1987"/>
                  <a:pt x="9121" y="1987"/>
                  <a:pt x="9157" y="1987"/>
                </a:cubicBezTo>
                <a:cubicBezTo>
                  <a:pt x="9192" y="1958"/>
                  <a:pt x="9299" y="1871"/>
                  <a:pt x="9299" y="1842"/>
                </a:cubicBezTo>
                <a:cubicBezTo>
                  <a:pt x="9334" y="1813"/>
                  <a:pt x="9370" y="1755"/>
                  <a:pt x="9370" y="1726"/>
                </a:cubicBezTo>
                <a:cubicBezTo>
                  <a:pt x="9370" y="1668"/>
                  <a:pt x="9370" y="1610"/>
                  <a:pt x="9405" y="1581"/>
                </a:cubicBezTo>
                <a:cubicBezTo>
                  <a:pt x="9405" y="1552"/>
                  <a:pt x="9441" y="1494"/>
                  <a:pt x="9477" y="1494"/>
                </a:cubicBezTo>
                <a:cubicBezTo>
                  <a:pt x="9512" y="1465"/>
                  <a:pt x="9548" y="1465"/>
                  <a:pt x="9583" y="1494"/>
                </a:cubicBezTo>
                <a:cubicBezTo>
                  <a:pt x="9619" y="1494"/>
                  <a:pt x="9690" y="1523"/>
                  <a:pt x="9761" y="1523"/>
                </a:cubicBezTo>
                <a:cubicBezTo>
                  <a:pt x="9796" y="1552"/>
                  <a:pt x="9903" y="1523"/>
                  <a:pt x="9938" y="1523"/>
                </a:cubicBezTo>
                <a:cubicBezTo>
                  <a:pt x="9974" y="1552"/>
                  <a:pt x="10009" y="1610"/>
                  <a:pt x="10045" y="1610"/>
                </a:cubicBezTo>
                <a:cubicBezTo>
                  <a:pt x="10080" y="1610"/>
                  <a:pt x="10152" y="1581"/>
                  <a:pt x="10152" y="1552"/>
                </a:cubicBezTo>
                <a:cubicBezTo>
                  <a:pt x="10187" y="1552"/>
                  <a:pt x="10187" y="1523"/>
                  <a:pt x="10223" y="1494"/>
                </a:cubicBezTo>
                <a:cubicBezTo>
                  <a:pt x="10258" y="1465"/>
                  <a:pt x="10329" y="1378"/>
                  <a:pt x="10329" y="1349"/>
                </a:cubicBezTo>
                <a:cubicBezTo>
                  <a:pt x="10365" y="1319"/>
                  <a:pt x="10294" y="1232"/>
                  <a:pt x="10329" y="1203"/>
                </a:cubicBezTo>
                <a:cubicBezTo>
                  <a:pt x="10365" y="1203"/>
                  <a:pt x="10436" y="1203"/>
                  <a:pt x="10471" y="1203"/>
                </a:cubicBezTo>
                <a:cubicBezTo>
                  <a:pt x="10507" y="1203"/>
                  <a:pt x="10578" y="1203"/>
                  <a:pt x="10578" y="1203"/>
                </a:cubicBezTo>
                <a:cubicBezTo>
                  <a:pt x="10613" y="1232"/>
                  <a:pt x="10649" y="1290"/>
                  <a:pt x="10684" y="1290"/>
                </a:cubicBezTo>
                <a:cubicBezTo>
                  <a:pt x="10720" y="1290"/>
                  <a:pt x="10791" y="1290"/>
                  <a:pt x="10827" y="1261"/>
                </a:cubicBezTo>
                <a:cubicBezTo>
                  <a:pt x="10862" y="1261"/>
                  <a:pt x="10933" y="1232"/>
                  <a:pt x="10969" y="1232"/>
                </a:cubicBezTo>
                <a:cubicBezTo>
                  <a:pt x="11004" y="1203"/>
                  <a:pt x="11040" y="1145"/>
                  <a:pt x="11075" y="1116"/>
                </a:cubicBezTo>
                <a:cubicBezTo>
                  <a:pt x="11111" y="1087"/>
                  <a:pt x="11146" y="1000"/>
                  <a:pt x="11217" y="1000"/>
                </a:cubicBezTo>
                <a:cubicBezTo>
                  <a:pt x="11217" y="971"/>
                  <a:pt x="11288" y="1000"/>
                  <a:pt x="11324" y="1000"/>
                </a:cubicBezTo>
                <a:cubicBezTo>
                  <a:pt x="11324" y="1000"/>
                  <a:pt x="11395" y="1029"/>
                  <a:pt x="11430" y="1029"/>
                </a:cubicBezTo>
                <a:cubicBezTo>
                  <a:pt x="11466" y="1029"/>
                  <a:pt x="11573" y="1029"/>
                  <a:pt x="11608" y="1000"/>
                </a:cubicBezTo>
                <a:cubicBezTo>
                  <a:pt x="11644" y="1000"/>
                  <a:pt x="11715" y="913"/>
                  <a:pt x="11715" y="884"/>
                </a:cubicBezTo>
                <a:cubicBezTo>
                  <a:pt x="11715" y="855"/>
                  <a:pt x="11679" y="768"/>
                  <a:pt x="11679" y="739"/>
                </a:cubicBezTo>
                <a:cubicBezTo>
                  <a:pt x="11679" y="710"/>
                  <a:pt x="11715" y="652"/>
                  <a:pt x="11715" y="623"/>
                </a:cubicBezTo>
                <a:cubicBezTo>
                  <a:pt x="11715" y="565"/>
                  <a:pt x="11750" y="478"/>
                  <a:pt x="11750" y="449"/>
                </a:cubicBezTo>
                <a:cubicBezTo>
                  <a:pt x="11786" y="419"/>
                  <a:pt x="11821" y="361"/>
                  <a:pt x="11857" y="332"/>
                </a:cubicBezTo>
                <a:cubicBezTo>
                  <a:pt x="11892" y="332"/>
                  <a:pt x="11963" y="303"/>
                  <a:pt x="11999" y="274"/>
                </a:cubicBezTo>
                <a:cubicBezTo>
                  <a:pt x="12034" y="245"/>
                  <a:pt x="12070" y="158"/>
                  <a:pt x="12105" y="100"/>
                </a:cubicBezTo>
                <a:cubicBezTo>
                  <a:pt x="12141" y="71"/>
                  <a:pt x="12212" y="13"/>
                  <a:pt x="12283" y="13"/>
                </a:cubicBezTo>
                <a:cubicBezTo>
                  <a:pt x="12319" y="13"/>
                  <a:pt x="12425" y="-16"/>
                  <a:pt x="12461" y="13"/>
                </a:cubicBezTo>
                <a:cubicBezTo>
                  <a:pt x="12461" y="13"/>
                  <a:pt x="12532" y="42"/>
                  <a:pt x="12532" y="42"/>
                </a:cubicBezTo>
                <a:cubicBezTo>
                  <a:pt x="12567" y="42"/>
                  <a:pt x="12638" y="42"/>
                  <a:pt x="12709" y="13"/>
                </a:cubicBezTo>
                <a:cubicBezTo>
                  <a:pt x="12709" y="42"/>
                  <a:pt x="12709" y="42"/>
                  <a:pt x="12709" y="71"/>
                </a:cubicBezTo>
                <a:cubicBezTo>
                  <a:pt x="12745" y="100"/>
                  <a:pt x="12780" y="216"/>
                  <a:pt x="12816" y="245"/>
                </a:cubicBezTo>
                <a:cubicBezTo>
                  <a:pt x="12852" y="303"/>
                  <a:pt x="12923" y="390"/>
                  <a:pt x="12958" y="419"/>
                </a:cubicBezTo>
                <a:cubicBezTo>
                  <a:pt x="12994" y="449"/>
                  <a:pt x="13065" y="507"/>
                  <a:pt x="13100" y="507"/>
                </a:cubicBezTo>
                <a:cubicBezTo>
                  <a:pt x="13136" y="536"/>
                  <a:pt x="13171" y="623"/>
                  <a:pt x="13207" y="652"/>
                </a:cubicBezTo>
                <a:cubicBezTo>
                  <a:pt x="13207" y="681"/>
                  <a:pt x="13242" y="739"/>
                  <a:pt x="13242" y="797"/>
                </a:cubicBezTo>
                <a:cubicBezTo>
                  <a:pt x="13278" y="826"/>
                  <a:pt x="13313" y="884"/>
                  <a:pt x="13313" y="913"/>
                </a:cubicBezTo>
                <a:cubicBezTo>
                  <a:pt x="13349" y="971"/>
                  <a:pt x="13420" y="1058"/>
                  <a:pt x="13455" y="1087"/>
                </a:cubicBezTo>
                <a:cubicBezTo>
                  <a:pt x="13491" y="1116"/>
                  <a:pt x="13598" y="1145"/>
                  <a:pt x="13633" y="1145"/>
                </a:cubicBezTo>
                <a:cubicBezTo>
                  <a:pt x="13669" y="1116"/>
                  <a:pt x="13704" y="1087"/>
                  <a:pt x="13740" y="1058"/>
                </a:cubicBezTo>
                <a:cubicBezTo>
                  <a:pt x="13740" y="1029"/>
                  <a:pt x="13740" y="971"/>
                  <a:pt x="13775" y="942"/>
                </a:cubicBezTo>
                <a:cubicBezTo>
                  <a:pt x="13775" y="913"/>
                  <a:pt x="13846" y="855"/>
                  <a:pt x="13882" y="855"/>
                </a:cubicBezTo>
                <a:cubicBezTo>
                  <a:pt x="13882" y="855"/>
                  <a:pt x="13953" y="855"/>
                  <a:pt x="13953" y="884"/>
                </a:cubicBezTo>
                <a:cubicBezTo>
                  <a:pt x="13988" y="884"/>
                  <a:pt x="14024" y="913"/>
                  <a:pt x="14059" y="942"/>
                </a:cubicBezTo>
                <a:cubicBezTo>
                  <a:pt x="14059" y="971"/>
                  <a:pt x="14059" y="1087"/>
                  <a:pt x="14095" y="1116"/>
                </a:cubicBezTo>
                <a:cubicBezTo>
                  <a:pt x="14130" y="1145"/>
                  <a:pt x="14202" y="1174"/>
                  <a:pt x="14237" y="1203"/>
                </a:cubicBezTo>
                <a:cubicBezTo>
                  <a:pt x="14308" y="1232"/>
                  <a:pt x="14450" y="1232"/>
                  <a:pt x="14521" y="1232"/>
                </a:cubicBezTo>
                <a:cubicBezTo>
                  <a:pt x="14592" y="1232"/>
                  <a:pt x="14699" y="1174"/>
                  <a:pt x="14734" y="1145"/>
                </a:cubicBezTo>
                <a:cubicBezTo>
                  <a:pt x="14805" y="1145"/>
                  <a:pt x="14877" y="1087"/>
                  <a:pt x="14912" y="1087"/>
                </a:cubicBezTo>
                <a:cubicBezTo>
                  <a:pt x="14948" y="1087"/>
                  <a:pt x="15019" y="1058"/>
                  <a:pt x="15054" y="1058"/>
                </a:cubicBezTo>
                <a:cubicBezTo>
                  <a:pt x="15125" y="1058"/>
                  <a:pt x="15267" y="1058"/>
                  <a:pt x="15374" y="1087"/>
                </a:cubicBezTo>
                <a:cubicBezTo>
                  <a:pt x="15409" y="1087"/>
                  <a:pt x="15516" y="1116"/>
                  <a:pt x="15552" y="1145"/>
                </a:cubicBezTo>
                <a:cubicBezTo>
                  <a:pt x="15587" y="1174"/>
                  <a:pt x="15623" y="1261"/>
                  <a:pt x="15623" y="1290"/>
                </a:cubicBezTo>
                <a:cubicBezTo>
                  <a:pt x="15658" y="1319"/>
                  <a:pt x="15694" y="1407"/>
                  <a:pt x="15729" y="1465"/>
                </a:cubicBezTo>
                <a:cubicBezTo>
                  <a:pt x="15765" y="1465"/>
                  <a:pt x="15836" y="1523"/>
                  <a:pt x="15871" y="1523"/>
                </a:cubicBezTo>
                <a:cubicBezTo>
                  <a:pt x="15907" y="1552"/>
                  <a:pt x="16013" y="1552"/>
                  <a:pt x="16049" y="1552"/>
                </a:cubicBezTo>
                <a:cubicBezTo>
                  <a:pt x="16084" y="1552"/>
                  <a:pt x="16191" y="1552"/>
                  <a:pt x="16191" y="1581"/>
                </a:cubicBezTo>
                <a:cubicBezTo>
                  <a:pt x="16227" y="1610"/>
                  <a:pt x="16262" y="1668"/>
                  <a:pt x="16262" y="1697"/>
                </a:cubicBezTo>
                <a:cubicBezTo>
                  <a:pt x="16298" y="1755"/>
                  <a:pt x="16262" y="1842"/>
                  <a:pt x="16262" y="1871"/>
                </a:cubicBezTo>
                <a:cubicBezTo>
                  <a:pt x="16262" y="1900"/>
                  <a:pt x="16227" y="1987"/>
                  <a:pt x="16227" y="2016"/>
                </a:cubicBezTo>
                <a:cubicBezTo>
                  <a:pt x="16227" y="2045"/>
                  <a:pt x="16191" y="2132"/>
                  <a:pt x="16191" y="2161"/>
                </a:cubicBezTo>
                <a:cubicBezTo>
                  <a:pt x="16227" y="2219"/>
                  <a:pt x="16333" y="2336"/>
                  <a:pt x="16404" y="2365"/>
                </a:cubicBezTo>
                <a:cubicBezTo>
                  <a:pt x="16475" y="2423"/>
                  <a:pt x="16582" y="2481"/>
                  <a:pt x="16653" y="2481"/>
                </a:cubicBezTo>
                <a:cubicBezTo>
                  <a:pt x="16724" y="2510"/>
                  <a:pt x="16795" y="2481"/>
                  <a:pt x="16830" y="2481"/>
                </a:cubicBezTo>
                <a:cubicBezTo>
                  <a:pt x="16973" y="2481"/>
                  <a:pt x="17257" y="2481"/>
                  <a:pt x="17399" y="2481"/>
                </a:cubicBezTo>
                <a:cubicBezTo>
                  <a:pt x="17470" y="2481"/>
                  <a:pt x="17648" y="2481"/>
                  <a:pt x="17754" y="2481"/>
                </a:cubicBezTo>
                <a:cubicBezTo>
                  <a:pt x="17825" y="2481"/>
                  <a:pt x="18003" y="2481"/>
                  <a:pt x="18109" y="2510"/>
                </a:cubicBezTo>
                <a:cubicBezTo>
                  <a:pt x="18180" y="2510"/>
                  <a:pt x="18287" y="2539"/>
                  <a:pt x="18358" y="2568"/>
                </a:cubicBezTo>
                <a:cubicBezTo>
                  <a:pt x="18394" y="2626"/>
                  <a:pt x="18465" y="2713"/>
                  <a:pt x="18465" y="2742"/>
                </a:cubicBezTo>
                <a:cubicBezTo>
                  <a:pt x="18500" y="2800"/>
                  <a:pt x="18500" y="2887"/>
                  <a:pt x="18536" y="2916"/>
                </a:cubicBezTo>
                <a:cubicBezTo>
                  <a:pt x="18571" y="2945"/>
                  <a:pt x="18642" y="2974"/>
                  <a:pt x="18678" y="2974"/>
                </a:cubicBezTo>
                <a:cubicBezTo>
                  <a:pt x="18749" y="2974"/>
                  <a:pt x="18820" y="2945"/>
                  <a:pt x="18855" y="2916"/>
                </a:cubicBezTo>
                <a:cubicBezTo>
                  <a:pt x="18927" y="2887"/>
                  <a:pt x="18927" y="2800"/>
                  <a:pt x="18962" y="2771"/>
                </a:cubicBezTo>
                <a:cubicBezTo>
                  <a:pt x="18998" y="2742"/>
                  <a:pt x="19033" y="2684"/>
                  <a:pt x="19069" y="2684"/>
                </a:cubicBezTo>
                <a:cubicBezTo>
                  <a:pt x="19104" y="2655"/>
                  <a:pt x="19175" y="2655"/>
                  <a:pt x="19211" y="2684"/>
                </a:cubicBezTo>
                <a:cubicBezTo>
                  <a:pt x="19246" y="2684"/>
                  <a:pt x="19282" y="2742"/>
                  <a:pt x="19282" y="2742"/>
                </a:cubicBezTo>
                <a:cubicBezTo>
                  <a:pt x="19317" y="2800"/>
                  <a:pt x="19353" y="2887"/>
                  <a:pt x="19388" y="2916"/>
                </a:cubicBezTo>
                <a:cubicBezTo>
                  <a:pt x="19424" y="2945"/>
                  <a:pt x="19495" y="2974"/>
                  <a:pt x="19566" y="2974"/>
                </a:cubicBezTo>
                <a:cubicBezTo>
                  <a:pt x="19602" y="2974"/>
                  <a:pt x="19673" y="2974"/>
                  <a:pt x="19744" y="3003"/>
                </a:cubicBezTo>
                <a:cubicBezTo>
                  <a:pt x="19850" y="3003"/>
                  <a:pt x="20134" y="3061"/>
                  <a:pt x="20277" y="3090"/>
                </a:cubicBezTo>
                <a:cubicBezTo>
                  <a:pt x="20312" y="3090"/>
                  <a:pt x="20419" y="3090"/>
                  <a:pt x="20490" y="3090"/>
                </a:cubicBezTo>
                <a:cubicBezTo>
                  <a:pt x="20525" y="3119"/>
                  <a:pt x="20632" y="3207"/>
                  <a:pt x="20703" y="3236"/>
                </a:cubicBezTo>
                <a:cubicBezTo>
                  <a:pt x="20738" y="3236"/>
                  <a:pt x="20809" y="3265"/>
                  <a:pt x="20845" y="3265"/>
                </a:cubicBezTo>
                <a:cubicBezTo>
                  <a:pt x="20880" y="3265"/>
                  <a:pt x="20952" y="3265"/>
                  <a:pt x="20987" y="3265"/>
                </a:cubicBezTo>
                <a:cubicBezTo>
                  <a:pt x="20987" y="3265"/>
                  <a:pt x="21023" y="3265"/>
                  <a:pt x="21058" y="3265"/>
                </a:cubicBezTo>
                <a:cubicBezTo>
                  <a:pt x="21058" y="3323"/>
                  <a:pt x="21094" y="3381"/>
                  <a:pt x="21129" y="3381"/>
                </a:cubicBezTo>
                <a:cubicBezTo>
                  <a:pt x="21129" y="3439"/>
                  <a:pt x="21165" y="3497"/>
                  <a:pt x="21165" y="3555"/>
                </a:cubicBezTo>
                <a:cubicBezTo>
                  <a:pt x="21200" y="3613"/>
                  <a:pt x="21165" y="3729"/>
                  <a:pt x="21165" y="3787"/>
                </a:cubicBezTo>
                <a:cubicBezTo>
                  <a:pt x="21165" y="3816"/>
                  <a:pt x="21200" y="3874"/>
                  <a:pt x="21236" y="3903"/>
                </a:cubicBezTo>
                <a:cubicBezTo>
                  <a:pt x="21271" y="3903"/>
                  <a:pt x="21378" y="3903"/>
                  <a:pt x="21449" y="3903"/>
                </a:cubicBezTo>
                <a:cubicBezTo>
                  <a:pt x="21484" y="3903"/>
                  <a:pt x="21520" y="3932"/>
                  <a:pt x="21555" y="3932"/>
                </a:cubicBezTo>
                <a:cubicBezTo>
                  <a:pt x="21555" y="3961"/>
                  <a:pt x="21591" y="4019"/>
                  <a:pt x="21591" y="4049"/>
                </a:cubicBezTo>
                <a:cubicBezTo>
                  <a:pt x="21555" y="4078"/>
                  <a:pt x="21484" y="4136"/>
                  <a:pt x="21449" y="4194"/>
                </a:cubicBezTo>
                <a:cubicBezTo>
                  <a:pt x="21413" y="4223"/>
                  <a:pt x="21413" y="4310"/>
                  <a:pt x="21378" y="4368"/>
                </a:cubicBezTo>
                <a:cubicBezTo>
                  <a:pt x="21378" y="4397"/>
                  <a:pt x="21271" y="4426"/>
                  <a:pt x="21236" y="4455"/>
                </a:cubicBezTo>
                <a:cubicBezTo>
                  <a:pt x="21200" y="4484"/>
                  <a:pt x="21165" y="4571"/>
                  <a:pt x="21165" y="4629"/>
                </a:cubicBezTo>
                <a:cubicBezTo>
                  <a:pt x="21129" y="4629"/>
                  <a:pt x="21129" y="4716"/>
                  <a:pt x="21129" y="4716"/>
                </a:cubicBezTo>
                <a:cubicBezTo>
                  <a:pt x="21058" y="4745"/>
                  <a:pt x="20952" y="4716"/>
                  <a:pt x="20916" y="4745"/>
                </a:cubicBezTo>
                <a:cubicBezTo>
                  <a:pt x="20880" y="4745"/>
                  <a:pt x="20845" y="4832"/>
                  <a:pt x="20845" y="4861"/>
                </a:cubicBezTo>
                <a:cubicBezTo>
                  <a:pt x="20809" y="4919"/>
                  <a:pt x="20845" y="5036"/>
                  <a:pt x="20845" y="5094"/>
                </a:cubicBezTo>
                <a:cubicBezTo>
                  <a:pt x="20880" y="5123"/>
                  <a:pt x="20952" y="5181"/>
                  <a:pt x="20952" y="5210"/>
                </a:cubicBezTo>
                <a:cubicBezTo>
                  <a:pt x="20987" y="5268"/>
                  <a:pt x="21058" y="5384"/>
                  <a:pt x="21058" y="5442"/>
                </a:cubicBezTo>
                <a:cubicBezTo>
                  <a:pt x="21058" y="5529"/>
                  <a:pt x="21058" y="5674"/>
                  <a:pt x="21023" y="5761"/>
                </a:cubicBezTo>
                <a:cubicBezTo>
                  <a:pt x="20987" y="5819"/>
                  <a:pt x="20916" y="5936"/>
                  <a:pt x="20880" y="6023"/>
                </a:cubicBezTo>
                <a:cubicBezTo>
                  <a:pt x="20845" y="6081"/>
                  <a:pt x="20809" y="6197"/>
                  <a:pt x="20774" y="6284"/>
                </a:cubicBezTo>
                <a:cubicBezTo>
                  <a:pt x="20774" y="6313"/>
                  <a:pt x="20774" y="6400"/>
                  <a:pt x="20738" y="6429"/>
                </a:cubicBezTo>
                <a:cubicBezTo>
                  <a:pt x="20703" y="6458"/>
                  <a:pt x="20632" y="6487"/>
                  <a:pt x="20596" y="6516"/>
                </a:cubicBezTo>
                <a:cubicBezTo>
                  <a:pt x="20561" y="6545"/>
                  <a:pt x="20561" y="6603"/>
                  <a:pt x="20525" y="6632"/>
                </a:cubicBezTo>
                <a:cubicBezTo>
                  <a:pt x="20490" y="6690"/>
                  <a:pt x="20419" y="6807"/>
                  <a:pt x="20383" y="6865"/>
                </a:cubicBezTo>
                <a:cubicBezTo>
                  <a:pt x="20348" y="6923"/>
                  <a:pt x="20277" y="7010"/>
                  <a:pt x="20277" y="7068"/>
                </a:cubicBezTo>
                <a:cubicBezTo>
                  <a:pt x="20277" y="7126"/>
                  <a:pt x="20312" y="7213"/>
                  <a:pt x="20312" y="7242"/>
                </a:cubicBezTo>
                <a:cubicBezTo>
                  <a:pt x="20277" y="7300"/>
                  <a:pt x="20205" y="7445"/>
                  <a:pt x="20134" y="7503"/>
                </a:cubicBezTo>
                <a:cubicBezTo>
                  <a:pt x="20099" y="7532"/>
                  <a:pt x="20028" y="7561"/>
                  <a:pt x="19992" y="7561"/>
                </a:cubicBezTo>
                <a:cubicBezTo>
                  <a:pt x="19957" y="7619"/>
                  <a:pt x="19921" y="7736"/>
                  <a:pt x="19886" y="7794"/>
                </a:cubicBezTo>
                <a:cubicBezTo>
                  <a:pt x="19850" y="7852"/>
                  <a:pt x="19744" y="7997"/>
                  <a:pt x="19708" y="8055"/>
                </a:cubicBezTo>
                <a:cubicBezTo>
                  <a:pt x="19708" y="8084"/>
                  <a:pt x="19637" y="8200"/>
                  <a:pt x="19602" y="8229"/>
                </a:cubicBezTo>
                <a:cubicBezTo>
                  <a:pt x="19566" y="8258"/>
                  <a:pt x="19459" y="8345"/>
                  <a:pt x="19424" y="8345"/>
                </a:cubicBezTo>
                <a:cubicBezTo>
                  <a:pt x="19388" y="8374"/>
                  <a:pt x="19282" y="8374"/>
                  <a:pt x="19246" y="8403"/>
                </a:cubicBezTo>
                <a:cubicBezTo>
                  <a:pt x="19175" y="8432"/>
                  <a:pt x="19033" y="8490"/>
                  <a:pt x="18998" y="8549"/>
                </a:cubicBezTo>
                <a:cubicBezTo>
                  <a:pt x="18998" y="8578"/>
                  <a:pt x="18998" y="8665"/>
                  <a:pt x="18998" y="8694"/>
                </a:cubicBezTo>
                <a:cubicBezTo>
                  <a:pt x="19033" y="8752"/>
                  <a:pt x="19140" y="8781"/>
                  <a:pt x="19140" y="8810"/>
                </a:cubicBezTo>
                <a:cubicBezTo>
                  <a:pt x="19175" y="8868"/>
                  <a:pt x="19175" y="8984"/>
                  <a:pt x="19140" y="9042"/>
                </a:cubicBezTo>
                <a:cubicBezTo>
                  <a:pt x="19140" y="9071"/>
                  <a:pt x="19033" y="9129"/>
                  <a:pt x="18998" y="9129"/>
                </a:cubicBezTo>
                <a:cubicBezTo>
                  <a:pt x="18962" y="9158"/>
                  <a:pt x="18855" y="9158"/>
                  <a:pt x="18820" y="9187"/>
                </a:cubicBezTo>
                <a:cubicBezTo>
                  <a:pt x="18784" y="9187"/>
                  <a:pt x="18713" y="9216"/>
                  <a:pt x="18678" y="9216"/>
                </a:cubicBezTo>
                <a:cubicBezTo>
                  <a:pt x="18607" y="9245"/>
                  <a:pt x="18536" y="9332"/>
                  <a:pt x="18500" y="9361"/>
                </a:cubicBezTo>
                <a:cubicBezTo>
                  <a:pt x="18465" y="9361"/>
                  <a:pt x="18394" y="9390"/>
                  <a:pt x="18394" y="9419"/>
                </a:cubicBezTo>
                <a:cubicBezTo>
                  <a:pt x="18358" y="9419"/>
                  <a:pt x="18287" y="9449"/>
                  <a:pt x="18252" y="9478"/>
                </a:cubicBezTo>
                <a:cubicBezTo>
                  <a:pt x="18216" y="9507"/>
                  <a:pt x="18252" y="9594"/>
                  <a:pt x="18216" y="9623"/>
                </a:cubicBezTo>
                <a:cubicBezTo>
                  <a:pt x="18180" y="9652"/>
                  <a:pt x="18145" y="9710"/>
                  <a:pt x="18074" y="9710"/>
                </a:cubicBezTo>
                <a:cubicBezTo>
                  <a:pt x="18038" y="9739"/>
                  <a:pt x="17932" y="9739"/>
                  <a:pt x="17896" y="9739"/>
                </a:cubicBezTo>
                <a:cubicBezTo>
                  <a:pt x="17861" y="9739"/>
                  <a:pt x="17754" y="9710"/>
                  <a:pt x="17719" y="9681"/>
                </a:cubicBezTo>
                <a:cubicBezTo>
                  <a:pt x="17648" y="9681"/>
                  <a:pt x="17541" y="9681"/>
                  <a:pt x="17470" y="9710"/>
                </a:cubicBezTo>
                <a:cubicBezTo>
                  <a:pt x="17434" y="9710"/>
                  <a:pt x="17328" y="9739"/>
                  <a:pt x="17292" y="9768"/>
                </a:cubicBezTo>
                <a:cubicBezTo>
                  <a:pt x="17257" y="9797"/>
                  <a:pt x="17257" y="9913"/>
                  <a:pt x="17221" y="9942"/>
                </a:cubicBezTo>
                <a:cubicBezTo>
                  <a:pt x="17186" y="10000"/>
                  <a:pt x="17044" y="10029"/>
                  <a:pt x="17008" y="10058"/>
                </a:cubicBezTo>
                <a:cubicBezTo>
                  <a:pt x="17008" y="10087"/>
                  <a:pt x="16973" y="10145"/>
                  <a:pt x="16973" y="10203"/>
                </a:cubicBezTo>
                <a:cubicBezTo>
                  <a:pt x="16973" y="10232"/>
                  <a:pt x="16937" y="10349"/>
                  <a:pt x="16973" y="10407"/>
                </a:cubicBezTo>
                <a:cubicBezTo>
                  <a:pt x="16973" y="10436"/>
                  <a:pt x="17044" y="10494"/>
                  <a:pt x="17044" y="10523"/>
                </a:cubicBezTo>
                <a:cubicBezTo>
                  <a:pt x="17044" y="10552"/>
                  <a:pt x="16973" y="10639"/>
                  <a:pt x="16973" y="10668"/>
                </a:cubicBezTo>
                <a:cubicBezTo>
                  <a:pt x="16937" y="10697"/>
                  <a:pt x="16973" y="10726"/>
                  <a:pt x="17008" y="10755"/>
                </a:cubicBezTo>
                <a:cubicBezTo>
                  <a:pt x="17044" y="10784"/>
                  <a:pt x="17115" y="10784"/>
                  <a:pt x="17150" y="10784"/>
                </a:cubicBezTo>
                <a:cubicBezTo>
                  <a:pt x="17186" y="10784"/>
                  <a:pt x="17257" y="10755"/>
                  <a:pt x="17292" y="10784"/>
                </a:cubicBezTo>
                <a:cubicBezTo>
                  <a:pt x="17328" y="10784"/>
                  <a:pt x="17434" y="10871"/>
                  <a:pt x="17434" y="10900"/>
                </a:cubicBezTo>
                <a:cubicBezTo>
                  <a:pt x="17434" y="10929"/>
                  <a:pt x="17328" y="11016"/>
                  <a:pt x="17328" y="11045"/>
                </a:cubicBezTo>
                <a:cubicBezTo>
                  <a:pt x="17363" y="11074"/>
                  <a:pt x="17470" y="11103"/>
                  <a:pt x="17470" y="11132"/>
                </a:cubicBezTo>
                <a:cubicBezTo>
                  <a:pt x="17470" y="11161"/>
                  <a:pt x="17434" y="11249"/>
                  <a:pt x="17434" y="11278"/>
                </a:cubicBezTo>
                <a:cubicBezTo>
                  <a:pt x="17399" y="11278"/>
                  <a:pt x="17292" y="11307"/>
                  <a:pt x="17257" y="11307"/>
                </a:cubicBezTo>
                <a:cubicBezTo>
                  <a:pt x="17221" y="11336"/>
                  <a:pt x="17186" y="11423"/>
                  <a:pt x="17150" y="11452"/>
                </a:cubicBezTo>
                <a:cubicBezTo>
                  <a:pt x="17115" y="11452"/>
                  <a:pt x="17008" y="11452"/>
                  <a:pt x="16973" y="11452"/>
                </a:cubicBezTo>
                <a:cubicBezTo>
                  <a:pt x="16937" y="11452"/>
                  <a:pt x="16830" y="11452"/>
                  <a:pt x="16795" y="11452"/>
                </a:cubicBezTo>
                <a:cubicBezTo>
                  <a:pt x="16759" y="11452"/>
                  <a:pt x="16724" y="11510"/>
                  <a:pt x="16688" y="11539"/>
                </a:cubicBezTo>
                <a:cubicBezTo>
                  <a:pt x="16688" y="11568"/>
                  <a:pt x="16759" y="11684"/>
                  <a:pt x="16759" y="11742"/>
                </a:cubicBezTo>
                <a:cubicBezTo>
                  <a:pt x="16759" y="11771"/>
                  <a:pt x="16724" y="11829"/>
                  <a:pt x="16688" y="11858"/>
                </a:cubicBezTo>
                <a:cubicBezTo>
                  <a:pt x="16653" y="11916"/>
                  <a:pt x="16582" y="11974"/>
                  <a:pt x="16511" y="12003"/>
                </a:cubicBezTo>
                <a:cubicBezTo>
                  <a:pt x="16511" y="12003"/>
                  <a:pt x="16475" y="12003"/>
                  <a:pt x="16475" y="12003"/>
                </a:cubicBezTo>
                <a:cubicBezTo>
                  <a:pt x="16440" y="12032"/>
                  <a:pt x="16369" y="12061"/>
                  <a:pt x="16369" y="12090"/>
                </a:cubicBezTo>
                <a:cubicBezTo>
                  <a:pt x="16333" y="12119"/>
                  <a:pt x="16333" y="12178"/>
                  <a:pt x="16333" y="12207"/>
                </a:cubicBezTo>
                <a:cubicBezTo>
                  <a:pt x="16369" y="12236"/>
                  <a:pt x="16404" y="12265"/>
                  <a:pt x="16404" y="12294"/>
                </a:cubicBezTo>
                <a:cubicBezTo>
                  <a:pt x="16440" y="12323"/>
                  <a:pt x="16511" y="12323"/>
                  <a:pt x="16546" y="12352"/>
                </a:cubicBezTo>
                <a:cubicBezTo>
                  <a:pt x="16546" y="12381"/>
                  <a:pt x="16546" y="12439"/>
                  <a:pt x="16546" y="12468"/>
                </a:cubicBezTo>
                <a:cubicBezTo>
                  <a:pt x="16511" y="12497"/>
                  <a:pt x="16511" y="12526"/>
                  <a:pt x="16511" y="12555"/>
                </a:cubicBezTo>
                <a:cubicBezTo>
                  <a:pt x="16475" y="12584"/>
                  <a:pt x="16475" y="12613"/>
                  <a:pt x="16475" y="12642"/>
                </a:cubicBezTo>
                <a:cubicBezTo>
                  <a:pt x="16475" y="12671"/>
                  <a:pt x="16511" y="12758"/>
                  <a:pt x="16511" y="12787"/>
                </a:cubicBezTo>
                <a:cubicBezTo>
                  <a:pt x="16511" y="12816"/>
                  <a:pt x="16475" y="12874"/>
                  <a:pt x="16475" y="12903"/>
                </a:cubicBezTo>
                <a:cubicBezTo>
                  <a:pt x="16475" y="12961"/>
                  <a:pt x="16511" y="13019"/>
                  <a:pt x="16475" y="13078"/>
                </a:cubicBezTo>
                <a:cubicBezTo>
                  <a:pt x="16475" y="13107"/>
                  <a:pt x="16440" y="13194"/>
                  <a:pt x="16440" y="13223"/>
                </a:cubicBezTo>
                <a:cubicBezTo>
                  <a:pt x="16404" y="13252"/>
                  <a:pt x="16333" y="13310"/>
                  <a:pt x="16262" y="13339"/>
                </a:cubicBezTo>
                <a:cubicBezTo>
                  <a:pt x="16262" y="13339"/>
                  <a:pt x="16191" y="13368"/>
                  <a:pt x="16155" y="13368"/>
                </a:cubicBezTo>
                <a:cubicBezTo>
                  <a:pt x="16120" y="13368"/>
                  <a:pt x="16049" y="13339"/>
                  <a:pt x="16013" y="13368"/>
                </a:cubicBezTo>
                <a:cubicBezTo>
                  <a:pt x="15978" y="13368"/>
                  <a:pt x="15942" y="13426"/>
                  <a:pt x="15942" y="13455"/>
                </a:cubicBezTo>
                <a:cubicBezTo>
                  <a:pt x="15907" y="13484"/>
                  <a:pt x="15871" y="13571"/>
                  <a:pt x="15836" y="13600"/>
                </a:cubicBezTo>
                <a:cubicBezTo>
                  <a:pt x="15800" y="13629"/>
                  <a:pt x="15765" y="13716"/>
                  <a:pt x="15729" y="13745"/>
                </a:cubicBezTo>
                <a:cubicBezTo>
                  <a:pt x="15694" y="13774"/>
                  <a:pt x="15623" y="13803"/>
                  <a:pt x="15587" y="13803"/>
                </a:cubicBezTo>
                <a:cubicBezTo>
                  <a:pt x="15552" y="13803"/>
                  <a:pt x="15480" y="13803"/>
                  <a:pt x="15480" y="13803"/>
                </a:cubicBezTo>
                <a:cubicBezTo>
                  <a:pt x="15445" y="13832"/>
                  <a:pt x="15409" y="13919"/>
                  <a:pt x="15374" y="13919"/>
                </a:cubicBezTo>
                <a:cubicBezTo>
                  <a:pt x="15338" y="13919"/>
                  <a:pt x="15303" y="13861"/>
                  <a:pt x="15267" y="13832"/>
                </a:cubicBezTo>
                <a:cubicBezTo>
                  <a:pt x="15232" y="13832"/>
                  <a:pt x="15196" y="13832"/>
                  <a:pt x="15161" y="13832"/>
                </a:cubicBezTo>
                <a:cubicBezTo>
                  <a:pt x="15125" y="13861"/>
                  <a:pt x="15090" y="13949"/>
                  <a:pt x="15090" y="13978"/>
                </a:cubicBezTo>
                <a:cubicBezTo>
                  <a:pt x="15054" y="14007"/>
                  <a:pt x="15054" y="14123"/>
                  <a:pt x="15019" y="14152"/>
                </a:cubicBezTo>
                <a:cubicBezTo>
                  <a:pt x="15019" y="14181"/>
                  <a:pt x="14983" y="14268"/>
                  <a:pt x="14983" y="14297"/>
                </a:cubicBezTo>
                <a:cubicBezTo>
                  <a:pt x="14948" y="14355"/>
                  <a:pt x="14948" y="14413"/>
                  <a:pt x="14983" y="14442"/>
                </a:cubicBezTo>
                <a:cubicBezTo>
                  <a:pt x="15019" y="14471"/>
                  <a:pt x="15054" y="14471"/>
                  <a:pt x="15090" y="14500"/>
                </a:cubicBezTo>
                <a:cubicBezTo>
                  <a:pt x="15125" y="14500"/>
                  <a:pt x="15196" y="14529"/>
                  <a:pt x="15232" y="14558"/>
                </a:cubicBezTo>
                <a:cubicBezTo>
                  <a:pt x="15267" y="14587"/>
                  <a:pt x="15303" y="14645"/>
                  <a:pt x="15303" y="14674"/>
                </a:cubicBezTo>
                <a:cubicBezTo>
                  <a:pt x="15303" y="14703"/>
                  <a:pt x="15232" y="14790"/>
                  <a:pt x="15196" y="14819"/>
                </a:cubicBezTo>
                <a:cubicBezTo>
                  <a:pt x="15196" y="14819"/>
                  <a:pt x="15125" y="14849"/>
                  <a:pt x="15125" y="14878"/>
                </a:cubicBezTo>
                <a:cubicBezTo>
                  <a:pt x="15125" y="14907"/>
                  <a:pt x="15161" y="14965"/>
                  <a:pt x="15161" y="14994"/>
                </a:cubicBezTo>
                <a:cubicBezTo>
                  <a:pt x="15161" y="15023"/>
                  <a:pt x="15232" y="15081"/>
                  <a:pt x="15232" y="15110"/>
                </a:cubicBezTo>
                <a:cubicBezTo>
                  <a:pt x="15267" y="15139"/>
                  <a:pt x="15267" y="15197"/>
                  <a:pt x="15232" y="15226"/>
                </a:cubicBezTo>
                <a:cubicBezTo>
                  <a:pt x="15232" y="15255"/>
                  <a:pt x="15196" y="15313"/>
                  <a:pt x="15161" y="15342"/>
                </a:cubicBezTo>
                <a:cubicBezTo>
                  <a:pt x="15125" y="15371"/>
                  <a:pt x="15019" y="15400"/>
                  <a:pt x="15019" y="15429"/>
                </a:cubicBezTo>
                <a:cubicBezTo>
                  <a:pt x="14983" y="15458"/>
                  <a:pt x="14912" y="15545"/>
                  <a:pt x="14912" y="15574"/>
                </a:cubicBezTo>
                <a:cubicBezTo>
                  <a:pt x="14877" y="15632"/>
                  <a:pt x="14805" y="15749"/>
                  <a:pt x="14805" y="15807"/>
                </a:cubicBezTo>
                <a:cubicBezTo>
                  <a:pt x="14805" y="15836"/>
                  <a:pt x="14877" y="15923"/>
                  <a:pt x="14877" y="15952"/>
                </a:cubicBezTo>
                <a:cubicBezTo>
                  <a:pt x="14877" y="15981"/>
                  <a:pt x="14948" y="16039"/>
                  <a:pt x="14948" y="16068"/>
                </a:cubicBezTo>
                <a:cubicBezTo>
                  <a:pt x="14948" y="16097"/>
                  <a:pt x="14912" y="16184"/>
                  <a:pt x="14877" y="16213"/>
                </a:cubicBezTo>
                <a:cubicBezTo>
                  <a:pt x="14877" y="16213"/>
                  <a:pt x="14805" y="16271"/>
                  <a:pt x="14805" y="16271"/>
                </a:cubicBezTo>
                <a:cubicBezTo>
                  <a:pt x="14770" y="16300"/>
                  <a:pt x="14699" y="16329"/>
                  <a:pt x="14663" y="16329"/>
                </a:cubicBezTo>
                <a:cubicBezTo>
                  <a:pt x="14628" y="16358"/>
                  <a:pt x="14592" y="16416"/>
                  <a:pt x="14557" y="16445"/>
                </a:cubicBezTo>
                <a:cubicBezTo>
                  <a:pt x="14521" y="16474"/>
                  <a:pt x="14415" y="16474"/>
                  <a:pt x="14379" y="16503"/>
                </a:cubicBezTo>
                <a:cubicBezTo>
                  <a:pt x="14344" y="16503"/>
                  <a:pt x="14237" y="16503"/>
                  <a:pt x="14202" y="16532"/>
                </a:cubicBezTo>
                <a:cubicBezTo>
                  <a:pt x="14166" y="16532"/>
                  <a:pt x="14130" y="16590"/>
                  <a:pt x="14095" y="16619"/>
                </a:cubicBezTo>
                <a:cubicBezTo>
                  <a:pt x="14095" y="16619"/>
                  <a:pt x="14095" y="16649"/>
                  <a:pt x="14095" y="16678"/>
                </a:cubicBezTo>
                <a:cubicBezTo>
                  <a:pt x="14059" y="16678"/>
                  <a:pt x="13988" y="16707"/>
                  <a:pt x="13953" y="16707"/>
                </a:cubicBezTo>
                <a:cubicBezTo>
                  <a:pt x="13917" y="16707"/>
                  <a:pt x="13846" y="16678"/>
                  <a:pt x="13811" y="16649"/>
                </a:cubicBezTo>
                <a:cubicBezTo>
                  <a:pt x="13740" y="16649"/>
                  <a:pt x="13633" y="16649"/>
                  <a:pt x="13562" y="16649"/>
                </a:cubicBezTo>
                <a:cubicBezTo>
                  <a:pt x="13527" y="16649"/>
                  <a:pt x="13455" y="16649"/>
                  <a:pt x="13420" y="16678"/>
                </a:cubicBezTo>
                <a:cubicBezTo>
                  <a:pt x="13384" y="16678"/>
                  <a:pt x="13313" y="16736"/>
                  <a:pt x="13313" y="16765"/>
                </a:cubicBezTo>
                <a:cubicBezTo>
                  <a:pt x="13278" y="16765"/>
                  <a:pt x="13207" y="16765"/>
                  <a:pt x="13207" y="16765"/>
                </a:cubicBezTo>
                <a:cubicBezTo>
                  <a:pt x="13171" y="16765"/>
                  <a:pt x="13100" y="16736"/>
                  <a:pt x="13100" y="16707"/>
                </a:cubicBezTo>
                <a:cubicBezTo>
                  <a:pt x="13065" y="16678"/>
                  <a:pt x="13136" y="16590"/>
                  <a:pt x="13136" y="16561"/>
                </a:cubicBezTo>
                <a:cubicBezTo>
                  <a:pt x="13136" y="16532"/>
                  <a:pt x="13100" y="16503"/>
                  <a:pt x="13065" y="16474"/>
                </a:cubicBezTo>
                <a:cubicBezTo>
                  <a:pt x="13065" y="16445"/>
                  <a:pt x="12994" y="16445"/>
                  <a:pt x="12958" y="16445"/>
                </a:cubicBezTo>
                <a:cubicBezTo>
                  <a:pt x="12887" y="16416"/>
                  <a:pt x="12816" y="16387"/>
                  <a:pt x="12745" y="16387"/>
                </a:cubicBezTo>
                <a:cubicBezTo>
                  <a:pt x="12709" y="16387"/>
                  <a:pt x="12638" y="16416"/>
                  <a:pt x="12603" y="16416"/>
                </a:cubicBezTo>
                <a:cubicBezTo>
                  <a:pt x="12567" y="16416"/>
                  <a:pt x="12496" y="16387"/>
                  <a:pt x="12461" y="16387"/>
                </a:cubicBezTo>
                <a:cubicBezTo>
                  <a:pt x="12425" y="16358"/>
                  <a:pt x="12354" y="16271"/>
                  <a:pt x="12319" y="16242"/>
                </a:cubicBezTo>
                <a:cubicBezTo>
                  <a:pt x="12283" y="16213"/>
                  <a:pt x="12248" y="16097"/>
                  <a:pt x="12212" y="16068"/>
                </a:cubicBezTo>
                <a:cubicBezTo>
                  <a:pt x="12177" y="16039"/>
                  <a:pt x="12070" y="15981"/>
                  <a:pt x="12034" y="15952"/>
                </a:cubicBezTo>
                <a:cubicBezTo>
                  <a:pt x="11999" y="15952"/>
                  <a:pt x="11892" y="15894"/>
                  <a:pt x="11857" y="15894"/>
                </a:cubicBezTo>
                <a:cubicBezTo>
                  <a:pt x="11821" y="15894"/>
                  <a:pt x="11750" y="15952"/>
                  <a:pt x="11715" y="15981"/>
                </a:cubicBezTo>
                <a:cubicBezTo>
                  <a:pt x="11679" y="15981"/>
                  <a:pt x="11644" y="16068"/>
                  <a:pt x="11608" y="16068"/>
                </a:cubicBezTo>
                <a:cubicBezTo>
                  <a:pt x="11608" y="16097"/>
                  <a:pt x="11537" y="16097"/>
                  <a:pt x="11502" y="16126"/>
                </a:cubicBezTo>
                <a:cubicBezTo>
                  <a:pt x="11502" y="16155"/>
                  <a:pt x="11466" y="16213"/>
                  <a:pt x="11466" y="16242"/>
                </a:cubicBezTo>
                <a:cubicBezTo>
                  <a:pt x="11430" y="16271"/>
                  <a:pt x="11430" y="16358"/>
                  <a:pt x="11430" y="16387"/>
                </a:cubicBezTo>
                <a:cubicBezTo>
                  <a:pt x="11395" y="16416"/>
                  <a:pt x="11324" y="16445"/>
                  <a:pt x="11288" y="16445"/>
                </a:cubicBezTo>
                <a:cubicBezTo>
                  <a:pt x="11217" y="16445"/>
                  <a:pt x="11146" y="16416"/>
                  <a:pt x="11111" y="16416"/>
                </a:cubicBezTo>
                <a:cubicBezTo>
                  <a:pt x="11075" y="16445"/>
                  <a:pt x="11004" y="16503"/>
                  <a:pt x="10969" y="16503"/>
                </a:cubicBezTo>
                <a:cubicBezTo>
                  <a:pt x="10933" y="16503"/>
                  <a:pt x="10898" y="16532"/>
                  <a:pt x="10862" y="16532"/>
                </a:cubicBezTo>
                <a:cubicBezTo>
                  <a:pt x="10827" y="16532"/>
                  <a:pt x="10755" y="16503"/>
                  <a:pt x="10720" y="16532"/>
                </a:cubicBezTo>
                <a:cubicBezTo>
                  <a:pt x="10684" y="16532"/>
                  <a:pt x="10578" y="16561"/>
                  <a:pt x="10542" y="16561"/>
                </a:cubicBezTo>
                <a:cubicBezTo>
                  <a:pt x="10507" y="16590"/>
                  <a:pt x="10400" y="16590"/>
                  <a:pt x="10365" y="16619"/>
                </a:cubicBezTo>
                <a:cubicBezTo>
                  <a:pt x="10329" y="16649"/>
                  <a:pt x="10294" y="16678"/>
                  <a:pt x="10294" y="16707"/>
                </a:cubicBezTo>
                <a:cubicBezTo>
                  <a:pt x="10258" y="16736"/>
                  <a:pt x="10258" y="16794"/>
                  <a:pt x="10258" y="16823"/>
                </a:cubicBezTo>
                <a:cubicBezTo>
                  <a:pt x="10294" y="16852"/>
                  <a:pt x="10329" y="16910"/>
                  <a:pt x="10365" y="16939"/>
                </a:cubicBezTo>
                <a:cubicBezTo>
                  <a:pt x="10365" y="16939"/>
                  <a:pt x="10436" y="16939"/>
                  <a:pt x="10471" y="16939"/>
                </a:cubicBezTo>
                <a:cubicBezTo>
                  <a:pt x="10507" y="16939"/>
                  <a:pt x="10613" y="16939"/>
                  <a:pt x="10649" y="16939"/>
                </a:cubicBezTo>
                <a:cubicBezTo>
                  <a:pt x="10684" y="16939"/>
                  <a:pt x="10755" y="16968"/>
                  <a:pt x="10791" y="16968"/>
                </a:cubicBezTo>
                <a:cubicBezTo>
                  <a:pt x="10791" y="16997"/>
                  <a:pt x="10791" y="17026"/>
                  <a:pt x="10791" y="17026"/>
                </a:cubicBezTo>
                <a:cubicBezTo>
                  <a:pt x="10791" y="17055"/>
                  <a:pt x="10755" y="17084"/>
                  <a:pt x="10755" y="17113"/>
                </a:cubicBezTo>
                <a:cubicBezTo>
                  <a:pt x="10720" y="17142"/>
                  <a:pt x="10684" y="17171"/>
                  <a:pt x="10684" y="17171"/>
                </a:cubicBezTo>
                <a:cubicBezTo>
                  <a:pt x="10684" y="17229"/>
                  <a:pt x="10720" y="17316"/>
                  <a:pt x="10684" y="17374"/>
                </a:cubicBezTo>
                <a:cubicBezTo>
                  <a:pt x="10684" y="17403"/>
                  <a:pt x="10649" y="17432"/>
                  <a:pt x="10613" y="17461"/>
                </a:cubicBezTo>
                <a:cubicBezTo>
                  <a:pt x="10613" y="17490"/>
                  <a:pt x="10578" y="17549"/>
                  <a:pt x="10578" y="17578"/>
                </a:cubicBezTo>
                <a:cubicBezTo>
                  <a:pt x="10542" y="17578"/>
                  <a:pt x="10578" y="17636"/>
                  <a:pt x="10578" y="17636"/>
                </a:cubicBezTo>
                <a:cubicBezTo>
                  <a:pt x="10613" y="17694"/>
                  <a:pt x="10649" y="17781"/>
                  <a:pt x="10649" y="17839"/>
                </a:cubicBezTo>
                <a:cubicBezTo>
                  <a:pt x="10613" y="17839"/>
                  <a:pt x="10578" y="17897"/>
                  <a:pt x="10578" y="17926"/>
                </a:cubicBezTo>
                <a:cubicBezTo>
                  <a:pt x="10542" y="17926"/>
                  <a:pt x="10471" y="17926"/>
                  <a:pt x="10436" y="17926"/>
                </a:cubicBezTo>
                <a:cubicBezTo>
                  <a:pt x="10436" y="17926"/>
                  <a:pt x="10365" y="17897"/>
                  <a:pt x="10329" y="17897"/>
                </a:cubicBezTo>
                <a:cubicBezTo>
                  <a:pt x="10294" y="17926"/>
                  <a:pt x="10223" y="17955"/>
                  <a:pt x="10187" y="17955"/>
                </a:cubicBezTo>
                <a:cubicBezTo>
                  <a:pt x="10187" y="17984"/>
                  <a:pt x="10152" y="18042"/>
                  <a:pt x="10152" y="18042"/>
                </a:cubicBezTo>
                <a:cubicBezTo>
                  <a:pt x="10116" y="18071"/>
                  <a:pt x="10152" y="18158"/>
                  <a:pt x="10152" y="18187"/>
                </a:cubicBezTo>
                <a:cubicBezTo>
                  <a:pt x="10152" y="18216"/>
                  <a:pt x="10223" y="18303"/>
                  <a:pt x="10258" y="18332"/>
                </a:cubicBezTo>
                <a:cubicBezTo>
                  <a:pt x="10294" y="18361"/>
                  <a:pt x="10365" y="18390"/>
                  <a:pt x="10400" y="18419"/>
                </a:cubicBezTo>
                <a:cubicBezTo>
                  <a:pt x="10436" y="18449"/>
                  <a:pt x="10471" y="18449"/>
                  <a:pt x="10471" y="18478"/>
                </a:cubicBezTo>
                <a:cubicBezTo>
                  <a:pt x="10471" y="18507"/>
                  <a:pt x="10471" y="18565"/>
                  <a:pt x="10436" y="18594"/>
                </a:cubicBezTo>
                <a:cubicBezTo>
                  <a:pt x="10436" y="18623"/>
                  <a:pt x="10365" y="18652"/>
                  <a:pt x="10329" y="18652"/>
                </a:cubicBezTo>
                <a:cubicBezTo>
                  <a:pt x="10294" y="18681"/>
                  <a:pt x="10187" y="18652"/>
                  <a:pt x="10152" y="18652"/>
                </a:cubicBezTo>
                <a:cubicBezTo>
                  <a:pt x="10080" y="18681"/>
                  <a:pt x="9974" y="18710"/>
                  <a:pt x="9903" y="18768"/>
                </a:cubicBezTo>
                <a:cubicBezTo>
                  <a:pt x="9867" y="18797"/>
                  <a:pt x="9832" y="18884"/>
                  <a:pt x="9761" y="18913"/>
                </a:cubicBezTo>
                <a:cubicBezTo>
                  <a:pt x="9761" y="18942"/>
                  <a:pt x="9690" y="18971"/>
                  <a:pt x="9654" y="18971"/>
                </a:cubicBezTo>
                <a:cubicBezTo>
                  <a:pt x="9619" y="19000"/>
                  <a:pt x="9512" y="19000"/>
                  <a:pt x="9512" y="19029"/>
                </a:cubicBezTo>
                <a:cubicBezTo>
                  <a:pt x="9477" y="19029"/>
                  <a:pt x="9441" y="19116"/>
                  <a:pt x="9441" y="19145"/>
                </a:cubicBezTo>
                <a:cubicBezTo>
                  <a:pt x="9441" y="19174"/>
                  <a:pt x="9477" y="19261"/>
                  <a:pt x="9441" y="19290"/>
                </a:cubicBezTo>
                <a:cubicBezTo>
                  <a:pt x="9441" y="19319"/>
                  <a:pt x="9370" y="19378"/>
                  <a:pt x="9370" y="19407"/>
                </a:cubicBezTo>
                <a:cubicBezTo>
                  <a:pt x="9299" y="19407"/>
                  <a:pt x="9192" y="19436"/>
                  <a:pt x="9121" y="19436"/>
                </a:cubicBezTo>
                <a:cubicBezTo>
                  <a:pt x="9050" y="19436"/>
                  <a:pt x="8873" y="19465"/>
                  <a:pt x="8766" y="19436"/>
                </a:cubicBezTo>
                <a:cubicBezTo>
                  <a:pt x="8766" y="19436"/>
                  <a:pt x="8695" y="19378"/>
                  <a:pt x="8695" y="19378"/>
                </a:cubicBezTo>
                <a:cubicBezTo>
                  <a:pt x="8624" y="19349"/>
                  <a:pt x="8553" y="19232"/>
                  <a:pt x="8517" y="19203"/>
                </a:cubicBezTo>
                <a:cubicBezTo>
                  <a:pt x="8482" y="19203"/>
                  <a:pt x="8446" y="19174"/>
                  <a:pt x="8411" y="19203"/>
                </a:cubicBezTo>
                <a:cubicBezTo>
                  <a:pt x="8375" y="19203"/>
                  <a:pt x="8375" y="19261"/>
                  <a:pt x="8340" y="19290"/>
                </a:cubicBezTo>
                <a:cubicBezTo>
                  <a:pt x="8340" y="19319"/>
                  <a:pt x="8269" y="19378"/>
                  <a:pt x="8269" y="19407"/>
                </a:cubicBezTo>
                <a:cubicBezTo>
                  <a:pt x="8269" y="19436"/>
                  <a:pt x="8233" y="19494"/>
                  <a:pt x="8233" y="19523"/>
                </a:cubicBezTo>
                <a:cubicBezTo>
                  <a:pt x="8233" y="19581"/>
                  <a:pt x="8233" y="19639"/>
                  <a:pt x="8233" y="19668"/>
                </a:cubicBezTo>
                <a:cubicBezTo>
                  <a:pt x="8198" y="19668"/>
                  <a:pt x="8162" y="19668"/>
                  <a:pt x="8127" y="19697"/>
                </a:cubicBezTo>
                <a:cubicBezTo>
                  <a:pt x="8091" y="19697"/>
                  <a:pt x="8091" y="19755"/>
                  <a:pt x="8055" y="19784"/>
                </a:cubicBezTo>
                <a:cubicBezTo>
                  <a:pt x="8055" y="19813"/>
                  <a:pt x="8055" y="19842"/>
                  <a:pt x="8055" y="19871"/>
                </a:cubicBezTo>
                <a:cubicBezTo>
                  <a:pt x="8055" y="19900"/>
                  <a:pt x="8020" y="19929"/>
                  <a:pt x="7984" y="19958"/>
                </a:cubicBezTo>
                <a:cubicBezTo>
                  <a:pt x="7984" y="19958"/>
                  <a:pt x="7913" y="19987"/>
                  <a:pt x="7913" y="19987"/>
                </a:cubicBezTo>
                <a:cubicBezTo>
                  <a:pt x="7878" y="19987"/>
                  <a:pt x="7807" y="19987"/>
                  <a:pt x="7807" y="19987"/>
                </a:cubicBezTo>
                <a:cubicBezTo>
                  <a:pt x="7771" y="19987"/>
                  <a:pt x="7700" y="20016"/>
                  <a:pt x="7700" y="20016"/>
                </a:cubicBezTo>
                <a:cubicBezTo>
                  <a:pt x="7665" y="20016"/>
                  <a:pt x="7629" y="20045"/>
                  <a:pt x="7594" y="20074"/>
                </a:cubicBezTo>
                <a:cubicBezTo>
                  <a:pt x="7594" y="20103"/>
                  <a:pt x="7558" y="20161"/>
                  <a:pt x="7558" y="20190"/>
                </a:cubicBezTo>
                <a:cubicBezTo>
                  <a:pt x="7558" y="20219"/>
                  <a:pt x="7594" y="20249"/>
                  <a:pt x="7629" y="20278"/>
                </a:cubicBezTo>
                <a:cubicBezTo>
                  <a:pt x="7629" y="20278"/>
                  <a:pt x="7629" y="20336"/>
                  <a:pt x="7629" y="20336"/>
                </a:cubicBezTo>
                <a:cubicBezTo>
                  <a:pt x="7629" y="20365"/>
                  <a:pt x="7558" y="20365"/>
                  <a:pt x="7558" y="20365"/>
                </a:cubicBezTo>
                <a:cubicBezTo>
                  <a:pt x="7523" y="20365"/>
                  <a:pt x="7487" y="20336"/>
                  <a:pt x="7452" y="20365"/>
                </a:cubicBezTo>
                <a:cubicBezTo>
                  <a:pt x="7416" y="20365"/>
                  <a:pt x="7380" y="20365"/>
                  <a:pt x="7345" y="20365"/>
                </a:cubicBezTo>
                <a:cubicBezTo>
                  <a:pt x="7345" y="20365"/>
                  <a:pt x="7274" y="20394"/>
                  <a:pt x="7274" y="20394"/>
                </a:cubicBezTo>
                <a:cubicBezTo>
                  <a:pt x="7203" y="20394"/>
                  <a:pt x="7132" y="20452"/>
                  <a:pt x="7096" y="20452"/>
                </a:cubicBezTo>
                <a:cubicBezTo>
                  <a:pt x="7025" y="20452"/>
                  <a:pt x="6919" y="20452"/>
                  <a:pt x="6883" y="20423"/>
                </a:cubicBezTo>
                <a:cubicBezTo>
                  <a:pt x="6848" y="20423"/>
                  <a:pt x="6777" y="20365"/>
                  <a:pt x="6705" y="20365"/>
                </a:cubicBezTo>
                <a:cubicBezTo>
                  <a:pt x="6670" y="20365"/>
                  <a:pt x="6599" y="20365"/>
                  <a:pt x="6563" y="20394"/>
                </a:cubicBezTo>
                <a:cubicBezTo>
                  <a:pt x="6528" y="20394"/>
                  <a:pt x="6492" y="20452"/>
                  <a:pt x="6457" y="20481"/>
                </a:cubicBezTo>
                <a:cubicBezTo>
                  <a:pt x="6457" y="20510"/>
                  <a:pt x="6492" y="20597"/>
                  <a:pt x="6492" y="20626"/>
                </a:cubicBezTo>
                <a:cubicBezTo>
                  <a:pt x="6457" y="20655"/>
                  <a:pt x="6386" y="20655"/>
                  <a:pt x="6350" y="20655"/>
                </a:cubicBezTo>
                <a:cubicBezTo>
                  <a:pt x="6315" y="20655"/>
                  <a:pt x="6208" y="20626"/>
                  <a:pt x="6173" y="20626"/>
                </a:cubicBezTo>
                <a:cubicBezTo>
                  <a:pt x="6137" y="20626"/>
                  <a:pt x="6066" y="20655"/>
                  <a:pt x="6030" y="20655"/>
                </a:cubicBezTo>
                <a:cubicBezTo>
                  <a:pt x="5995" y="20684"/>
                  <a:pt x="5924" y="20742"/>
                  <a:pt x="5924" y="20771"/>
                </a:cubicBezTo>
                <a:cubicBezTo>
                  <a:pt x="5888" y="20800"/>
                  <a:pt x="5853" y="20858"/>
                  <a:pt x="5853" y="20887"/>
                </a:cubicBezTo>
                <a:cubicBezTo>
                  <a:pt x="5853" y="20887"/>
                  <a:pt x="5924" y="20945"/>
                  <a:pt x="5924" y="20974"/>
                </a:cubicBezTo>
                <a:cubicBezTo>
                  <a:pt x="5924" y="21003"/>
                  <a:pt x="5853" y="21032"/>
                  <a:pt x="5853" y="21061"/>
                </a:cubicBezTo>
                <a:cubicBezTo>
                  <a:pt x="5817" y="21061"/>
                  <a:pt x="5817" y="21090"/>
                  <a:pt x="5782" y="21090"/>
                </a:cubicBezTo>
                <a:cubicBezTo>
                  <a:pt x="5782" y="21119"/>
                  <a:pt x="5782" y="21178"/>
                  <a:pt x="5782" y="21178"/>
                </a:cubicBezTo>
                <a:cubicBezTo>
                  <a:pt x="5817" y="21207"/>
                  <a:pt x="5853" y="21207"/>
                  <a:pt x="5888" y="21236"/>
                </a:cubicBezTo>
                <a:cubicBezTo>
                  <a:pt x="5888" y="21265"/>
                  <a:pt x="5924" y="21294"/>
                  <a:pt x="5924" y="21323"/>
                </a:cubicBezTo>
                <a:cubicBezTo>
                  <a:pt x="5924" y="21323"/>
                  <a:pt x="5959" y="21352"/>
                  <a:pt x="5959" y="21352"/>
                </a:cubicBezTo>
                <a:cubicBezTo>
                  <a:pt x="5959" y="21352"/>
                  <a:pt x="5995" y="21381"/>
                  <a:pt x="5995" y="21381"/>
                </a:cubicBezTo>
                <a:cubicBezTo>
                  <a:pt x="5995" y="21410"/>
                  <a:pt x="5959" y="21468"/>
                  <a:pt x="5924" y="21497"/>
                </a:cubicBezTo>
                <a:cubicBezTo>
                  <a:pt x="5924" y="21497"/>
                  <a:pt x="5888" y="21497"/>
                  <a:pt x="5888" y="21497"/>
                </a:cubicBezTo>
                <a:cubicBezTo>
                  <a:pt x="5853" y="21526"/>
                  <a:pt x="5782" y="21526"/>
                  <a:pt x="5746" y="21526"/>
                </a:cubicBezTo>
                <a:cubicBezTo>
                  <a:pt x="5746" y="21526"/>
                  <a:pt x="5675" y="21526"/>
                  <a:pt x="5640" y="21555"/>
                </a:cubicBezTo>
                <a:cubicBezTo>
                  <a:pt x="5604" y="21555"/>
                  <a:pt x="5569" y="21584"/>
                  <a:pt x="5533" y="21584"/>
                </a:cubicBezTo>
                <a:cubicBezTo>
                  <a:pt x="5498" y="21584"/>
                  <a:pt x="5427" y="21584"/>
                  <a:pt x="5391" y="21555"/>
                </a:cubicBezTo>
                <a:cubicBezTo>
                  <a:pt x="5355" y="21555"/>
                  <a:pt x="5320" y="21497"/>
                  <a:pt x="5284" y="21468"/>
                </a:cubicBezTo>
                <a:cubicBezTo>
                  <a:pt x="5284" y="21468"/>
                  <a:pt x="5249" y="21410"/>
                  <a:pt x="5284" y="21381"/>
                </a:cubicBezTo>
                <a:cubicBezTo>
                  <a:pt x="5284" y="21352"/>
                  <a:pt x="5355" y="21323"/>
                  <a:pt x="5355" y="21294"/>
                </a:cubicBezTo>
                <a:cubicBezTo>
                  <a:pt x="5355" y="21265"/>
                  <a:pt x="5355" y="21207"/>
                  <a:pt x="5355" y="21178"/>
                </a:cubicBezTo>
                <a:cubicBezTo>
                  <a:pt x="5391" y="21149"/>
                  <a:pt x="5427" y="21061"/>
                  <a:pt x="5427" y="21003"/>
                </a:cubicBezTo>
                <a:cubicBezTo>
                  <a:pt x="5462" y="20974"/>
                  <a:pt x="5427" y="20887"/>
                  <a:pt x="5427" y="20858"/>
                </a:cubicBezTo>
                <a:cubicBezTo>
                  <a:pt x="5391" y="20800"/>
                  <a:pt x="5355" y="20742"/>
                  <a:pt x="5320" y="20742"/>
                </a:cubicBezTo>
                <a:cubicBezTo>
                  <a:pt x="5284" y="20713"/>
                  <a:pt x="5178" y="20713"/>
                  <a:pt x="5142" y="20713"/>
                </a:cubicBezTo>
                <a:cubicBezTo>
                  <a:pt x="5107" y="20684"/>
                  <a:pt x="5107" y="20626"/>
                  <a:pt x="5071" y="20597"/>
                </a:cubicBezTo>
                <a:cubicBezTo>
                  <a:pt x="5036" y="20568"/>
                  <a:pt x="4929" y="20539"/>
                  <a:pt x="4858" y="20510"/>
                </a:cubicBezTo>
                <a:cubicBezTo>
                  <a:pt x="4823" y="20510"/>
                  <a:pt x="4752" y="20481"/>
                  <a:pt x="4680" y="20481"/>
                </a:cubicBezTo>
                <a:cubicBezTo>
                  <a:pt x="4645" y="20481"/>
                  <a:pt x="4574" y="20539"/>
                  <a:pt x="4538" y="20510"/>
                </a:cubicBezTo>
                <a:cubicBezTo>
                  <a:pt x="4503" y="20510"/>
                  <a:pt x="4503" y="20423"/>
                  <a:pt x="4467" y="20423"/>
                </a:cubicBezTo>
                <a:cubicBezTo>
                  <a:pt x="4432" y="20423"/>
                  <a:pt x="4361" y="20423"/>
                  <a:pt x="4325" y="20423"/>
                </a:cubicBezTo>
                <a:cubicBezTo>
                  <a:pt x="4290" y="20452"/>
                  <a:pt x="4219" y="20452"/>
                  <a:pt x="4183" y="20452"/>
                </a:cubicBezTo>
                <a:cubicBezTo>
                  <a:pt x="4112" y="20452"/>
                  <a:pt x="4005" y="20452"/>
                  <a:pt x="3970" y="20423"/>
                </a:cubicBezTo>
                <a:cubicBezTo>
                  <a:pt x="3970" y="20423"/>
                  <a:pt x="3970" y="20423"/>
                  <a:pt x="3934" y="20394"/>
                </a:cubicBezTo>
                <a:cubicBezTo>
                  <a:pt x="3934" y="20394"/>
                  <a:pt x="3899" y="20365"/>
                  <a:pt x="3899" y="20336"/>
                </a:cubicBezTo>
                <a:cubicBezTo>
                  <a:pt x="3899" y="20307"/>
                  <a:pt x="3863" y="20249"/>
                  <a:pt x="3899" y="20249"/>
                </a:cubicBezTo>
                <a:cubicBezTo>
                  <a:pt x="3899" y="20219"/>
                  <a:pt x="3934" y="20190"/>
                  <a:pt x="3934" y="20190"/>
                </a:cubicBezTo>
                <a:cubicBezTo>
                  <a:pt x="3970" y="20161"/>
                  <a:pt x="3970" y="20103"/>
                  <a:pt x="3934" y="20074"/>
                </a:cubicBezTo>
                <a:cubicBezTo>
                  <a:pt x="3899" y="20045"/>
                  <a:pt x="3757" y="20074"/>
                  <a:pt x="3721" y="20074"/>
                </a:cubicBezTo>
                <a:cubicBezTo>
                  <a:pt x="3615" y="20074"/>
                  <a:pt x="3437" y="20103"/>
                  <a:pt x="3330" y="20074"/>
                </a:cubicBezTo>
                <a:cubicBezTo>
                  <a:pt x="3295" y="20074"/>
                  <a:pt x="3259" y="20074"/>
                  <a:pt x="3224" y="20045"/>
                </a:cubicBezTo>
                <a:cubicBezTo>
                  <a:pt x="3188" y="20016"/>
                  <a:pt x="3153" y="19958"/>
                  <a:pt x="3117" y="19929"/>
                </a:cubicBezTo>
                <a:cubicBezTo>
                  <a:pt x="3082" y="19900"/>
                  <a:pt x="2940" y="19842"/>
                  <a:pt x="2904" y="19842"/>
                </a:cubicBezTo>
                <a:cubicBezTo>
                  <a:pt x="2833" y="19842"/>
                  <a:pt x="2762" y="19842"/>
                  <a:pt x="2727" y="19842"/>
                </a:cubicBezTo>
                <a:cubicBezTo>
                  <a:pt x="2655" y="19842"/>
                  <a:pt x="2584" y="19784"/>
                  <a:pt x="2549" y="19784"/>
                </a:cubicBezTo>
                <a:cubicBezTo>
                  <a:pt x="2513" y="19726"/>
                  <a:pt x="2407" y="19610"/>
                  <a:pt x="2407" y="19552"/>
                </a:cubicBezTo>
                <a:cubicBezTo>
                  <a:pt x="2371" y="19465"/>
                  <a:pt x="2442" y="19349"/>
                  <a:pt x="2442" y="19261"/>
                </a:cubicBezTo>
                <a:cubicBezTo>
                  <a:pt x="2442" y="19203"/>
                  <a:pt x="2442" y="19087"/>
                  <a:pt x="2407" y="19029"/>
                </a:cubicBezTo>
                <a:cubicBezTo>
                  <a:pt x="2371" y="19000"/>
                  <a:pt x="2265" y="18971"/>
                  <a:pt x="2229" y="18942"/>
                </a:cubicBezTo>
                <a:cubicBezTo>
                  <a:pt x="2194" y="18913"/>
                  <a:pt x="2158" y="18826"/>
                  <a:pt x="2194" y="18797"/>
                </a:cubicBezTo>
                <a:cubicBezTo>
                  <a:pt x="2194" y="18768"/>
                  <a:pt x="2229" y="18739"/>
                  <a:pt x="2265" y="18710"/>
                </a:cubicBezTo>
                <a:cubicBezTo>
                  <a:pt x="2265" y="18681"/>
                  <a:pt x="2336" y="18594"/>
                  <a:pt x="2336" y="18565"/>
                </a:cubicBezTo>
                <a:cubicBezTo>
                  <a:pt x="2336" y="18536"/>
                  <a:pt x="2336" y="18449"/>
                  <a:pt x="2336" y="18419"/>
                </a:cubicBezTo>
                <a:cubicBezTo>
                  <a:pt x="2300" y="18361"/>
                  <a:pt x="2158" y="18361"/>
                  <a:pt x="2123" y="18332"/>
                </a:cubicBezTo>
                <a:cubicBezTo>
                  <a:pt x="2087" y="18303"/>
                  <a:pt x="2052" y="18216"/>
                  <a:pt x="2016" y="18216"/>
                </a:cubicBezTo>
                <a:cubicBezTo>
                  <a:pt x="1980" y="18216"/>
                  <a:pt x="1945" y="18245"/>
                  <a:pt x="1909" y="18245"/>
                </a:cubicBezTo>
                <a:cubicBezTo>
                  <a:pt x="1874" y="18245"/>
                  <a:pt x="1803" y="18245"/>
                  <a:pt x="1767" y="18216"/>
                </a:cubicBezTo>
                <a:cubicBezTo>
                  <a:pt x="1696" y="18187"/>
                  <a:pt x="1625" y="18042"/>
                  <a:pt x="1554" y="17984"/>
                </a:cubicBezTo>
                <a:cubicBezTo>
                  <a:pt x="1483" y="17897"/>
                  <a:pt x="1305" y="17752"/>
                  <a:pt x="1234" y="17665"/>
                </a:cubicBezTo>
                <a:cubicBezTo>
                  <a:pt x="1234" y="17607"/>
                  <a:pt x="1234" y="17519"/>
                  <a:pt x="1199" y="17461"/>
                </a:cubicBezTo>
                <a:cubicBezTo>
                  <a:pt x="1163" y="17403"/>
                  <a:pt x="1128" y="17316"/>
                  <a:pt x="1057" y="17287"/>
                </a:cubicBezTo>
                <a:cubicBezTo>
                  <a:pt x="1021" y="17258"/>
                  <a:pt x="915" y="17258"/>
                  <a:pt x="915" y="17229"/>
                </a:cubicBezTo>
                <a:cubicBezTo>
                  <a:pt x="879" y="17171"/>
                  <a:pt x="915" y="17084"/>
                  <a:pt x="879" y="17026"/>
                </a:cubicBezTo>
                <a:cubicBezTo>
                  <a:pt x="879" y="16997"/>
                  <a:pt x="808" y="16881"/>
                  <a:pt x="773" y="16852"/>
                </a:cubicBezTo>
                <a:cubicBezTo>
                  <a:pt x="773" y="16794"/>
                  <a:pt x="702" y="16736"/>
                  <a:pt x="702" y="16707"/>
                </a:cubicBezTo>
                <a:cubicBezTo>
                  <a:pt x="702" y="16678"/>
                  <a:pt x="737" y="16619"/>
                  <a:pt x="737" y="16590"/>
                </a:cubicBezTo>
                <a:cubicBezTo>
                  <a:pt x="737" y="16561"/>
                  <a:pt x="630" y="16532"/>
                  <a:pt x="630" y="16503"/>
                </a:cubicBezTo>
                <a:cubicBezTo>
                  <a:pt x="595" y="16474"/>
                  <a:pt x="559" y="16416"/>
                  <a:pt x="559" y="16358"/>
                </a:cubicBezTo>
                <a:cubicBezTo>
                  <a:pt x="559" y="16329"/>
                  <a:pt x="630" y="16300"/>
                  <a:pt x="666" y="16271"/>
                </a:cubicBezTo>
                <a:cubicBezTo>
                  <a:pt x="702" y="16271"/>
                  <a:pt x="773" y="16271"/>
                  <a:pt x="808" y="16271"/>
                </a:cubicBezTo>
                <a:cubicBezTo>
                  <a:pt x="844" y="16242"/>
                  <a:pt x="879" y="16155"/>
                  <a:pt x="879" y="16097"/>
                </a:cubicBezTo>
                <a:cubicBezTo>
                  <a:pt x="915" y="16068"/>
                  <a:pt x="986" y="16039"/>
                  <a:pt x="1021" y="16010"/>
                </a:cubicBezTo>
                <a:cubicBezTo>
                  <a:pt x="1057" y="16010"/>
                  <a:pt x="1163" y="16039"/>
                  <a:pt x="1199" y="16010"/>
                </a:cubicBezTo>
                <a:cubicBezTo>
                  <a:pt x="1234" y="16010"/>
                  <a:pt x="1341" y="16010"/>
                  <a:pt x="1377" y="15981"/>
                </a:cubicBezTo>
                <a:cubicBezTo>
                  <a:pt x="1412" y="15952"/>
                  <a:pt x="1448" y="15865"/>
                  <a:pt x="1448" y="15807"/>
                </a:cubicBezTo>
                <a:cubicBezTo>
                  <a:pt x="1448" y="15778"/>
                  <a:pt x="1448" y="15690"/>
                  <a:pt x="1448" y="15661"/>
                </a:cubicBezTo>
                <a:cubicBezTo>
                  <a:pt x="1448" y="15603"/>
                  <a:pt x="1483" y="15545"/>
                  <a:pt x="1519" y="15516"/>
                </a:cubicBezTo>
                <a:cubicBezTo>
                  <a:pt x="1519" y="15487"/>
                  <a:pt x="1554" y="15429"/>
                  <a:pt x="1590" y="15400"/>
                </a:cubicBezTo>
                <a:cubicBezTo>
                  <a:pt x="1625" y="15371"/>
                  <a:pt x="1732" y="15342"/>
                  <a:pt x="1767" y="15371"/>
                </a:cubicBezTo>
                <a:cubicBezTo>
                  <a:pt x="1803" y="15371"/>
                  <a:pt x="1803" y="15400"/>
                  <a:pt x="1838" y="15429"/>
                </a:cubicBezTo>
                <a:cubicBezTo>
                  <a:pt x="1874" y="15429"/>
                  <a:pt x="1945" y="15429"/>
                  <a:pt x="1980" y="15458"/>
                </a:cubicBezTo>
                <a:cubicBezTo>
                  <a:pt x="2016" y="15458"/>
                  <a:pt x="2016" y="15487"/>
                  <a:pt x="2052" y="15516"/>
                </a:cubicBezTo>
                <a:cubicBezTo>
                  <a:pt x="2087" y="15545"/>
                  <a:pt x="2158" y="15574"/>
                  <a:pt x="2194" y="15603"/>
                </a:cubicBezTo>
                <a:cubicBezTo>
                  <a:pt x="2265" y="15603"/>
                  <a:pt x="2336" y="15574"/>
                  <a:pt x="2371" y="15545"/>
                </a:cubicBezTo>
                <a:cubicBezTo>
                  <a:pt x="2442" y="15545"/>
                  <a:pt x="2549" y="15487"/>
                  <a:pt x="2584" y="15458"/>
                </a:cubicBezTo>
                <a:cubicBezTo>
                  <a:pt x="2620" y="15371"/>
                  <a:pt x="2549" y="15226"/>
                  <a:pt x="2584" y="15168"/>
                </a:cubicBezTo>
                <a:cubicBezTo>
                  <a:pt x="2584" y="15110"/>
                  <a:pt x="2762" y="15081"/>
                  <a:pt x="2798" y="15023"/>
                </a:cubicBezTo>
                <a:cubicBezTo>
                  <a:pt x="2833" y="14965"/>
                  <a:pt x="2762" y="14878"/>
                  <a:pt x="2798" y="14849"/>
                </a:cubicBezTo>
                <a:cubicBezTo>
                  <a:pt x="2833" y="14819"/>
                  <a:pt x="2904" y="14819"/>
                  <a:pt x="2940" y="14790"/>
                </a:cubicBezTo>
                <a:cubicBezTo>
                  <a:pt x="2975" y="14761"/>
                  <a:pt x="2975" y="14703"/>
                  <a:pt x="2940" y="14674"/>
                </a:cubicBezTo>
                <a:cubicBezTo>
                  <a:pt x="2904" y="14645"/>
                  <a:pt x="2833" y="14645"/>
                  <a:pt x="2798" y="14616"/>
                </a:cubicBezTo>
                <a:cubicBezTo>
                  <a:pt x="2762" y="14587"/>
                  <a:pt x="2727" y="14500"/>
                  <a:pt x="2727" y="14471"/>
                </a:cubicBezTo>
                <a:cubicBezTo>
                  <a:pt x="2727" y="14442"/>
                  <a:pt x="2798" y="14384"/>
                  <a:pt x="2798" y="14355"/>
                </a:cubicBezTo>
                <a:cubicBezTo>
                  <a:pt x="2869" y="14326"/>
                  <a:pt x="2975" y="14297"/>
                  <a:pt x="3011" y="14268"/>
                </a:cubicBezTo>
                <a:cubicBezTo>
                  <a:pt x="3046" y="14239"/>
                  <a:pt x="3082" y="14152"/>
                  <a:pt x="3082" y="14123"/>
                </a:cubicBezTo>
                <a:cubicBezTo>
                  <a:pt x="3117" y="14065"/>
                  <a:pt x="3117" y="13949"/>
                  <a:pt x="3117" y="13919"/>
                </a:cubicBezTo>
                <a:cubicBezTo>
                  <a:pt x="3117" y="13861"/>
                  <a:pt x="3117" y="13774"/>
                  <a:pt x="3082" y="13716"/>
                </a:cubicBezTo>
                <a:cubicBezTo>
                  <a:pt x="3082" y="13687"/>
                  <a:pt x="3046" y="13629"/>
                  <a:pt x="3011" y="13600"/>
                </a:cubicBezTo>
                <a:cubicBezTo>
                  <a:pt x="2975" y="13600"/>
                  <a:pt x="2904" y="13571"/>
                  <a:pt x="2869" y="13542"/>
                </a:cubicBezTo>
                <a:cubicBezTo>
                  <a:pt x="2833" y="13513"/>
                  <a:pt x="2762" y="13426"/>
                  <a:pt x="2762" y="13397"/>
                </a:cubicBezTo>
                <a:cubicBezTo>
                  <a:pt x="2727" y="13339"/>
                  <a:pt x="2691" y="13223"/>
                  <a:pt x="2727" y="13165"/>
                </a:cubicBezTo>
                <a:cubicBezTo>
                  <a:pt x="2762" y="13136"/>
                  <a:pt x="2869" y="13107"/>
                  <a:pt x="2869" y="13078"/>
                </a:cubicBezTo>
                <a:cubicBezTo>
                  <a:pt x="2904" y="13049"/>
                  <a:pt x="2904" y="12932"/>
                  <a:pt x="2904" y="12903"/>
                </a:cubicBezTo>
                <a:cubicBezTo>
                  <a:pt x="2869" y="12845"/>
                  <a:pt x="2798" y="12787"/>
                  <a:pt x="2762" y="12758"/>
                </a:cubicBezTo>
                <a:cubicBezTo>
                  <a:pt x="2727" y="12671"/>
                  <a:pt x="2655" y="12468"/>
                  <a:pt x="2584" y="12410"/>
                </a:cubicBezTo>
                <a:cubicBezTo>
                  <a:pt x="2549" y="12352"/>
                  <a:pt x="2407" y="12294"/>
                  <a:pt x="2336" y="12236"/>
                </a:cubicBezTo>
                <a:cubicBezTo>
                  <a:pt x="2300" y="12178"/>
                  <a:pt x="2265" y="12061"/>
                  <a:pt x="2229" y="12003"/>
                </a:cubicBezTo>
                <a:cubicBezTo>
                  <a:pt x="2229" y="11974"/>
                  <a:pt x="2229" y="11887"/>
                  <a:pt x="2194" y="11858"/>
                </a:cubicBezTo>
                <a:cubicBezTo>
                  <a:pt x="2158" y="11800"/>
                  <a:pt x="2087" y="11742"/>
                  <a:pt x="2052" y="11713"/>
                </a:cubicBezTo>
                <a:cubicBezTo>
                  <a:pt x="2052" y="11684"/>
                  <a:pt x="2052" y="11568"/>
                  <a:pt x="2016" y="11539"/>
                </a:cubicBezTo>
                <a:cubicBezTo>
                  <a:pt x="1980" y="11510"/>
                  <a:pt x="1909" y="11481"/>
                  <a:pt x="1874" y="11452"/>
                </a:cubicBezTo>
                <a:cubicBezTo>
                  <a:pt x="1803" y="11452"/>
                  <a:pt x="1732" y="11394"/>
                  <a:pt x="1696" y="11365"/>
                </a:cubicBezTo>
                <a:cubicBezTo>
                  <a:pt x="1661" y="11336"/>
                  <a:pt x="1661" y="11219"/>
                  <a:pt x="1625" y="11190"/>
                </a:cubicBezTo>
                <a:cubicBezTo>
                  <a:pt x="1590" y="11161"/>
                  <a:pt x="1519" y="11132"/>
                  <a:pt x="1519" y="11103"/>
                </a:cubicBezTo>
                <a:cubicBezTo>
                  <a:pt x="1483" y="11074"/>
                  <a:pt x="1377" y="11045"/>
                  <a:pt x="1341" y="11016"/>
                </a:cubicBezTo>
                <a:cubicBezTo>
                  <a:pt x="1341" y="11016"/>
                  <a:pt x="1270" y="10987"/>
                  <a:pt x="1270" y="10958"/>
                </a:cubicBezTo>
                <a:cubicBezTo>
                  <a:pt x="1270" y="10929"/>
                  <a:pt x="1270" y="10871"/>
                  <a:pt x="1270" y="10842"/>
                </a:cubicBezTo>
                <a:cubicBezTo>
                  <a:pt x="1270" y="10813"/>
                  <a:pt x="1270" y="10784"/>
                  <a:pt x="1234" y="10755"/>
                </a:cubicBezTo>
                <a:cubicBezTo>
                  <a:pt x="1199" y="10755"/>
                  <a:pt x="1128" y="10755"/>
                  <a:pt x="1092" y="10755"/>
                </a:cubicBezTo>
                <a:cubicBezTo>
                  <a:pt x="1057" y="10755"/>
                  <a:pt x="986" y="10784"/>
                  <a:pt x="950" y="10784"/>
                </a:cubicBezTo>
                <a:cubicBezTo>
                  <a:pt x="879" y="10784"/>
                  <a:pt x="808" y="10755"/>
                  <a:pt x="737" y="10726"/>
                </a:cubicBezTo>
                <a:cubicBezTo>
                  <a:pt x="702" y="10726"/>
                  <a:pt x="630" y="10726"/>
                  <a:pt x="595" y="10726"/>
                </a:cubicBezTo>
                <a:cubicBezTo>
                  <a:pt x="559" y="10726"/>
                  <a:pt x="524" y="10726"/>
                  <a:pt x="488" y="10726"/>
                </a:cubicBezTo>
                <a:cubicBezTo>
                  <a:pt x="488" y="10697"/>
                  <a:pt x="488" y="10668"/>
                  <a:pt x="453" y="10639"/>
                </a:cubicBezTo>
                <a:cubicBezTo>
                  <a:pt x="453" y="10639"/>
                  <a:pt x="382" y="10610"/>
                  <a:pt x="346" y="10581"/>
                </a:cubicBezTo>
                <a:cubicBezTo>
                  <a:pt x="311" y="10552"/>
                  <a:pt x="240" y="10523"/>
                  <a:pt x="204" y="10523"/>
                </a:cubicBezTo>
                <a:cubicBezTo>
                  <a:pt x="169" y="10494"/>
                  <a:pt x="98" y="10494"/>
                  <a:pt x="62" y="10494"/>
                </a:cubicBezTo>
                <a:cubicBezTo>
                  <a:pt x="27" y="10465"/>
                  <a:pt x="27" y="10378"/>
                  <a:pt x="27" y="10349"/>
                </a:cubicBezTo>
                <a:cubicBezTo>
                  <a:pt x="-9" y="10319"/>
                  <a:pt x="-9" y="10261"/>
                  <a:pt x="27" y="10232"/>
                </a:cubicBezTo>
                <a:cubicBezTo>
                  <a:pt x="27" y="10203"/>
                  <a:pt x="62" y="10174"/>
                  <a:pt x="62" y="10145"/>
                </a:cubicBezTo>
                <a:cubicBezTo>
                  <a:pt x="62" y="10116"/>
                  <a:pt x="98" y="10058"/>
                  <a:pt x="98" y="10029"/>
                </a:cubicBezTo>
                <a:cubicBezTo>
                  <a:pt x="98" y="9971"/>
                  <a:pt x="62" y="9913"/>
                  <a:pt x="62" y="9855"/>
                </a:cubicBezTo>
                <a:cubicBezTo>
                  <a:pt x="62" y="9797"/>
                  <a:pt x="98" y="9681"/>
                  <a:pt x="98" y="9594"/>
                </a:cubicBezTo>
                <a:cubicBezTo>
                  <a:pt x="98" y="9565"/>
                  <a:pt x="133" y="9536"/>
                  <a:pt x="133" y="9507"/>
                </a:cubicBezTo>
                <a:cubicBezTo>
                  <a:pt x="169" y="9449"/>
                  <a:pt x="133" y="9390"/>
                  <a:pt x="169" y="9361"/>
                </a:cubicBezTo>
                <a:cubicBezTo>
                  <a:pt x="169" y="9303"/>
                  <a:pt x="240" y="9245"/>
                  <a:pt x="240" y="9245"/>
                </a:cubicBezTo>
                <a:cubicBezTo>
                  <a:pt x="275" y="9216"/>
                  <a:pt x="382" y="9158"/>
                  <a:pt x="417" y="9158"/>
                </a:cubicBezTo>
                <a:cubicBezTo>
                  <a:pt x="453" y="9129"/>
                  <a:pt x="559" y="9100"/>
                  <a:pt x="595" y="9042"/>
                </a:cubicBezTo>
                <a:cubicBezTo>
                  <a:pt x="630" y="9042"/>
                  <a:pt x="595" y="8984"/>
                  <a:pt x="630" y="8955"/>
                </a:cubicBezTo>
                <a:cubicBezTo>
                  <a:pt x="630" y="8897"/>
                  <a:pt x="630" y="8839"/>
                  <a:pt x="666" y="8781"/>
                </a:cubicBezTo>
                <a:cubicBezTo>
                  <a:pt x="666" y="8781"/>
                  <a:pt x="737" y="8752"/>
                  <a:pt x="737" y="8723"/>
                </a:cubicBezTo>
                <a:cubicBezTo>
                  <a:pt x="737" y="8723"/>
                  <a:pt x="737" y="8636"/>
                  <a:pt x="773" y="8636"/>
                </a:cubicBezTo>
                <a:cubicBezTo>
                  <a:pt x="808" y="8607"/>
                  <a:pt x="879" y="8607"/>
                  <a:pt x="915" y="8636"/>
                </a:cubicBezTo>
                <a:cubicBezTo>
                  <a:pt x="950" y="8636"/>
                  <a:pt x="950" y="8694"/>
                  <a:pt x="986" y="8723"/>
                </a:cubicBezTo>
                <a:cubicBezTo>
                  <a:pt x="1021" y="8752"/>
                  <a:pt x="1092" y="8723"/>
                  <a:pt x="1128" y="8723"/>
                </a:cubicBezTo>
                <a:cubicBezTo>
                  <a:pt x="1163" y="8752"/>
                  <a:pt x="1234" y="8839"/>
                  <a:pt x="1234" y="8868"/>
                </a:cubicBezTo>
                <a:cubicBezTo>
                  <a:pt x="1234" y="8897"/>
                  <a:pt x="1234" y="8984"/>
                  <a:pt x="1234" y="8984"/>
                </a:cubicBezTo>
                <a:cubicBezTo>
                  <a:pt x="1199" y="9013"/>
                  <a:pt x="1128" y="9013"/>
                  <a:pt x="1092" y="9042"/>
                </a:cubicBezTo>
                <a:cubicBezTo>
                  <a:pt x="1092" y="9042"/>
                  <a:pt x="1092" y="9100"/>
                  <a:pt x="1092" y="9129"/>
                </a:cubicBezTo>
                <a:cubicBezTo>
                  <a:pt x="1128" y="9158"/>
                  <a:pt x="1128" y="9216"/>
                  <a:pt x="1163" y="9245"/>
                </a:cubicBezTo>
                <a:cubicBezTo>
                  <a:pt x="1199" y="9274"/>
                  <a:pt x="1305" y="9245"/>
                  <a:pt x="1377" y="9216"/>
                </a:cubicBezTo>
                <a:cubicBezTo>
                  <a:pt x="1412" y="9216"/>
                  <a:pt x="1412" y="9129"/>
                  <a:pt x="1448" y="9100"/>
                </a:cubicBezTo>
                <a:cubicBezTo>
                  <a:pt x="1519" y="9100"/>
                  <a:pt x="1625" y="9100"/>
                  <a:pt x="1661" y="9100"/>
                </a:cubicBezTo>
                <a:cubicBezTo>
                  <a:pt x="1696" y="9100"/>
                  <a:pt x="1803" y="9100"/>
                  <a:pt x="1838" y="9100"/>
                </a:cubicBezTo>
                <a:cubicBezTo>
                  <a:pt x="1838" y="9071"/>
                  <a:pt x="1874" y="9042"/>
                  <a:pt x="1874" y="9013"/>
                </a:cubicBezTo>
                <a:cubicBezTo>
                  <a:pt x="1874" y="8984"/>
                  <a:pt x="1838" y="8897"/>
                  <a:pt x="1838" y="8868"/>
                </a:cubicBezTo>
                <a:cubicBezTo>
                  <a:pt x="1838" y="8839"/>
                  <a:pt x="1874" y="8810"/>
                  <a:pt x="1874" y="8781"/>
                </a:cubicBezTo>
                <a:cubicBezTo>
                  <a:pt x="1874" y="8752"/>
                  <a:pt x="1874" y="8665"/>
                  <a:pt x="1874" y="8636"/>
                </a:cubicBezTo>
                <a:cubicBezTo>
                  <a:pt x="1838" y="8607"/>
                  <a:pt x="1767" y="8578"/>
                  <a:pt x="1767" y="8549"/>
                </a:cubicBezTo>
                <a:cubicBezTo>
                  <a:pt x="1732" y="8519"/>
                  <a:pt x="1732" y="8461"/>
                  <a:pt x="1732" y="8432"/>
                </a:cubicBezTo>
                <a:cubicBezTo>
                  <a:pt x="1732" y="8403"/>
                  <a:pt x="1803" y="8345"/>
                  <a:pt x="1838" y="8287"/>
                </a:cubicBezTo>
                <a:cubicBezTo>
                  <a:pt x="1874" y="8258"/>
                  <a:pt x="1909" y="8171"/>
                  <a:pt x="1945" y="8113"/>
                </a:cubicBezTo>
                <a:cubicBezTo>
                  <a:pt x="1945" y="8084"/>
                  <a:pt x="1945" y="7997"/>
                  <a:pt x="1945" y="7968"/>
                </a:cubicBezTo>
                <a:cubicBezTo>
                  <a:pt x="1945" y="7910"/>
                  <a:pt x="1909" y="7823"/>
                  <a:pt x="1909" y="7765"/>
                </a:cubicBezTo>
                <a:cubicBezTo>
                  <a:pt x="1945" y="7736"/>
                  <a:pt x="1980" y="7707"/>
                  <a:pt x="2016" y="7707"/>
                </a:cubicBezTo>
                <a:cubicBezTo>
                  <a:pt x="2016" y="7678"/>
                  <a:pt x="2087" y="7678"/>
                  <a:pt x="2123" y="7678"/>
                </a:cubicBezTo>
                <a:cubicBezTo>
                  <a:pt x="2158" y="7678"/>
                  <a:pt x="2194" y="7736"/>
                  <a:pt x="2229" y="7765"/>
                </a:cubicBezTo>
                <a:cubicBezTo>
                  <a:pt x="2265" y="7765"/>
                  <a:pt x="2336" y="7794"/>
                  <a:pt x="2371" y="7794"/>
                </a:cubicBezTo>
                <a:cubicBezTo>
                  <a:pt x="2371" y="7794"/>
                  <a:pt x="2442" y="7794"/>
                  <a:pt x="2442" y="7765"/>
                </a:cubicBezTo>
                <a:cubicBezTo>
                  <a:pt x="2478" y="7736"/>
                  <a:pt x="2442" y="7678"/>
                  <a:pt x="2478" y="7649"/>
                </a:cubicBezTo>
                <a:cubicBezTo>
                  <a:pt x="2513" y="7619"/>
                  <a:pt x="2620" y="7649"/>
                  <a:pt x="2691" y="7649"/>
                </a:cubicBezTo>
                <a:cubicBezTo>
                  <a:pt x="2727" y="7649"/>
                  <a:pt x="2798" y="7649"/>
                  <a:pt x="2798" y="7619"/>
                </a:cubicBezTo>
                <a:cubicBezTo>
                  <a:pt x="2833" y="7619"/>
                  <a:pt x="2833" y="7532"/>
                  <a:pt x="2833" y="7503"/>
                </a:cubicBezTo>
                <a:cubicBezTo>
                  <a:pt x="2869" y="7474"/>
                  <a:pt x="2975" y="7445"/>
                  <a:pt x="3011" y="7445"/>
                </a:cubicBezTo>
                <a:cubicBezTo>
                  <a:pt x="3046" y="7445"/>
                  <a:pt x="3082" y="7445"/>
                  <a:pt x="3117" y="7445"/>
                </a:cubicBezTo>
                <a:cubicBezTo>
                  <a:pt x="3153" y="7445"/>
                  <a:pt x="3153" y="7532"/>
                  <a:pt x="3188" y="7532"/>
                </a:cubicBezTo>
                <a:cubicBezTo>
                  <a:pt x="3224" y="7532"/>
                  <a:pt x="3259" y="7503"/>
                  <a:pt x="3295" y="7474"/>
                </a:cubicBezTo>
                <a:cubicBezTo>
                  <a:pt x="3295" y="7445"/>
                  <a:pt x="3330" y="7387"/>
                  <a:pt x="3330" y="7358"/>
                </a:cubicBezTo>
                <a:cubicBezTo>
                  <a:pt x="3366" y="7358"/>
                  <a:pt x="3402" y="7358"/>
                  <a:pt x="3437" y="7329"/>
                </a:cubicBezTo>
                <a:cubicBezTo>
                  <a:pt x="3473" y="7300"/>
                  <a:pt x="3508" y="7213"/>
                  <a:pt x="3508" y="7184"/>
                </a:cubicBezTo>
                <a:cubicBezTo>
                  <a:pt x="3508" y="7155"/>
                  <a:pt x="3508" y="7068"/>
                  <a:pt x="3473" y="7039"/>
                </a:cubicBezTo>
                <a:cubicBezTo>
                  <a:pt x="3473" y="7010"/>
                  <a:pt x="3402" y="6981"/>
                  <a:pt x="3402" y="6981"/>
                </a:cubicBezTo>
                <a:cubicBezTo>
                  <a:pt x="3366" y="6923"/>
                  <a:pt x="3402" y="6836"/>
                  <a:pt x="3366" y="6807"/>
                </a:cubicBezTo>
                <a:cubicBezTo>
                  <a:pt x="3366" y="6749"/>
                  <a:pt x="3259" y="6690"/>
                  <a:pt x="3259" y="6632"/>
                </a:cubicBezTo>
                <a:cubicBezTo>
                  <a:pt x="3224" y="6603"/>
                  <a:pt x="3224" y="6545"/>
                  <a:pt x="3224" y="6487"/>
                </a:cubicBezTo>
                <a:cubicBezTo>
                  <a:pt x="3224" y="6458"/>
                  <a:pt x="3295" y="6429"/>
                  <a:pt x="3330" y="6429"/>
                </a:cubicBezTo>
                <a:cubicBezTo>
                  <a:pt x="3366" y="6400"/>
                  <a:pt x="3437" y="6342"/>
                  <a:pt x="3473" y="6313"/>
                </a:cubicBezTo>
                <a:cubicBezTo>
                  <a:pt x="3508" y="6284"/>
                  <a:pt x="3544" y="6226"/>
                  <a:pt x="3544" y="6197"/>
                </a:cubicBezTo>
                <a:cubicBezTo>
                  <a:pt x="3579" y="6168"/>
                  <a:pt x="3579" y="6052"/>
                  <a:pt x="3579" y="5994"/>
                </a:cubicBezTo>
                <a:cubicBezTo>
                  <a:pt x="3544" y="5965"/>
                  <a:pt x="3473" y="5936"/>
                  <a:pt x="3473" y="5878"/>
                </a:cubicBezTo>
                <a:cubicBezTo>
                  <a:pt x="3437" y="5849"/>
                  <a:pt x="3437" y="5732"/>
                  <a:pt x="3437" y="5703"/>
                </a:cubicBezTo>
                <a:cubicBezTo>
                  <a:pt x="3473" y="5645"/>
                  <a:pt x="3508" y="5587"/>
                  <a:pt x="3508" y="5558"/>
                </a:cubicBezTo>
                <a:cubicBezTo>
                  <a:pt x="3508" y="5529"/>
                  <a:pt x="3544" y="5471"/>
                  <a:pt x="3579" y="5442"/>
                </a:cubicBezTo>
                <a:cubicBezTo>
                  <a:pt x="3579" y="5442"/>
                  <a:pt x="3579" y="5413"/>
                  <a:pt x="3579" y="5413"/>
                </a:cubicBezTo>
                <a:close/>
              </a:path>
            </a:pathLst>
          </a:custGeom>
          <a:solidFill>
            <a:srgbClr val="DCDEE0"/>
          </a:solidFill>
          <a:ln w="25400">
            <a:solidFill>
              <a:srgbClr val="FFFFFF"/>
            </a:solidFill>
            <a:miter/>
          </a:ln>
        </p:spPr>
        <p:txBody>
          <a:bodyPr lIns="60960" tIns="60960" rIns="60960" bIns="60960"/>
          <a:lstStyle/>
          <a:p>
            <a:pPr defTabSz="457200">
              <a:defRPr sz="5600">
                <a:latin typeface="Gill Sans"/>
                <a:ea typeface="Gill Sans"/>
                <a:cs typeface="Gill Sans"/>
                <a:sym typeface="Gill Sans"/>
              </a:defRPr>
            </a:pPr>
            <a:endParaRPr sz="7465"/>
          </a:p>
        </p:txBody>
      </p:sp>
      <p:sp>
        <p:nvSpPr>
          <p:cNvPr id="12069" name="Shape 12069"/>
          <p:cNvSpPr/>
          <p:nvPr/>
        </p:nvSpPr>
        <p:spPr>
          <a:xfrm>
            <a:off x="3605026" y="3667560"/>
            <a:ext cx="1192588" cy="1923987"/>
          </a:xfrm>
          <a:custGeom>
            <a:cxnLst>
              <a:cxn ang="0">
                <a:pos x="wd2" y="hd2"/>
              </a:cxn>
              <a:cxn ang="5400000">
                <a:pos x="wd2" y="hd2"/>
              </a:cxn>
              <a:cxn ang="10800000">
                <a:pos x="wd2" y="hd2"/>
              </a:cxn>
              <a:cxn ang="16200000">
                <a:pos x="wd2" y="hd2"/>
              </a:cxn>
            </a:cxnLst>
            <a:rect l="0" t="0" r="r" b="b"/>
            <a:pathLst>
              <a:path w="21588" h="21600" extrusionOk="0">
                <a:moveTo>
                  <a:pt x="19133" y="821"/>
                </a:moveTo>
                <a:cubicBezTo>
                  <a:pt x="19133" y="821"/>
                  <a:pt x="19183" y="821"/>
                  <a:pt x="19183" y="821"/>
                </a:cubicBezTo>
                <a:cubicBezTo>
                  <a:pt x="19281" y="791"/>
                  <a:pt x="19428" y="821"/>
                  <a:pt x="19477" y="852"/>
                </a:cubicBezTo>
                <a:cubicBezTo>
                  <a:pt x="19526" y="882"/>
                  <a:pt x="19624" y="913"/>
                  <a:pt x="19673" y="943"/>
                </a:cubicBezTo>
                <a:cubicBezTo>
                  <a:pt x="19723" y="974"/>
                  <a:pt x="19772" y="1065"/>
                  <a:pt x="19821" y="1095"/>
                </a:cubicBezTo>
                <a:cubicBezTo>
                  <a:pt x="19870" y="1126"/>
                  <a:pt x="20017" y="1156"/>
                  <a:pt x="20017" y="1186"/>
                </a:cubicBezTo>
                <a:cubicBezTo>
                  <a:pt x="20115" y="1217"/>
                  <a:pt x="20164" y="1339"/>
                  <a:pt x="20115" y="1399"/>
                </a:cubicBezTo>
                <a:cubicBezTo>
                  <a:pt x="20115" y="1430"/>
                  <a:pt x="19919" y="1430"/>
                  <a:pt x="19919" y="1491"/>
                </a:cubicBezTo>
                <a:cubicBezTo>
                  <a:pt x="19870" y="1521"/>
                  <a:pt x="19870" y="1582"/>
                  <a:pt x="19870" y="1612"/>
                </a:cubicBezTo>
                <a:cubicBezTo>
                  <a:pt x="19870" y="1643"/>
                  <a:pt x="19919" y="1734"/>
                  <a:pt x="19968" y="1765"/>
                </a:cubicBezTo>
                <a:cubicBezTo>
                  <a:pt x="20066" y="1795"/>
                  <a:pt x="20213" y="1825"/>
                  <a:pt x="20312" y="1856"/>
                </a:cubicBezTo>
                <a:cubicBezTo>
                  <a:pt x="20361" y="1886"/>
                  <a:pt x="20508" y="1947"/>
                  <a:pt x="20606" y="1947"/>
                </a:cubicBezTo>
                <a:cubicBezTo>
                  <a:pt x="20606" y="1977"/>
                  <a:pt x="20704" y="1977"/>
                  <a:pt x="20704" y="2008"/>
                </a:cubicBezTo>
                <a:cubicBezTo>
                  <a:pt x="20753" y="2008"/>
                  <a:pt x="20852" y="2069"/>
                  <a:pt x="20852" y="2099"/>
                </a:cubicBezTo>
                <a:cubicBezTo>
                  <a:pt x="20901" y="2130"/>
                  <a:pt x="20999" y="2190"/>
                  <a:pt x="20999" y="2221"/>
                </a:cubicBezTo>
                <a:cubicBezTo>
                  <a:pt x="21048" y="2251"/>
                  <a:pt x="21048" y="2343"/>
                  <a:pt x="21048" y="2373"/>
                </a:cubicBezTo>
                <a:cubicBezTo>
                  <a:pt x="21097" y="2434"/>
                  <a:pt x="21097" y="2495"/>
                  <a:pt x="21146" y="2525"/>
                </a:cubicBezTo>
                <a:cubicBezTo>
                  <a:pt x="21195" y="2586"/>
                  <a:pt x="21293" y="2616"/>
                  <a:pt x="21343" y="2647"/>
                </a:cubicBezTo>
                <a:cubicBezTo>
                  <a:pt x="21392" y="2677"/>
                  <a:pt x="21490" y="2708"/>
                  <a:pt x="21539" y="2708"/>
                </a:cubicBezTo>
                <a:cubicBezTo>
                  <a:pt x="21539" y="2708"/>
                  <a:pt x="21588" y="2738"/>
                  <a:pt x="21588" y="2738"/>
                </a:cubicBezTo>
                <a:cubicBezTo>
                  <a:pt x="21539" y="2768"/>
                  <a:pt x="21539" y="2799"/>
                  <a:pt x="21490" y="2829"/>
                </a:cubicBezTo>
                <a:cubicBezTo>
                  <a:pt x="21441" y="2860"/>
                  <a:pt x="21293" y="2981"/>
                  <a:pt x="21195" y="3012"/>
                </a:cubicBezTo>
                <a:cubicBezTo>
                  <a:pt x="21097" y="3103"/>
                  <a:pt x="20803" y="3286"/>
                  <a:pt x="20704" y="3377"/>
                </a:cubicBezTo>
                <a:cubicBezTo>
                  <a:pt x="20557" y="3468"/>
                  <a:pt x="20312" y="3651"/>
                  <a:pt x="20213" y="3742"/>
                </a:cubicBezTo>
                <a:cubicBezTo>
                  <a:pt x="20066" y="3833"/>
                  <a:pt x="19723" y="4046"/>
                  <a:pt x="19575" y="4137"/>
                </a:cubicBezTo>
                <a:cubicBezTo>
                  <a:pt x="19477" y="4198"/>
                  <a:pt x="19232" y="4290"/>
                  <a:pt x="19084" y="4350"/>
                </a:cubicBezTo>
                <a:cubicBezTo>
                  <a:pt x="18986" y="4411"/>
                  <a:pt x="18839" y="4472"/>
                  <a:pt x="18741" y="4533"/>
                </a:cubicBezTo>
                <a:cubicBezTo>
                  <a:pt x="18692" y="4563"/>
                  <a:pt x="18643" y="4624"/>
                  <a:pt x="18593" y="4655"/>
                </a:cubicBezTo>
                <a:cubicBezTo>
                  <a:pt x="18544" y="4685"/>
                  <a:pt x="18446" y="4776"/>
                  <a:pt x="18348" y="4807"/>
                </a:cubicBezTo>
                <a:cubicBezTo>
                  <a:pt x="18299" y="4837"/>
                  <a:pt x="18152" y="4837"/>
                  <a:pt x="18103" y="4868"/>
                </a:cubicBezTo>
                <a:cubicBezTo>
                  <a:pt x="18004" y="4868"/>
                  <a:pt x="17857" y="4928"/>
                  <a:pt x="17759" y="4959"/>
                </a:cubicBezTo>
                <a:cubicBezTo>
                  <a:pt x="17710" y="5020"/>
                  <a:pt x="17563" y="5081"/>
                  <a:pt x="17513" y="5141"/>
                </a:cubicBezTo>
                <a:cubicBezTo>
                  <a:pt x="17464" y="5172"/>
                  <a:pt x="17415" y="5263"/>
                  <a:pt x="17366" y="5294"/>
                </a:cubicBezTo>
                <a:cubicBezTo>
                  <a:pt x="17317" y="5354"/>
                  <a:pt x="17121" y="5415"/>
                  <a:pt x="17072" y="5476"/>
                </a:cubicBezTo>
                <a:cubicBezTo>
                  <a:pt x="17023" y="5506"/>
                  <a:pt x="16924" y="5567"/>
                  <a:pt x="16875" y="5598"/>
                </a:cubicBezTo>
                <a:cubicBezTo>
                  <a:pt x="16826" y="5628"/>
                  <a:pt x="16679" y="5689"/>
                  <a:pt x="16630" y="5719"/>
                </a:cubicBezTo>
                <a:cubicBezTo>
                  <a:pt x="16581" y="5719"/>
                  <a:pt x="16384" y="5719"/>
                  <a:pt x="16335" y="5750"/>
                </a:cubicBezTo>
                <a:cubicBezTo>
                  <a:pt x="16286" y="5750"/>
                  <a:pt x="16188" y="5811"/>
                  <a:pt x="16139" y="5811"/>
                </a:cubicBezTo>
                <a:cubicBezTo>
                  <a:pt x="16041" y="5872"/>
                  <a:pt x="15893" y="5993"/>
                  <a:pt x="15844" y="6085"/>
                </a:cubicBezTo>
                <a:cubicBezTo>
                  <a:pt x="15795" y="6115"/>
                  <a:pt x="15795" y="6206"/>
                  <a:pt x="15795" y="6237"/>
                </a:cubicBezTo>
                <a:cubicBezTo>
                  <a:pt x="15746" y="6297"/>
                  <a:pt x="15697" y="6389"/>
                  <a:pt x="15648" y="6419"/>
                </a:cubicBezTo>
                <a:cubicBezTo>
                  <a:pt x="15599" y="6450"/>
                  <a:pt x="15452" y="6541"/>
                  <a:pt x="15353" y="6571"/>
                </a:cubicBezTo>
                <a:cubicBezTo>
                  <a:pt x="15304" y="6632"/>
                  <a:pt x="15108" y="6754"/>
                  <a:pt x="15010" y="6784"/>
                </a:cubicBezTo>
                <a:cubicBezTo>
                  <a:pt x="14863" y="6875"/>
                  <a:pt x="14568" y="6997"/>
                  <a:pt x="14421" y="7058"/>
                </a:cubicBezTo>
                <a:cubicBezTo>
                  <a:pt x="14323" y="7119"/>
                  <a:pt x="14028" y="7241"/>
                  <a:pt x="13930" y="7301"/>
                </a:cubicBezTo>
                <a:cubicBezTo>
                  <a:pt x="13832" y="7362"/>
                  <a:pt x="13684" y="7454"/>
                  <a:pt x="13635" y="7484"/>
                </a:cubicBezTo>
                <a:cubicBezTo>
                  <a:pt x="13586" y="7514"/>
                  <a:pt x="13537" y="7575"/>
                  <a:pt x="13488" y="7606"/>
                </a:cubicBezTo>
                <a:cubicBezTo>
                  <a:pt x="13488" y="7636"/>
                  <a:pt x="13439" y="7666"/>
                  <a:pt x="13439" y="7697"/>
                </a:cubicBezTo>
                <a:cubicBezTo>
                  <a:pt x="13390" y="7758"/>
                  <a:pt x="13390" y="7819"/>
                  <a:pt x="13341" y="7879"/>
                </a:cubicBezTo>
                <a:cubicBezTo>
                  <a:pt x="13292" y="7910"/>
                  <a:pt x="13144" y="8001"/>
                  <a:pt x="13095" y="8062"/>
                </a:cubicBezTo>
                <a:cubicBezTo>
                  <a:pt x="13046" y="8092"/>
                  <a:pt x="12899" y="8184"/>
                  <a:pt x="12850" y="8214"/>
                </a:cubicBezTo>
                <a:cubicBezTo>
                  <a:pt x="12752" y="8275"/>
                  <a:pt x="12604" y="8397"/>
                  <a:pt x="12506" y="8457"/>
                </a:cubicBezTo>
                <a:cubicBezTo>
                  <a:pt x="12408" y="8518"/>
                  <a:pt x="12261" y="8610"/>
                  <a:pt x="12163" y="8640"/>
                </a:cubicBezTo>
                <a:cubicBezTo>
                  <a:pt x="12113" y="8701"/>
                  <a:pt x="11868" y="8823"/>
                  <a:pt x="11770" y="8883"/>
                </a:cubicBezTo>
                <a:cubicBezTo>
                  <a:pt x="11721" y="8914"/>
                  <a:pt x="11524" y="9035"/>
                  <a:pt x="11475" y="9096"/>
                </a:cubicBezTo>
                <a:cubicBezTo>
                  <a:pt x="11377" y="9188"/>
                  <a:pt x="11181" y="9370"/>
                  <a:pt x="11083" y="9461"/>
                </a:cubicBezTo>
                <a:cubicBezTo>
                  <a:pt x="10984" y="9553"/>
                  <a:pt x="10886" y="9796"/>
                  <a:pt x="10886" y="9918"/>
                </a:cubicBezTo>
                <a:cubicBezTo>
                  <a:pt x="10837" y="10009"/>
                  <a:pt x="10837" y="10161"/>
                  <a:pt x="10788" y="10252"/>
                </a:cubicBezTo>
                <a:cubicBezTo>
                  <a:pt x="10788" y="10252"/>
                  <a:pt x="10739" y="10313"/>
                  <a:pt x="10690" y="10313"/>
                </a:cubicBezTo>
                <a:cubicBezTo>
                  <a:pt x="10641" y="10344"/>
                  <a:pt x="10543" y="10344"/>
                  <a:pt x="10493" y="10374"/>
                </a:cubicBezTo>
                <a:cubicBezTo>
                  <a:pt x="10444" y="10405"/>
                  <a:pt x="10444" y="10465"/>
                  <a:pt x="10395" y="10496"/>
                </a:cubicBezTo>
                <a:cubicBezTo>
                  <a:pt x="10395" y="10526"/>
                  <a:pt x="10248" y="10557"/>
                  <a:pt x="10297" y="10587"/>
                </a:cubicBezTo>
                <a:cubicBezTo>
                  <a:pt x="10297" y="10617"/>
                  <a:pt x="10346" y="10617"/>
                  <a:pt x="10395" y="10617"/>
                </a:cubicBezTo>
                <a:cubicBezTo>
                  <a:pt x="10444" y="10648"/>
                  <a:pt x="10592" y="10617"/>
                  <a:pt x="10641" y="10648"/>
                </a:cubicBezTo>
                <a:cubicBezTo>
                  <a:pt x="10690" y="10648"/>
                  <a:pt x="10788" y="10648"/>
                  <a:pt x="10837" y="10678"/>
                </a:cubicBezTo>
                <a:cubicBezTo>
                  <a:pt x="10886" y="10709"/>
                  <a:pt x="10935" y="10770"/>
                  <a:pt x="10984" y="10800"/>
                </a:cubicBezTo>
                <a:cubicBezTo>
                  <a:pt x="11033" y="10891"/>
                  <a:pt x="11033" y="11043"/>
                  <a:pt x="11083" y="11135"/>
                </a:cubicBezTo>
                <a:cubicBezTo>
                  <a:pt x="11132" y="11226"/>
                  <a:pt x="11230" y="11408"/>
                  <a:pt x="11279" y="11530"/>
                </a:cubicBezTo>
                <a:cubicBezTo>
                  <a:pt x="11279" y="11591"/>
                  <a:pt x="11328" y="11713"/>
                  <a:pt x="11279" y="11743"/>
                </a:cubicBezTo>
                <a:cubicBezTo>
                  <a:pt x="11279" y="11804"/>
                  <a:pt x="11181" y="11834"/>
                  <a:pt x="11132" y="11865"/>
                </a:cubicBezTo>
                <a:cubicBezTo>
                  <a:pt x="11083" y="11895"/>
                  <a:pt x="11033" y="11956"/>
                  <a:pt x="10984" y="12017"/>
                </a:cubicBezTo>
                <a:cubicBezTo>
                  <a:pt x="10935" y="12078"/>
                  <a:pt x="10935" y="12230"/>
                  <a:pt x="10935" y="12291"/>
                </a:cubicBezTo>
                <a:cubicBezTo>
                  <a:pt x="10984" y="12443"/>
                  <a:pt x="11083" y="12717"/>
                  <a:pt x="11132" y="12838"/>
                </a:cubicBezTo>
                <a:cubicBezTo>
                  <a:pt x="11181" y="12960"/>
                  <a:pt x="11377" y="13203"/>
                  <a:pt x="11475" y="13325"/>
                </a:cubicBezTo>
                <a:cubicBezTo>
                  <a:pt x="11524" y="13477"/>
                  <a:pt x="11721" y="13721"/>
                  <a:pt x="11819" y="13842"/>
                </a:cubicBezTo>
                <a:cubicBezTo>
                  <a:pt x="11868" y="13964"/>
                  <a:pt x="12015" y="14177"/>
                  <a:pt x="12113" y="14268"/>
                </a:cubicBezTo>
                <a:cubicBezTo>
                  <a:pt x="12163" y="14329"/>
                  <a:pt x="12359" y="14451"/>
                  <a:pt x="12457" y="14481"/>
                </a:cubicBezTo>
                <a:cubicBezTo>
                  <a:pt x="12506" y="14512"/>
                  <a:pt x="12604" y="14572"/>
                  <a:pt x="12653" y="14603"/>
                </a:cubicBezTo>
                <a:cubicBezTo>
                  <a:pt x="12752" y="14633"/>
                  <a:pt x="12997" y="14633"/>
                  <a:pt x="13095" y="14664"/>
                </a:cubicBezTo>
                <a:cubicBezTo>
                  <a:pt x="13193" y="14694"/>
                  <a:pt x="13390" y="14785"/>
                  <a:pt x="13439" y="14816"/>
                </a:cubicBezTo>
                <a:cubicBezTo>
                  <a:pt x="13488" y="14846"/>
                  <a:pt x="13488" y="14937"/>
                  <a:pt x="13537" y="14968"/>
                </a:cubicBezTo>
                <a:cubicBezTo>
                  <a:pt x="13586" y="15029"/>
                  <a:pt x="13832" y="14998"/>
                  <a:pt x="13930" y="15059"/>
                </a:cubicBezTo>
                <a:cubicBezTo>
                  <a:pt x="14028" y="15090"/>
                  <a:pt x="14077" y="15211"/>
                  <a:pt x="14077" y="15272"/>
                </a:cubicBezTo>
                <a:cubicBezTo>
                  <a:pt x="14126" y="15303"/>
                  <a:pt x="14126" y="15394"/>
                  <a:pt x="14126" y="15424"/>
                </a:cubicBezTo>
                <a:cubicBezTo>
                  <a:pt x="14126" y="15455"/>
                  <a:pt x="14077" y="15515"/>
                  <a:pt x="14126" y="15546"/>
                </a:cubicBezTo>
                <a:cubicBezTo>
                  <a:pt x="14175" y="15607"/>
                  <a:pt x="14421" y="15607"/>
                  <a:pt x="14470" y="15668"/>
                </a:cubicBezTo>
                <a:cubicBezTo>
                  <a:pt x="14470" y="15698"/>
                  <a:pt x="14323" y="15789"/>
                  <a:pt x="14224" y="15820"/>
                </a:cubicBezTo>
                <a:cubicBezTo>
                  <a:pt x="14175" y="15850"/>
                  <a:pt x="14028" y="15820"/>
                  <a:pt x="13979" y="15850"/>
                </a:cubicBezTo>
                <a:cubicBezTo>
                  <a:pt x="13930" y="15850"/>
                  <a:pt x="13783" y="15850"/>
                  <a:pt x="13733" y="15850"/>
                </a:cubicBezTo>
                <a:cubicBezTo>
                  <a:pt x="13635" y="15881"/>
                  <a:pt x="13586" y="15941"/>
                  <a:pt x="13537" y="15972"/>
                </a:cubicBezTo>
                <a:cubicBezTo>
                  <a:pt x="13537" y="15972"/>
                  <a:pt x="13488" y="16033"/>
                  <a:pt x="13439" y="16033"/>
                </a:cubicBezTo>
                <a:cubicBezTo>
                  <a:pt x="13390" y="16063"/>
                  <a:pt x="13243" y="16094"/>
                  <a:pt x="13193" y="16094"/>
                </a:cubicBezTo>
                <a:cubicBezTo>
                  <a:pt x="13095" y="16124"/>
                  <a:pt x="12948" y="16094"/>
                  <a:pt x="12899" y="16124"/>
                </a:cubicBezTo>
                <a:cubicBezTo>
                  <a:pt x="12850" y="16124"/>
                  <a:pt x="12752" y="16154"/>
                  <a:pt x="12703" y="16185"/>
                </a:cubicBezTo>
                <a:cubicBezTo>
                  <a:pt x="12703" y="16215"/>
                  <a:pt x="12703" y="16276"/>
                  <a:pt x="12653" y="16306"/>
                </a:cubicBezTo>
                <a:cubicBezTo>
                  <a:pt x="12653" y="16337"/>
                  <a:pt x="12604" y="16367"/>
                  <a:pt x="12555" y="16398"/>
                </a:cubicBezTo>
                <a:cubicBezTo>
                  <a:pt x="12506" y="16398"/>
                  <a:pt x="12408" y="16337"/>
                  <a:pt x="12359" y="16337"/>
                </a:cubicBezTo>
                <a:cubicBezTo>
                  <a:pt x="12310" y="16337"/>
                  <a:pt x="12261" y="16398"/>
                  <a:pt x="12212" y="16398"/>
                </a:cubicBezTo>
                <a:cubicBezTo>
                  <a:pt x="12163" y="16398"/>
                  <a:pt x="12064" y="16428"/>
                  <a:pt x="12015" y="16398"/>
                </a:cubicBezTo>
                <a:cubicBezTo>
                  <a:pt x="11966" y="16398"/>
                  <a:pt x="11868" y="16337"/>
                  <a:pt x="11819" y="16337"/>
                </a:cubicBezTo>
                <a:cubicBezTo>
                  <a:pt x="11770" y="16337"/>
                  <a:pt x="11721" y="16337"/>
                  <a:pt x="11672" y="16367"/>
                </a:cubicBezTo>
                <a:cubicBezTo>
                  <a:pt x="11573" y="16367"/>
                  <a:pt x="11475" y="16398"/>
                  <a:pt x="11377" y="16428"/>
                </a:cubicBezTo>
                <a:cubicBezTo>
                  <a:pt x="11328" y="16459"/>
                  <a:pt x="11279" y="16519"/>
                  <a:pt x="11230" y="16550"/>
                </a:cubicBezTo>
                <a:cubicBezTo>
                  <a:pt x="11181" y="16611"/>
                  <a:pt x="11132" y="16702"/>
                  <a:pt x="11083" y="16763"/>
                </a:cubicBezTo>
                <a:cubicBezTo>
                  <a:pt x="11033" y="16793"/>
                  <a:pt x="10935" y="16885"/>
                  <a:pt x="10837" y="16915"/>
                </a:cubicBezTo>
                <a:cubicBezTo>
                  <a:pt x="10739" y="16945"/>
                  <a:pt x="10493" y="16945"/>
                  <a:pt x="10395" y="16945"/>
                </a:cubicBezTo>
                <a:cubicBezTo>
                  <a:pt x="10248" y="16976"/>
                  <a:pt x="9953" y="16976"/>
                  <a:pt x="9757" y="16976"/>
                </a:cubicBezTo>
                <a:cubicBezTo>
                  <a:pt x="9610" y="16976"/>
                  <a:pt x="9266" y="16976"/>
                  <a:pt x="9119" y="16976"/>
                </a:cubicBezTo>
                <a:cubicBezTo>
                  <a:pt x="8972" y="16976"/>
                  <a:pt x="8775" y="17006"/>
                  <a:pt x="8628" y="17037"/>
                </a:cubicBezTo>
                <a:cubicBezTo>
                  <a:pt x="8530" y="17037"/>
                  <a:pt x="8333" y="17097"/>
                  <a:pt x="8235" y="17128"/>
                </a:cubicBezTo>
                <a:cubicBezTo>
                  <a:pt x="8137" y="17158"/>
                  <a:pt x="7892" y="17189"/>
                  <a:pt x="7793" y="17219"/>
                </a:cubicBezTo>
                <a:cubicBezTo>
                  <a:pt x="7744" y="17250"/>
                  <a:pt x="7548" y="17280"/>
                  <a:pt x="7499" y="17310"/>
                </a:cubicBezTo>
                <a:cubicBezTo>
                  <a:pt x="7450" y="17341"/>
                  <a:pt x="7303" y="17402"/>
                  <a:pt x="7253" y="17463"/>
                </a:cubicBezTo>
                <a:cubicBezTo>
                  <a:pt x="7253" y="17493"/>
                  <a:pt x="7303" y="17584"/>
                  <a:pt x="7303" y="17615"/>
                </a:cubicBezTo>
                <a:cubicBezTo>
                  <a:pt x="7303" y="17675"/>
                  <a:pt x="7352" y="17767"/>
                  <a:pt x="7303" y="17797"/>
                </a:cubicBezTo>
                <a:cubicBezTo>
                  <a:pt x="7253" y="17828"/>
                  <a:pt x="7106" y="17858"/>
                  <a:pt x="7008" y="17858"/>
                </a:cubicBezTo>
                <a:cubicBezTo>
                  <a:pt x="6959" y="17858"/>
                  <a:pt x="6812" y="17767"/>
                  <a:pt x="6763" y="17767"/>
                </a:cubicBezTo>
                <a:cubicBezTo>
                  <a:pt x="6664" y="17767"/>
                  <a:pt x="6517" y="17828"/>
                  <a:pt x="6419" y="17858"/>
                </a:cubicBezTo>
                <a:cubicBezTo>
                  <a:pt x="6370" y="17888"/>
                  <a:pt x="6223" y="17919"/>
                  <a:pt x="6173" y="17919"/>
                </a:cubicBezTo>
                <a:cubicBezTo>
                  <a:pt x="6124" y="17949"/>
                  <a:pt x="6026" y="18010"/>
                  <a:pt x="5977" y="18041"/>
                </a:cubicBezTo>
                <a:cubicBezTo>
                  <a:pt x="5928" y="18101"/>
                  <a:pt x="5928" y="18193"/>
                  <a:pt x="5879" y="18254"/>
                </a:cubicBezTo>
                <a:cubicBezTo>
                  <a:pt x="5879" y="18314"/>
                  <a:pt x="5928" y="18497"/>
                  <a:pt x="5928" y="18558"/>
                </a:cubicBezTo>
                <a:cubicBezTo>
                  <a:pt x="5879" y="18619"/>
                  <a:pt x="5830" y="18740"/>
                  <a:pt x="5781" y="18771"/>
                </a:cubicBezTo>
                <a:cubicBezTo>
                  <a:pt x="5732" y="18801"/>
                  <a:pt x="5683" y="18862"/>
                  <a:pt x="5633" y="18862"/>
                </a:cubicBezTo>
                <a:cubicBezTo>
                  <a:pt x="5535" y="18892"/>
                  <a:pt x="5388" y="18832"/>
                  <a:pt x="5339" y="18832"/>
                </a:cubicBezTo>
                <a:cubicBezTo>
                  <a:pt x="5241" y="18832"/>
                  <a:pt x="5143" y="18832"/>
                  <a:pt x="5044" y="18832"/>
                </a:cubicBezTo>
                <a:cubicBezTo>
                  <a:pt x="4995" y="18832"/>
                  <a:pt x="4848" y="18862"/>
                  <a:pt x="4750" y="18892"/>
                </a:cubicBezTo>
                <a:cubicBezTo>
                  <a:pt x="4701" y="18953"/>
                  <a:pt x="4553" y="19045"/>
                  <a:pt x="4504" y="19105"/>
                </a:cubicBezTo>
                <a:cubicBezTo>
                  <a:pt x="4406" y="19136"/>
                  <a:pt x="4210" y="19227"/>
                  <a:pt x="4161" y="19288"/>
                </a:cubicBezTo>
                <a:cubicBezTo>
                  <a:pt x="4112" y="19379"/>
                  <a:pt x="4112" y="19592"/>
                  <a:pt x="4063" y="19683"/>
                </a:cubicBezTo>
                <a:cubicBezTo>
                  <a:pt x="4063" y="19744"/>
                  <a:pt x="4063" y="19835"/>
                  <a:pt x="4013" y="19896"/>
                </a:cubicBezTo>
                <a:cubicBezTo>
                  <a:pt x="4013" y="19927"/>
                  <a:pt x="3866" y="19988"/>
                  <a:pt x="3817" y="20018"/>
                </a:cubicBezTo>
                <a:cubicBezTo>
                  <a:pt x="3719" y="20079"/>
                  <a:pt x="3572" y="20201"/>
                  <a:pt x="3473" y="20261"/>
                </a:cubicBezTo>
                <a:cubicBezTo>
                  <a:pt x="3375" y="20322"/>
                  <a:pt x="3228" y="20414"/>
                  <a:pt x="3130" y="20474"/>
                </a:cubicBezTo>
                <a:cubicBezTo>
                  <a:pt x="3032" y="20535"/>
                  <a:pt x="2835" y="20657"/>
                  <a:pt x="2786" y="20718"/>
                </a:cubicBezTo>
                <a:cubicBezTo>
                  <a:pt x="2688" y="20779"/>
                  <a:pt x="2590" y="20839"/>
                  <a:pt x="2541" y="20900"/>
                </a:cubicBezTo>
                <a:cubicBezTo>
                  <a:pt x="2492" y="20961"/>
                  <a:pt x="2393" y="21083"/>
                  <a:pt x="2393" y="21144"/>
                </a:cubicBezTo>
                <a:cubicBezTo>
                  <a:pt x="2393" y="21174"/>
                  <a:pt x="2443" y="21235"/>
                  <a:pt x="2443" y="21265"/>
                </a:cubicBezTo>
                <a:cubicBezTo>
                  <a:pt x="2443" y="21296"/>
                  <a:pt x="2492" y="21387"/>
                  <a:pt x="2443" y="21448"/>
                </a:cubicBezTo>
                <a:cubicBezTo>
                  <a:pt x="2443" y="21478"/>
                  <a:pt x="2393" y="21570"/>
                  <a:pt x="2344" y="21600"/>
                </a:cubicBezTo>
                <a:cubicBezTo>
                  <a:pt x="2344" y="21600"/>
                  <a:pt x="2246" y="21600"/>
                  <a:pt x="2197" y="21600"/>
                </a:cubicBezTo>
                <a:cubicBezTo>
                  <a:pt x="2148" y="21570"/>
                  <a:pt x="2148" y="21509"/>
                  <a:pt x="2197" y="21478"/>
                </a:cubicBezTo>
                <a:cubicBezTo>
                  <a:pt x="2197" y="21448"/>
                  <a:pt x="2246" y="21417"/>
                  <a:pt x="2246" y="21387"/>
                </a:cubicBezTo>
                <a:cubicBezTo>
                  <a:pt x="2246" y="21326"/>
                  <a:pt x="2295" y="21235"/>
                  <a:pt x="2246" y="21235"/>
                </a:cubicBezTo>
                <a:cubicBezTo>
                  <a:pt x="2197" y="21205"/>
                  <a:pt x="2148" y="21205"/>
                  <a:pt x="2099" y="21235"/>
                </a:cubicBezTo>
                <a:cubicBezTo>
                  <a:pt x="2099" y="21205"/>
                  <a:pt x="2099" y="21144"/>
                  <a:pt x="2099" y="21144"/>
                </a:cubicBezTo>
                <a:cubicBezTo>
                  <a:pt x="2099" y="21113"/>
                  <a:pt x="2099" y="21052"/>
                  <a:pt x="2050" y="21022"/>
                </a:cubicBezTo>
                <a:cubicBezTo>
                  <a:pt x="2050" y="20992"/>
                  <a:pt x="1952" y="20961"/>
                  <a:pt x="1903" y="20931"/>
                </a:cubicBezTo>
                <a:cubicBezTo>
                  <a:pt x="1853" y="20900"/>
                  <a:pt x="1755" y="20870"/>
                  <a:pt x="1755" y="20839"/>
                </a:cubicBezTo>
                <a:cubicBezTo>
                  <a:pt x="1706" y="20809"/>
                  <a:pt x="1608" y="20718"/>
                  <a:pt x="1559" y="20687"/>
                </a:cubicBezTo>
                <a:cubicBezTo>
                  <a:pt x="1559" y="20657"/>
                  <a:pt x="1559" y="20596"/>
                  <a:pt x="1510" y="20566"/>
                </a:cubicBezTo>
                <a:cubicBezTo>
                  <a:pt x="1461" y="20535"/>
                  <a:pt x="1412" y="20474"/>
                  <a:pt x="1363" y="20444"/>
                </a:cubicBezTo>
                <a:cubicBezTo>
                  <a:pt x="1313" y="20414"/>
                  <a:pt x="1264" y="20353"/>
                  <a:pt x="1215" y="20322"/>
                </a:cubicBezTo>
                <a:cubicBezTo>
                  <a:pt x="1166" y="20292"/>
                  <a:pt x="1117" y="20201"/>
                  <a:pt x="1117" y="20140"/>
                </a:cubicBezTo>
                <a:cubicBezTo>
                  <a:pt x="1117" y="20109"/>
                  <a:pt x="1117" y="20018"/>
                  <a:pt x="1117" y="19957"/>
                </a:cubicBezTo>
                <a:cubicBezTo>
                  <a:pt x="1068" y="19927"/>
                  <a:pt x="970" y="19835"/>
                  <a:pt x="970" y="19805"/>
                </a:cubicBezTo>
                <a:cubicBezTo>
                  <a:pt x="921" y="19775"/>
                  <a:pt x="872" y="19683"/>
                  <a:pt x="872" y="19653"/>
                </a:cubicBezTo>
                <a:cubicBezTo>
                  <a:pt x="872" y="19592"/>
                  <a:pt x="921" y="19501"/>
                  <a:pt x="872" y="19470"/>
                </a:cubicBezTo>
                <a:cubicBezTo>
                  <a:pt x="872" y="19440"/>
                  <a:pt x="773" y="19349"/>
                  <a:pt x="773" y="19318"/>
                </a:cubicBezTo>
                <a:cubicBezTo>
                  <a:pt x="724" y="19288"/>
                  <a:pt x="724" y="19227"/>
                  <a:pt x="724" y="19166"/>
                </a:cubicBezTo>
                <a:cubicBezTo>
                  <a:pt x="675" y="19136"/>
                  <a:pt x="626" y="19105"/>
                  <a:pt x="626" y="19075"/>
                </a:cubicBezTo>
                <a:cubicBezTo>
                  <a:pt x="626" y="19045"/>
                  <a:pt x="626" y="18984"/>
                  <a:pt x="626" y="18953"/>
                </a:cubicBezTo>
                <a:cubicBezTo>
                  <a:pt x="626" y="18923"/>
                  <a:pt x="626" y="18832"/>
                  <a:pt x="577" y="18801"/>
                </a:cubicBezTo>
                <a:cubicBezTo>
                  <a:pt x="577" y="18771"/>
                  <a:pt x="577" y="18710"/>
                  <a:pt x="626" y="18679"/>
                </a:cubicBezTo>
                <a:cubicBezTo>
                  <a:pt x="626" y="18649"/>
                  <a:pt x="724" y="18619"/>
                  <a:pt x="724" y="18619"/>
                </a:cubicBezTo>
                <a:cubicBezTo>
                  <a:pt x="823" y="18558"/>
                  <a:pt x="1068" y="18436"/>
                  <a:pt x="1117" y="18375"/>
                </a:cubicBezTo>
                <a:cubicBezTo>
                  <a:pt x="1166" y="18345"/>
                  <a:pt x="1264" y="18284"/>
                  <a:pt x="1264" y="18254"/>
                </a:cubicBezTo>
                <a:cubicBezTo>
                  <a:pt x="1313" y="18193"/>
                  <a:pt x="1412" y="18101"/>
                  <a:pt x="1461" y="18041"/>
                </a:cubicBezTo>
                <a:cubicBezTo>
                  <a:pt x="1510" y="17980"/>
                  <a:pt x="1510" y="17858"/>
                  <a:pt x="1559" y="17797"/>
                </a:cubicBezTo>
                <a:cubicBezTo>
                  <a:pt x="1559" y="17767"/>
                  <a:pt x="1657" y="17706"/>
                  <a:pt x="1657" y="17675"/>
                </a:cubicBezTo>
                <a:cubicBezTo>
                  <a:pt x="1706" y="17615"/>
                  <a:pt x="1657" y="17493"/>
                  <a:pt x="1657" y="17432"/>
                </a:cubicBezTo>
                <a:cubicBezTo>
                  <a:pt x="1657" y="17402"/>
                  <a:pt x="1559" y="17341"/>
                  <a:pt x="1559" y="17310"/>
                </a:cubicBezTo>
                <a:cubicBezTo>
                  <a:pt x="1559" y="17280"/>
                  <a:pt x="1559" y="17189"/>
                  <a:pt x="1510" y="17128"/>
                </a:cubicBezTo>
                <a:cubicBezTo>
                  <a:pt x="1461" y="17097"/>
                  <a:pt x="1363" y="17067"/>
                  <a:pt x="1313" y="17037"/>
                </a:cubicBezTo>
                <a:cubicBezTo>
                  <a:pt x="1264" y="17037"/>
                  <a:pt x="1117" y="17067"/>
                  <a:pt x="1019" y="17037"/>
                </a:cubicBezTo>
                <a:cubicBezTo>
                  <a:pt x="970" y="17006"/>
                  <a:pt x="921" y="16945"/>
                  <a:pt x="872" y="16915"/>
                </a:cubicBezTo>
                <a:cubicBezTo>
                  <a:pt x="823" y="16854"/>
                  <a:pt x="872" y="16732"/>
                  <a:pt x="872" y="16672"/>
                </a:cubicBezTo>
                <a:cubicBezTo>
                  <a:pt x="872" y="16641"/>
                  <a:pt x="970" y="16550"/>
                  <a:pt x="1019" y="16489"/>
                </a:cubicBezTo>
                <a:cubicBezTo>
                  <a:pt x="1019" y="16459"/>
                  <a:pt x="1019" y="16337"/>
                  <a:pt x="1019" y="16306"/>
                </a:cubicBezTo>
                <a:cubicBezTo>
                  <a:pt x="1068" y="16276"/>
                  <a:pt x="1166" y="16215"/>
                  <a:pt x="1264" y="16185"/>
                </a:cubicBezTo>
                <a:cubicBezTo>
                  <a:pt x="1313" y="16154"/>
                  <a:pt x="1412" y="16154"/>
                  <a:pt x="1461" y="16124"/>
                </a:cubicBezTo>
                <a:cubicBezTo>
                  <a:pt x="1510" y="16124"/>
                  <a:pt x="1608" y="16063"/>
                  <a:pt x="1657" y="16033"/>
                </a:cubicBezTo>
                <a:cubicBezTo>
                  <a:pt x="1755" y="16002"/>
                  <a:pt x="1903" y="15941"/>
                  <a:pt x="1952" y="15911"/>
                </a:cubicBezTo>
                <a:cubicBezTo>
                  <a:pt x="1952" y="15881"/>
                  <a:pt x="1952" y="15789"/>
                  <a:pt x="1952" y="15759"/>
                </a:cubicBezTo>
                <a:cubicBezTo>
                  <a:pt x="1952" y="15728"/>
                  <a:pt x="1903" y="15668"/>
                  <a:pt x="1903" y="15637"/>
                </a:cubicBezTo>
                <a:cubicBezTo>
                  <a:pt x="1903" y="15607"/>
                  <a:pt x="2001" y="15546"/>
                  <a:pt x="2050" y="15546"/>
                </a:cubicBezTo>
                <a:cubicBezTo>
                  <a:pt x="2099" y="15515"/>
                  <a:pt x="2148" y="15455"/>
                  <a:pt x="2197" y="15424"/>
                </a:cubicBezTo>
                <a:cubicBezTo>
                  <a:pt x="2197" y="15394"/>
                  <a:pt x="2246" y="15303"/>
                  <a:pt x="2246" y="15272"/>
                </a:cubicBezTo>
                <a:cubicBezTo>
                  <a:pt x="2295" y="15242"/>
                  <a:pt x="2295" y="15150"/>
                  <a:pt x="2295" y="15090"/>
                </a:cubicBezTo>
                <a:cubicBezTo>
                  <a:pt x="2295" y="15059"/>
                  <a:pt x="2246" y="14968"/>
                  <a:pt x="2246" y="14907"/>
                </a:cubicBezTo>
                <a:cubicBezTo>
                  <a:pt x="2246" y="14877"/>
                  <a:pt x="2246" y="14785"/>
                  <a:pt x="2246" y="14755"/>
                </a:cubicBezTo>
                <a:cubicBezTo>
                  <a:pt x="2295" y="14725"/>
                  <a:pt x="2295" y="14664"/>
                  <a:pt x="2295" y="14633"/>
                </a:cubicBezTo>
                <a:cubicBezTo>
                  <a:pt x="2393" y="14664"/>
                  <a:pt x="2492" y="14694"/>
                  <a:pt x="2541" y="14694"/>
                </a:cubicBezTo>
                <a:cubicBezTo>
                  <a:pt x="2590" y="14725"/>
                  <a:pt x="2688" y="14725"/>
                  <a:pt x="2688" y="14725"/>
                </a:cubicBezTo>
                <a:cubicBezTo>
                  <a:pt x="2786" y="14755"/>
                  <a:pt x="2884" y="14785"/>
                  <a:pt x="2933" y="14785"/>
                </a:cubicBezTo>
                <a:cubicBezTo>
                  <a:pt x="2983" y="14816"/>
                  <a:pt x="3130" y="14785"/>
                  <a:pt x="3179" y="14785"/>
                </a:cubicBezTo>
                <a:cubicBezTo>
                  <a:pt x="3277" y="14755"/>
                  <a:pt x="3424" y="14694"/>
                  <a:pt x="3473" y="14664"/>
                </a:cubicBezTo>
                <a:cubicBezTo>
                  <a:pt x="3473" y="14633"/>
                  <a:pt x="3523" y="14542"/>
                  <a:pt x="3523" y="14512"/>
                </a:cubicBezTo>
                <a:cubicBezTo>
                  <a:pt x="3523" y="14420"/>
                  <a:pt x="3326" y="14268"/>
                  <a:pt x="3277" y="14177"/>
                </a:cubicBezTo>
                <a:cubicBezTo>
                  <a:pt x="3277" y="14146"/>
                  <a:pt x="3228" y="14055"/>
                  <a:pt x="3228" y="13994"/>
                </a:cubicBezTo>
                <a:cubicBezTo>
                  <a:pt x="3228" y="13964"/>
                  <a:pt x="3277" y="13903"/>
                  <a:pt x="3326" y="13903"/>
                </a:cubicBezTo>
                <a:cubicBezTo>
                  <a:pt x="3375" y="13873"/>
                  <a:pt x="3473" y="13842"/>
                  <a:pt x="3523" y="13842"/>
                </a:cubicBezTo>
                <a:cubicBezTo>
                  <a:pt x="3572" y="13812"/>
                  <a:pt x="3719" y="13812"/>
                  <a:pt x="3719" y="13812"/>
                </a:cubicBezTo>
                <a:cubicBezTo>
                  <a:pt x="3768" y="13781"/>
                  <a:pt x="3817" y="13660"/>
                  <a:pt x="3817" y="13629"/>
                </a:cubicBezTo>
                <a:cubicBezTo>
                  <a:pt x="3817" y="13568"/>
                  <a:pt x="3768" y="13477"/>
                  <a:pt x="3768" y="13416"/>
                </a:cubicBezTo>
                <a:cubicBezTo>
                  <a:pt x="3768" y="13386"/>
                  <a:pt x="3719" y="13325"/>
                  <a:pt x="3768" y="13295"/>
                </a:cubicBezTo>
                <a:cubicBezTo>
                  <a:pt x="3768" y="13234"/>
                  <a:pt x="3915" y="13203"/>
                  <a:pt x="3915" y="13173"/>
                </a:cubicBezTo>
                <a:cubicBezTo>
                  <a:pt x="3964" y="13112"/>
                  <a:pt x="3915" y="13021"/>
                  <a:pt x="3915" y="12990"/>
                </a:cubicBezTo>
                <a:cubicBezTo>
                  <a:pt x="3866" y="12960"/>
                  <a:pt x="3768" y="12899"/>
                  <a:pt x="3768" y="12838"/>
                </a:cubicBezTo>
                <a:cubicBezTo>
                  <a:pt x="3719" y="12808"/>
                  <a:pt x="3817" y="12747"/>
                  <a:pt x="3817" y="12717"/>
                </a:cubicBezTo>
                <a:cubicBezTo>
                  <a:pt x="3768" y="12686"/>
                  <a:pt x="3768" y="12595"/>
                  <a:pt x="3719" y="12565"/>
                </a:cubicBezTo>
                <a:cubicBezTo>
                  <a:pt x="3670" y="12565"/>
                  <a:pt x="3572" y="12534"/>
                  <a:pt x="3523" y="12534"/>
                </a:cubicBezTo>
                <a:cubicBezTo>
                  <a:pt x="3473" y="12534"/>
                  <a:pt x="3277" y="12534"/>
                  <a:pt x="3179" y="12534"/>
                </a:cubicBezTo>
                <a:cubicBezTo>
                  <a:pt x="3081" y="12534"/>
                  <a:pt x="2835" y="12534"/>
                  <a:pt x="2737" y="12534"/>
                </a:cubicBezTo>
                <a:cubicBezTo>
                  <a:pt x="2639" y="12534"/>
                  <a:pt x="2443" y="12534"/>
                  <a:pt x="2344" y="12534"/>
                </a:cubicBezTo>
                <a:cubicBezTo>
                  <a:pt x="2295" y="12504"/>
                  <a:pt x="2148" y="12473"/>
                  <a:pt x="2099" y="12443"/>
                </a:cubicBezTo>
                <a:cubicBezTo>
                  <a:pt x="2050" y="12412"/>
                  <a:pt x="1903" y="12321"/>
                  <a:pt x="1853" y="12260"/>
                </a:cubicBezTo>
                <a:cubicBezTo>
                  <a:pt x="1804" y="12199"/>
                  <a:pt x="1853" y="12078"/>
                  <a:pt x="1804" y="12017"/>
                </a:cubicBezTo>
                <a:cubicBezTo>
                  <a:pt x="1755" y="11956"/>
                  <a:pt x="1608" y="11865"/>
                  <a:pt x="1559" y="11804"/>
                </a:cubicBezTo>
                <a:cubicBezTo>
                  <a:pt x="1510" y="11713"/>
                  <a:pt x="1412" y="11591"/>
                  <a:pt x="1363" y="11530"/>
                </a:cubicBezTo>
                <a:cubicBezTo>
                  <a:pt x="1363" y="11469"/>
                  <a:pt x="1264" y="11348"/>
                  <a:pt x="1264" y="11287"/>
                </a:cubicBezTo>
                <a:cubicBezTo>
                  <a:pt x="1264" y="11256"/>
                  <a:pt x="1313" y="11165"/>
                  <a:pt x="1363" y="11135"/>
                </a:cubicBezTo>
                <a:cubicBezTo>
                  <a:pt x="1363" y="11104"/>
                  <a:pt x="1412" y="11043"/>
                  <a:pt x="1461" y="11013"/>
                </a:cubicBezTo>
                <a:cubicBezTo>
                  <a:pt x="1510" y="10952"/>
                  <a:pt x="1608" y="10891"/>
                  <a:pt x="1657" y="10861"/>
                </a:cubicBezTo>
                <a:cubicBezTo>
                  <a:pt x="1706" y="10830"/>
                  <a:pt x="1853" y="10709"/>
                  <a:pt x="1903" y="10678"/>
                </a:cubicBezTo>
                <a:cubicBezTo>
                  <a:pt x="1952" y="10648"/>
                  <a:pt x="2099" y="10617"/>
                  <a:pt x="2148" y="10617"/>
                </a:cubicBezTo>
                <a:cubicBezTo>
                  <a:pt x="2148" y="10587"/>
                  <a:pt x="2197" y="10557"/>
                  <a:pt x="2246" y="10526"/>
                </a:cubicBezTo>
                <a:cubicBezTo>
                  <a:pt x="2246" y="10496"/>
                  <a:pt x="2295" y="10405"/>
                  <a:pt x="2295" y="10374"/>
                </a:cubicBezTo>
                <a:cubicBezTo>
                  <a:pt x="2344" y="10344"/>
                  <a:pt x="2393" y="10283"/>
                  <a:pt x="2393" y="10283"/>
                </a:cubicBezTo>
                <a:cubicBezTo>
                  <a:pt x="2443" y="10252"/>
                  <a:pt x="2541" y="10192"/>
                  <a:pt x="2541" y="10161"/>
                </a:cubicBezTo>
                <a:cubicBezTo>
                  <a:pt x="2590" y="10131"/>
                  <a:pt x="2590" y="10070"/>
                  <a:pt x="2590" y="10039"/>
                </a:cubicBezTo>
                <a:cubicBezTo>
                  <a:pt x="2639" y="10009"/>
                  <a:pt x="2639" y="9918"/>
                  <a:pt x="2688" y="9857"/>
                </a:cubicBezTo>
                <a:cubicBezTo>
                  <a:pt x="2737" y="9857"/>
                  <a:pt x="2835" y="9826"/>
                  <a:pt x="2835" y="9826"/>
                </a:cubicBezTo>
                <a:cubicBezTo>
                  <a:pt x="2884" y="9766"/>
                  <a:pt x="2884" y="9674"/>
                  <a:pt x="2835" y="9614"/>
                </a:cubicBezTo>
                <a:cubicBezTo>
                  <a:pt x="2835" y="9583"/>
                  <a:pt x="2737" y="9522"/>
                  <a:pt x="2688" y="9461"/>
                </a:cubicBezTo>
                <a:cubicBezTo>
                  <a:pt x="2639" y="9461"/>
                  <a:pt x="2590" y="9401"/>
                  <a:pt x="2541" y="9401"/>
                </a:cubicBezTo>
                <a:cubicBezTo>
                  <a:pt x="2443" y="9370"/>
                  <a:pt x="2295" y="9401"/>
                  <a:pt x="2246" y="9370"/>
                </a:cubicBezTo>
                <a:cubicBezTo>
                  <a:pt x="2197" y="9370"/>
                  <a:pt x="2148" y="9340"/>
                  <a:pt x="2099" y="9340"/>
                </a:cubicBezTo>
                <a:cubicBezTo>
                  <a:pt x="2050" y="9309"/>
                  <a:pt x="1903" y="9309"/>
                  <a:pt x="1804" y="9279"/>
                </a:cubicBezTo>
                <a:cubicBezTo>
                  <a:pt x="1804" y="9279"/>
                  <a:pt x="1755" y="9218"/>
                  <a:pt x="1706" y="9188"/>
                </a:cubicBezTo>
                <a:cubicBezTo>
                  <a:pt x="1657" y="9157"/>
                  <a:pt x="1559" y="9157"/>
                  <a:pt x="1510" y="9157"/>
                </a:cubicBezTo>
                <a:cubicBezTo>
                  <a:pt x="1461" y="9157"/>
                  <a:pt x="1313" y="9127"/>
                  <a:pt x="1264" y="9096"/>
                </a:cubicBezTo>
                <a:cubicBezTo>
                  <a:pt x="1215" y="9066"/>
                  <a:pt x="1117" y="8975"/>
                  <a:pt x="1068" y="8914"/>
                </a:cubicBezTo>
                <a:cubicBezTo>
                  <a:pt x="1019" y="8883"/>
                  <a:pt x="1019" y="8823"/>
                  <a:pt x="970" y="8792"/>
                </a:cubicBezTo>
                <a:cubicBezTo>
                  <a:pt x="970" y="8792"/>
                  <a:pt x="872" y="8731"/>
                  <a:pt x="823" y="8731"/>
                </a:cubicBezTo>
                <a:cubicBezTo>
                  <a:pt x="773" y="8731"/>
                  <a:pt x="675" y="8701"/>
                  <a:pt x="626" y="8731"/>
                </a:cubicBezTo>
                <a:cubicBezTo>
                  <a:pt x="577" y="8731"/>
                  <a:pt x="577" y="8792"/>
                  <a:pt x="528" y="8792"/>
                </a:cubicBezTo>
                <a:cubicBezTo>
                  <a:pt x="479" y="8792"/>
                  <a:pt x="381" y="8792"/>
                  <a:pt x="332" y="8762"/>
                </a:cubicBezTo>
                <a:cubicBezTo>
                  <a:pt x="283" y="8731"/>
                  <a:pt x="283" y="8670"/>
                  <a:pt x="332" y="8640"/>
                </a:cubicBezTo>
                <a:cubicBezTo>
                  <a:pt x="332" y="8610"/>
                  <a:pt x="430" y="8549"/>
                  <a:pt x="430" y="8488"/>
                </a:cubicBezTo>
                <a:cubicBezTo>
                  <a:pt x="381" y="8488"/>
                  <a:pt x="332" y="8457"/>
                  <a:pt x="283" y="8427"/>
                </a:cubicBezTo>
                <a:cubicBezTo>
                  <a:pt x="233" y="8427"/>
                  <a:pt x="135" y="8427"/>
                  <a:pt x="135" y="8397"/>
                </a:cubicBezTo>
                <a:cubicBezTo>
                  <a:pt x="86" y="8397"/>
                  <a:pt x="86" y="8336"/>
                  <a:pt x="86" y="8336"/>
                </a:cubicBezTo>
                <a:cubicBezTo>
                  <a:pt x="86" y="8305"/>
                  <a:pt x="86" y="8245"/>
                  <a:pt x="86" y="8245"/>
                </a:cubicBezTo>
                <a:cubicBezTo>
                  <a:pt x="86" y="8184"/>
                  <a:pt x="37" y="8123"/>
                  <a:pt x="37" y="8092"/>
                </a:cubicBezTo>
                <a:cubicBezTo>
                  <a:pt x="-12" y="8062"/>
                  <a:pt x="-12" y="8001"/>
                  <a:pt x="37" y="7971"/>
                </a:cubicBezTo>
                <a:cubicBezTo>
                  <a:pt x="37" y="7940"/>
                  <a:pt x="135" y="7879"/>
                  <a:pt x="184" y="7849"/>
                </a:cubicBezTo>
                <a:cubicBezTo>
                  <a:pt x="184" y="7819"/>
                  <a:pt x="283" y="7758"/>
                  <a:pt x="332" y="7727"/>
                </a:cubicBezTo>
                <a:cubicBezTo>
                  <a:pt x="332" y="7697"/>
                  <a:pt x="381" y="7606"/>
                  <a:pt x="430" y="7575"/>
                </a:cubicBezTo>
                <a:cubicBezTo>
                  <a:pt x="430" y="7545"/>
                  <a:pt x="479" y="7454"/>
                  <a:pt x="528" y="7423"/>
                </a:cubicBezTo>
                <a:cubicBezTo>
                  <a:pt x="577" y="7393"/>
                  <a:pt x="675" y="7332"/>
                  <a:pt x="724" y="7301"/>
                </a:cubicBezTo>
                <a:cubicBezTo>
                  <a:pt x="823" y="7241"/>
                  <a:pt x="872" y="7149"/>
                  <a:pt x="921" y="7119"/>
                </a:cubicBezTo>
                <a:cubicBezTo>
                  <a:pt x="970" y="7088"/>
                  <a:pt x="1117" y="7028"/>
                  <a:pt x="1166" y="6997"/>
                </a:cubicBezTo>
                <a:cubicBezTo>
                  <a:pt x="1215" y="6967"/>
                  <a:pt x="1313" y="6875"/>
                  <a:pt x="1363" y="6845"/>
                </a:cubicBezTo>
                <a:cubicBezTo>
                  <a:pt x="1363" y="6815"/>
                  <a:pt x="1412" y="6723"/>
                  <a:pt x="1412" y="6693"/>
                </a:cubicBezTo>
                <a:cubicBezTo>
                  <a:pt x="1461" y="6663"/>
                  <a:pt x="1559" y="6632"/>
                  <a:pt x="1608" y="6632"/>
                </a:cubicBezTo>
                <a:cubicBezTo>
                  <a:pt x="1657" y="6602"/>
                  <a:pt x="1804" y="6602"/>
                  <a:pt x="1853" y="6571"/>
                </a:cubicBezTo>
                <a:cubicBezTo>
                  <a:pt x="1903" y="6571"/>
                  <a:pt x="2001" y="6541"/>
                  <a:pt x="2050" y="6541"/>
                </a:cubicBezTo>
                <a:cubicBezTo>
                  <a:pt x="2148" y="6541"/>
                  <a:pt x="2246" y="6571"/>
                  <a:pt x="2295" y="6571"/>
                </a:cubicBezTo>
                <a:cubicBezTo>
                  <a:pt x="2344" y="6602"/>
                  <a:pt x="2443" y="6663"/>
                  <a:pt x="2492" y="6693"/>
                </a:cubicBezTo>
                <a:cubicBezTo>
                  <a:pt x="2541" y="6723"/>
                  <a:pt x="2688" y="6723"/>
                  <a:pt x="2786" y="6693"/>
                </a:cubicBezTo>
                <a:cubicBezTo>
                  <a:pt x="2835" y="6693"/>
                  <a:pt x="2933" y="6723"/>
                  <a:pt x="2933" y="6693"/>
                </a:cubicBezTo>
                <a:cubicBezTo>
                  <a:pt x="2983" y="6663"/>
                  <a:pt x="3032" y="6602"/>
                  <a:pt x="3081" y="6571"/>
                </a:cubicBezTo>
                <a:cubicBezTo>
                  <a:pt x="3081" y="6541"/>
                  <a:pt x="3130" y="6450"/>
                  <a:pt x="3130" y="6389"/>
                </a:cubicBezTo>
                <a:cubicBezTo>
                  <a:pt x="3130" y="6358"/>
                  <a:pt x="3130" y="6297"/>
                  <a:pt x="3130" y="6267"/>
                </a:cubicBezTo>
                <a:cubicBezTo>
                  <a:pt x="3179" y="6237"/>
                  <a:pt x="3277" y="6206"/>
                  <a:pt x="3326" y="6206"/>
                </a:cubicBezTo>
                <a:cubicBezTo>
                  <a:pt x="3326" y="6176"/>
                  <a:pt x="3424" y="6115"/>
                  <a:pt x="3424" y="6085"/>
                </a:cubicBezTo>
                <a:cubicBezTo>
                  <a:pt x="3473" y="6054"/>
                  <a:pt x="3572" y="5993"/>
                  <a:pt x="3621" y="5963"/>
                </a:cubicBezTo>
                <a:cubicBezTo>
                  <a:pt x="3621" y="5932"/>
                  <a:pt x="3719" y="5872"/>
                  <a:pt x="3719" y="5872"/>
                </a:cubicBezTo>
                <a:cubicBezTo>
                  <a:pt x="3768" y="5841"/>
                  <a:pt x="3866" y="5780"/>
                  <a:pt x="3915" y="5750"/>
                </a:cubicBezTo>
                <a:cubicBezTo>
                  <a:pt x="3964" y="5689"/>
                  <a:pt x="4013" y="5598"/>
                  <a:pt x="4063" y="5567"/>
                </a:cubicBezTo>
                <a:cubicBezTo>
                  <a:pt x="4063" y="5506"/>
                  <a:pt x="4112" y="5415"/>
                  <a:pt x="4112" y="5385"/>
                </a:cubicBezTo>
                <a:cubicBezTo>
                  <a:pt x="4161" y="5354"/>
                  <a:pt x="4210" y="5324"/>
                  <a:pt x="4210" y="5294"/>
                </a:cubicBezTo>
                <a:cubicBezTo>
                  <a:pt x="4259" y="5233"/>
                  <a:pt x="4308" y="5141"/>
                  <a:pt x="4308" y="5081"/>
                </a:cubicBezTo>
                <a:cubicBezTo>
                  <a:pt x="4308" y="5050"/>
                  <a:pt x="4259" y="4959"/>
                  <a:pt x="4259" y="4898"/>
                </a:cubicBezTo>
                <a:cubicBezTo>
                  <a:pt x="4259" y="4868"/>
                  <a:pt x="4357" y="4776"/>
                  <a:pt x="4406" y="4746"/>
                </a:cubicBezTo>
                <a:cubicBezTo>
                  <a:pt x="4455" y="4715"/>
                  <a:pt x="4652" y="4715"/>
                  <a:pt x="4701" y="4715"/>
                </a:cubicBezTo>
                <a:cubicBezTo>
                  <a:pt x="4799" y="4715"/>
                  <a:pt x="4946" y="4746"/>
                  <a:pt x="5044" y="4746"/>
                </a:cubicBezTo>
                <a:cubicBezTo>
                  <a:pt x="5044" y="4746"/>
                  <a:pt x="5093" y="4715"/>
                  <a:pt x="5093" y="4715"/>
                </a:cubicBezTo>
                <a:cubicBezTo>
                  <a:pt x="5143" y="4746"/>
                  <a:pt x="5143" y="4746"/>
                  <a:pt x="5143" y="4746"/>
                </a:cubicBezTo>
                <a:cubicBezTo>
                  <a:pt x="5192" y="4776"/>
                  <a:pt x="5339" y="4776"/>
                  <a:pt x="5437" y="4776"/>
                </a:cubicBezTo>
                <a:cubicBezTo>
                  <a:pt x="5486" y="4776"/>
                  <a:pt x="5584" y="4776"/>
                  <a:pt x="5633" y="4746"/>
                </a:cubicBezTo>
                <a:cubicBezTo>
                  <a:pt x="5683" y="4746"/>
                  <a:pt x="5781" y="4746"/>
                  <a:pt x="5830" y="4746"/>
                </a:cubicBezTo>
                <a:cubicBezTo>
                  <a:pt x="5879" y="4746"/>
                  <a:pt x="5879" y="4837"/>
                  <a:pt x="5928" y="4837"/>
                </a:cubicBezTo>
                <a:cubicBezTo>
                  <a:pt x="5977" y="4868"/>
                  <a:pt x="6075" y="4807"/>
                  <a:pt x="6124" y="4807"/>
                </a:cubicBezTo>
                <a:cubicBezTo>
                  <a:pt x="6223" y="4807"/>
                  <a:pt x="6321" y="4837"/>
                  <a:pt x="6370" y="4837"/>
                </a:cubicBezTo>
                <a:cubicBezTo>
                  <a:pt x="6468" y="4868"/>
                  <a:pt x="6615" y="4898"/>
                  <a:pt x="6664" y="4928"/>
                </a:cubicBezTo>
                <a:cubicBezTo>
                  <a:pt x="6713" y="4959"/>
                  <a:pt x="6713" y="5020"/>
                  <a:pt x="6763" y="5050"/>
                </a:cubicBezTo>
                <a:cubicBezTo>
                  <a:pt x="6812" y="5050"/>
                  <a:pt x="6959" y="5050"/>
                  <a:pt x="7008" y="5081"/>
                </a:cubicBezTo>
                <a:cubicBezTo>
                  <a:pt x="7057" y="5081"/>
                  <a:pt x="7106" y="5141"/>
                  <a:pt x="7155" y="5202"/>
                </a:cubicBezTo>
                <a:cubicBezTo>
                  <a:pt x="7155" y="5233"/>
                  <a:pt x="7204" y="5324"/>
                  <a:pt x="7155" y="5354"/>
                </a:cubicBezTo>
                <a:cubicBezTo>
                  <a:pt x="7155" y="5415"/>
                  <a:pt x="7106" y="5506"/>
                  <a:pt x="7057" y="5537"/>
                </a:cubicBezTo>
                <a:cubicBezTo>
                  <a:pt x="7057" y="5567"/>
                  <a:pt x="7057" y="5628"/>
                  <a:pt x="7057" y="5659"/>
                </a:cubicBezTo>
                <a:cubicBezTo>
                  <a:pt x="7057" y="5689"/>
                  <a:pt x="6959" y="5719"/>
                  <a:pt x="6959" y="5750"/>
                </a:cubicBezTo>
                <a:cubicBezTo>
                  <a:pt x="6910" y="5780"/>
                  <a:pt x="6959" y="5841"/>
                  <a:pt x="6959" y="5841"/>
                </a:cubicBezTo>
                <a:cubicBezTo>
                  <a:pt x="7008" y="5872"/>
                  <a:pt x="7057" y="5932"/>
                  <a:pt x="7106" y="5932"/>
                </a:cubicBezTo>
                <a:cubicBezTo>
                  <a:pt x="7155" y="5963"/>
                  <a:pt x="7253" y="5963"/>
                  <a:pt x="7303" y="5963"/>
                </a:cubicBezTo>
                <a:cubicBezTo>
                  <a:pt x="7352" y="5963"/>
                  <a:pt x="7401" y="5932"/>
                  <a:pt x="7450" y="5932"/>
                </a:cubicBezTo>
                <a:cubicBezTo>
                  <a:pt x="7499" y="5902"/>
                  <a:pt x="7597" y="5902"/>
                  <a:pt x="7597" y="5902"/>
                </a:cubicBezTo>
                <a:cubicBezTo>
                  <a:pt x="7646" y="5902"/>
                  <a:pt x="7744" y="5902"/>
                  <a:pt x="7793" y="5872"/>
                </a:cubicBezTo>
                <a:cubicBezTo>
                  <a:pt x="7793" y="5872"/>
                  <a:pt x="7843" y="5872"/>
                  <a:pt x="7843" y="5872"/>
                </a:cubicBezTo>
                <a:cubicBezTo>
                  <a:pt x="7892" y="5841"/>
                  <a:pt x="7941" y="5780"/>
                  <a:pt x="7941" y="5750"/>
                </a:cubicBezTo>
                <a:cubicBezTo>
                  <a:pt x="7941" y="5750"/>
                  <a:pt x="7892" y="5719"/>
                  <a:pt x="7892" y="5719"/>
                </a:cubicBezTo>
                <a:cubicBezTo>
                  <a:pt x="7892" y="5719"/>
                  <a:pt x="7843" y="5689"/>
                  <a:pt x="7843" y="5689"/>
                </a:cubicBezTo>
                <a:cubicBezTo>
                  <a:pt x="7843" y="5659"/>
                  <a:pt x="7793" y="5628"/>
                  <a:pt x="7793" y="5598"/>
                </a:cubicBezTo>
                <a:cubicBezTo>
                  <a:pt x="7744" y="5567"/>
                  <a:pt x="7695" y="5567"/>
                  <a:pt x="7646" y="5537"/>
                </a:cubicBezTo>
                <a:cubicBezTo>
                  <a:pt x="7646" y="5537"/>
                  <a:pt x="7646" y="5476"/>
                  <a:pt x="7646" y="5446"/>
                </a:cubicBezTo>
                <a:cubicBezTo>
                  <a:pt x="7695" y="5446"/>
                  <a:pt x="7695" y="5415"/>
                  <a:pt x="7744" y="5415"/>
                </a:cubicBezTo>
                <a:cubicBezTo>
                  <a:pt x="7744" y="5385"/>
                  <a:pt x="7843" y="5354"/>
                  <a:pt x="7843" y="5324"/>
                </a:cubicBezTo>
                <a:cubicBezTo>
                  <a:pt x="7843" y="5294"/>
                  <a:pt x="7744" y="5233"/>
                  <a:pt x="7744" y="5233"/>
                </a:cubicBezTo>
                <a:cubicBezTo>
                  <a:pt x="7744" y="5202"/>
                  <a:pt x="7793" y="5141"/>
                  <a:pt x="7843" y="5111"/>
                </a:cubicBezTo>
                <a:cubicBezTo>
                  <a:pt x="7843" y="5081"/>
                  <a:pt x="7941" y="5020"/>
                  <a:pt x="7990" y="4989"/>
                </a:cubicBezTo>
                <a:cubicBezTo>
                  <a:pt x="8039" y="4989"/>
                  <a:pt x="8137" y="4959"/>
                  <a:pt x="8186" y="4959"/>
                </a:cubicBezTo>
                <a:cubicBezTo>
                  <a:pt x="8235" y="4959"/>
                  <a:pt x="8383" y="4989"/>
                  <a:pt x="8432" y="4989"/>
                </a:cubicBezTo>
                <a:cubicBezTo>
                  <a:pt x="8481" y="4989"/>
                  <a:pt x="8579" y="4989"/>
                  <a:pt x="8628" y="4959"/>
                </a:cubicBezTo>
                <a:cubicBezTo>
                  <a:pt x="8628" y="4928"/>
                  <a:pt x="8579" y="4837"/>
                  <a:pt x="8579" y="4807"/>
                </a:cubicBezTo>
                <a:cubicBezTo>
                  <a:pt x="8628" y="4776"/>
                  <a:pt x="8677" y="4715"/>
                  <a:pt x="8726" y="4715"/>
                </a:cubicBezTo>
                <a:cubicBezTo>
                  <a:pt x="8775" y="4685"/>
                  <a:pt x="8873" y="4685"/>
                  <a:pt x="8923" y="4685"/>
                </a:cubicBezTo>
                <a:cubicBezTo>
                  <a:pt x="9021" y="4685"/>
                  <a:pt x="9119" y="4746"/>
                  <a:pt x="9168" y="4746"/>
                </a:cubicBezTo>
                <a:cubicBezTo>
                  <a:pt x="9217" y="4776"/>
                  <a:pt x="9364" y="4776"/>
                  <a:pt x="9463" y="4776"/>
                </a:cubicBezTo>
                <a:cubicBezTo>
                  <a:pt x="9512" y="4776"/>
                  <a:pt x="9610" y="4715"/>
                  <a:pt x="9708" y="4715"/>
                </a:cubicBezTo>
                <a:cubicBezTo>
                  <a:pt x="9708" y="4715"/>
                  <a:pt x="9806" y="4685"/>
                  <a:pt x="9806" y="4685"/>
                </a:cubicBezTo>
                <a:cubicBezTo>
                  <a:pt x="9855" y="4685"/>
                  <a:pt x="9904" y="4685"/>
                  <a:pt x="9953" y="4685"/>
                </a:cubicBezTo>
                <a:cubicBezTo>
                  <a:pt x="10003" y="4655"/>
                  <a:pt x="10052" y="4685"/>
                  <a:pt x="10101" y="4685"/>
                </a:cubicBezTo>
                <a:cubicBezTo>
                  <a:pt x="10101" y="4685"/>
                  <a:pt x="10199" y="4685"/>
                  <a:pt x="10199" y="4655"/>
                </a:cubicBezTo>
                <a:cubicBezTo>
                  <a:pt x="10199" y="4655"/>
                  <a:pt x="10199" y="4594"/>
                  <a:pt x="10199" y="4594"/>
                </a:cubicBezTo>
                <a:cubicBezTo>
                  <a:pt x="10150" y="4563"/>
                  <a:pt x="10101" y="4533"/>
                  <a:pt x="10101" y="4503"/>
                </a:cubicBezTo>
                <a:cubicBezTo>
                  <a:pt x="10101" y="4472"/>
                  <a:pt x="10150" y="4411"/>
                  <a:pt x="10150" y="4381"/>
                </a:cubicBezTo>
                <a:cubicBezTo>
                  <a:pt x="10199" y="4350"/>
                  <a:pt x="10248" y="4320"/>
                  <a:pt x="10297" y="4320"/>
                </a:cubicBezTo>
                <a:cubicBezTo>
                  <a:pt x="10297" y="4320"/>
                  <a:pt x="10395" y="4290"/>
                  <a:pt x="10444" y="4290"/>
                </a:cubicBezTo>
                <a:cubicBezTo>
                  <a:pt x="10444" y="4290"/>
                  <a:pt x="10543" y="4290"/>
                  <a:pt x="10592" y="4290"/>
                </a:cubicBezTo>
                <a:cubicBezTo>
                  <a:pt x="10592" y="4290"/>
                  <a:pt x="10690" y="4259"/>
                  <a:pt x="10690" y="4259"/>
                </a:cubicBezTo>
                <a:cubicBezTo>
                  <a:pt x="10739" y="4229"/>
                  <a:pt x="10788" y="4198"/>
                  <a:pt x="10788" y="4168"/>
                </a:cubicBezTo>
                <a:cubicBezTo>
                  <a:pt x="10788" y="4137"/>
                  <a:pt x="10788" y="4107"/>
                  <a:pt x="10788" y="4077"/>
                </a:cubicBezTo>
                <a:cubicBezTo>
                  <a:pt x="10837" y="4046"/>
                  <a:pt x="10837" y="3985"/>
                  <a:pt x="10886" y="3985"/>
                </a:cubicBezTo>
                <a:cubicBezTo>
                  <a:pt x="10935" y="3955"/>
                  <a:pt x="10984" y="3955"/>
                  <a:pt x="11033" y="3955"/>
                </a:cubicBezTo>
                <a:cubicBezTo>
                  <a:pt x="11033" y="3925"/>
                  <a:pt x="11033" y="3864"/>
                  <a:pt x="11033" y="3803"/>
                </a:cubicBezTo>
                <a:cubicBezTo>
                  <a:pt x="11033" y="3772"/>
                  <a:pt x="11083" y="3712"/>
                  <a:pt x="11083" y="3681"/>
                </a:cubicBezTo>
                <a:cubicBezTo>
                  <a:pt x="11083" y="3651"/>
                  <a:pt x="11181" y="3590"/>
                  <a:pt x="11181" y="3559"/>
                </a:cubicBezTo>
                <a:cubicBezTo>
                  <a:pt x="11230" y="3529"/>
                  <a:pt x="11230" y="3468"/>
                  <a:pt x="11279" y="3468"/>
                </a:cubicBezTo>
                <a:cubicBezTo>
                  <a:pt x="11328" y="3438"/>
                  <a:pt x="11377" y="3468"/>
                  <a:pt x="11426" y="3468"/>
                </a:cubicBezTo>
                <a:cubicBezTo>
                  <a:pt x="11475" y="3499"/>
                  <a:pt x="11573" y="3620"/>
                  <a:pt x="11672" y="3651"/>
                </a:cubicBezTo>
                <a:cubicBezTo>
                  <a:pt x="11672" y="3651"/>
                  <a:pt x="11770" y="3712"/>
                  <a:pt x="11770" y="3712"/>
                </a:cubicBezTo>
                <a:cubicBezTo>
                  <a:pt x="11917" y="3742"/>
                  <a:pt x="12163" y="3712"/>
                  <a:pt x="12261" y="3712"/>
                </a:cubicBezTo>
                <a:cubicBezTo>
                  <a:pt x="12359" y="3712"/>
                  <a:pt x="12506" y="3681"/>
                  <a:pt x="12604" y="3681"/>
                </a:cubicBezTo>
                <a:cubicBezTo>
                  <a:pt x="12604" y="3651"/>
                  <a:pt x="12703" y="3590"/>
                  <a:pt x="12703" y="3559"/>
                </a:cubicBezTo>
                <a:cubicBezTo>
                  <a:pt x="12752" y="3529"/>
                  <a:pt x="12703" y="3438"/>
                  <a:pt x="12703" y="3407"/>
                </a:cubicBezTo>
                <a:cubicBezTo>
                  <a:pt x="12703" y="3377"/>
                  <a:pt x="12752" y="3286"/>
                  <a:pt x="12801" y="3286"/>
                </a:cubicBezTo>
                <a:cubicBezTo>
                  <a:pt x="12801" y="3255"/>
                  <a:pt x="12948" y="3255"/>
                  <a:pt x="12997" y="3225"/>
                </a:cubicBezTo>
                <a:cubicBezTo>
                  <a:pt x="13046" y="3225"/>
                  <a:pt x="13144" y="3194"/>
                  <a:pt x="13144" y="3164"/>
                </a:cubicBezTo>
                <a:cubicBezTo>
                  <a:pt x="13243" y="3134"/>
                  <a:pt x="13292" y="3042"/>
                  <a:pt x="13341" y="3012"/>
                </a:cubicBezTo>
                <a:cubicBezTo>
                  <a:pt x="13439" y="2951"/>
                  <a:pt x="13586" y="2921"/>
                  <a:pt x="13684" y="2890"/>
                </a:cubicBezTo>
                <a:cubicBezTo>
                  <a:pt x="13733" y="2890"/>
                  <a:pt x="13881" y="2921"/>
                  <a:pt x="13930" y="2890"/>
                </a:cubicBezTo>
                <a:cubicBezTo>
                  <a:pt x="13979" y="2890"/>
                  <a:pt x="14077" y="2860"/>
                  <a:pt x="14077" y="2829"/>
                </a:cubicBezTo>
                <a:cubicBezTo>
                  <a:pt x="14126" y="2799"/>
                  <a:pt x="14126" y="2738"/>
                  <a:pt x="14126" y="2708"/>
                </a:cubicBezTo>
                <a:cubicBezTo>
                  <a:pt x="14126" y="2677"/>
                  <a:pt x="14077" y="2677"/>
                  <a:pt x="14028" y="2647"/>
                </a:cubicBezTo>
                <a:cubicBezTo>
                  <a:pt x="13979" y="2616"/>
                  <a:pt x="13881" y="2586"/>
                  <a:pt x="13832" y="2555"/>
                </a:cubicBezTo>
                <a:cubicBezTo>
                  <a:pt x="13783" y="2525"/>
                  <a:pt x="13684" y="2434"/>
                  <a:pt x="13684" y="2403"/>
                </a:cubicBezTo>
                <a:cubicBezTo>
                  <a:pt x="13684" y="2373"/>
                  <a:pt x="13635" y="2282"/>
                  <a:pt x="13684" y="2251"/>
                </a:cubicBezTo>
                <a:cubicBezTo>
                  <a:pt x="13684" y="2251"/>
                  <a:pt x="13733" y="2190"/>
                  <a:pt x="13733" y="2160"/>
                </a:cubicBezTo>
                <a:cubicBezTo>
                  <a:pt x="13783" y="2160"/>
                  <a:pt x="13881" y="2130"/>
                  <a:pt x="13930" y="2099"/>
                </a:cubicBezTo>
                <a:cubicBezTo>
                  <a:pt x="13979" y="2099"/>
                  <a:pt x="14077" y="2130"/>
                  <a:pt x="14077" y="2130"/>
                </a:cubicBezTo>
                <a:cubicBezTo>
                  <a:pt x="14126" y="2130"/>
                  <a:pt x="14224" y="2130"/>
                  <a:pt x="14273" y="2130"/>
                </a:cubicBezTo>
                <a:cubicBezTo>
                  <a:pt x="14273" y="2099"/>
                  <a:pt x="14323" y="2038"/>
                  <a:pt x="14372" y="2038"/>
                </a:cubicBezTo>
                <a:cubicBezTo>
                  <a:pt x="14372" y="1977"/>
                  <a:pt x="14323" y="1886"/>
                  <a:pt x="14273" y="1825"/>
                </a:cubicBezTo>
                <a:cubicBezTo>
                  <a:pt x="14273" y="1825"/>
                  <a:pt x="14224" y="1765"/>
                  <a:pt x="14273" y="1765"/>
                </a:cubicBezTo>
                <a:cubicBezTo>
                  <a:pt x="14273" y="1734"/>
                  <a:pt x="14323" y="1673"/>
                  <a:pt x="14323" y="1643"/>
                </a:cubicBezTo>
                <a:cubicBezTo>
                  <a:pt x="14372" y="1612"/>
                  <a:pt x="14421" y="1582"/>
                  <a:pt x="14421" y="1552"/>
                </a:cubicBezTo>
                <a:cubicBezTo>
                  <a:pt x="14470" y="1491"/>
                  <a:pt x="14421" y="1399"/>
                  <a:pt x="14421" y="1339"/>
                </a:cubicBezTo>
                <a:cubicBezTo>
                  <a:pt x="14421" y="1339"/>
                  <a:pt x="14470" y="1308"/>
                  <a:pt x="14519" y="1278"/>
                </a:cubicBezTo>
                <a:cubicBezTo>
                  <a:pt x="14519" y="1247"/>
                  <a:pt x="14568" y="1217"/>
                  <a:pt x="14568" y="1186"/>
                </a:cubicBezTo>
                <a:cubicBezTo>
                  <a:pt x="14568" y="1186"/>
                  <a:pt x="14568" y="1156"/>
                  <a:pt x="14568" y="1126"/>
                </a:cubicBezTo>
                <a:cubicBezTo>
                  <a:pt x="14519" y="1126"/>
                  <a:pt x="14421" y="1095"/>
                  <a:pt x="14372" y="1095"/>
                </a:cubicBezTo>
                <a:cubicBezTo>
                  <a:pt x="14323" y="1095"/>
                  <a:pt x="14175" y="1095"/>
                  <a:pt x="14126" y="1095"/>
                </a:cubicBezTo>
                <a:cubicBezTo>
                  <a:pt x="14077" y="1095"/>
                  <a:pt x="13979" y="1095"/>
                  <a:pt x="13979" y="1095"/>
                </a:cubicBezTo>
                <a:cubicBezTo>
                  <a:pt x="13930" y="1065"/>
                  <a:pt x="13881" y="1004"/>
                  <a:pt x="13832" y="974"/>
                </a:cubicBezTo>
                <a:cubicBezTo>
                  <a:pt x="13832" y="943"/>
                  <a:pt x="13832" y="882"/>
                  <a:pt x="13881" y="852"/>
                </a:cubicBezTo>
                <a:cubicBezTo>
                  <a:pt x="13881" y="821"/>
                  <a:pt x="13930" y="791"/>
                  <a:pt x="13979" y="761"/>
                </a:cubicBezTo>
                <a:cubicBezTo>
                  <a:pt x="14028" y="730"/>
                  <a:pt x="14175" y="730"/>
                  <a:pt x="14224" y="700"/>
                </a:cubicBezTo>
                <a:cubicBezTo>
                  <a:pt x="14273" y="700"/>
                  <a:pt x="14421" y="669"/>
                  <a:pt x="14470" y="669"/>
                </a:cubicBezTo>
                <a:cubicBezTo>
                  <a:pt x="14519" y="639"/>
                  <a:pt x="14617" y="669"/>
                  <a:pt x="14666" y="669"/>
                </a:cubicBezTo>
                <a:cubicBezTo>
                  <a:pt x="14715" y="669"/>
                  <a:pt x="14764" y="639"/>
                  <a:pt x="14813" y="639"/>
                </a:cubicBezTo>
                <a:cubicBezTo>
                  <a:pt x="14863" y="639"/>
                  <a:pt x="14961" y="578"/>
                  <a:pt x="15010" y="548"/>
                </a:cubicBezTo>
                <a:cubicBezTo>
                  <a:pt x="15059" y="548"/>
                  <a:pt x="15157" y="578"/>
                  <a:pt x="15255" y="578"/>
                </a:cubicBezTo>
                <a:cubicBezTo>
                  <a:pt x="15304" y="578"/>
                  <a:pt x="15403" y="548"/>
                  <a:pt x="15452" y="517"/>
                </a:cubicBezTo>
                <a:cubicBezTo>
                  <a:pt x="15452" y="487"/>
                  <a:pt x="15452" y="395"/>
                  <a:pt x="15501" y="365"/>
                </a:cubicBezTo>
                <a:cubicBezTo>
                  <a:pt x="15501" y="335"/>
                  <a:pt x="15550" y="274"/>
                  <a:pt x="15550" y="243"/>
                </a:cubicBezTo>
                <a:cubicBezTo>
                  <a:pt x="15599" y="213"/>
                  <a:pt x="15697" y="213"/>
                  <a:pt x="15697" y="183"/>
                </a:cubicBezTo>
                <a:cubicBezTo>
                  <a:pt x="15746" y="183"/>
                  <a:pt x="15795" y="91"/>
                  <a:pt x="15844" y="91"/>
                </a:cubicBezTo>
                <a:cubicBezTo>
                  <a:pt x="15893" y="61"/>
                  <a:pt x="15992" y="0"/>
                  <a:pt x="16041" y="0"/>
                </a:cubicBezTo>
                <a:cubicBezTo>
                  <a:pt x="16090" y="0"/>
                  <a:pt x="16237" y="61"/>
                  <a:pt x="16286" y="61"/>
                </a:cubicBezTo>
                <a:cubicBezTo>
                  <a:pt x="16335" y="91"/>
                  <a:pt x="16483" y="152"/>
                  <a:pt x="16532" y="183"/>
                </a:cubicBezTo>
                <a:cubicBezTo>
                  <a:pt x="16581" y="213"/>
                  <a:pt x="16630" y="335"/>
                  <a:pt x="16679" y="365"/>
                </a:cubicBezTo>
                <a:cubicBezTo>
                  <a:pt x="16728" y="395"/>
                  <a:pt x="16826" y="487"/>
                  <a:pt x="16875" y="517"/>
                </a:cubicBezTo>
                <a:cubicBezTo>
                  <a:pt x="16924" y="517"/>
                  <a:pt x="17023" y="548"/>
                  <a:pt x="17072" y="548"/>
                </a:cubicBezTo>
                <a:cubicBezTo>
                  <a:pt x="17121" y="548"/>
                  <a:pt x="17219" y="517"/>
                  <a:pt x="17268" y="517"/>
                </a:cubicBezTo>
                <a:cubicBezTo>
                  <a:pt x="17366" y="517"/>
                  <a:pt x="17464" y="548"/>
                  <a:pt x="17563" y="578"/>
                </a:cubicBezTo>
                <a:cubicBezTo>
                  <a:pt x="17612" y="578"/>
                  <a:pt x="17710" y="578"/>
                  <a:pt x="17710" y="608"/>
                </a:cubicBezTo>
                <a:cubicBezTo>
                  <a:pt x="17759" y="639"/>
                  <a:pt x="17808" y="669"/>
                  <a:pt x="17808" y="700"/>
                </a:cubicBezTo>
                <a:cubicBezTo>
                  <a:pt x="17808" y="730"/>
                  <a:pt x="17710" y="821"/>
                  <a:pt x="17759" y="852"/>
                </a:cubicBezTo>
                <a:cubicBezTo>
                  <a:pt x="17759" y="882"/>
                  <a:pt x="17857" y="913"/>
                  <a:pt x="17906" y="913"/>
                </a:cubicBezTo>
                <a:cubicBezTo>
                  <a:pt x="17906" y="913"/>
                  <a:pt x="18004" y="913"/>
                  <a:pt x="18053" y="913"/>
                </a:cubicBezTo>
                <a:cubicBezTo>
                  <a:pt x="18053" y="882"/>
                  <a:pt x="18152" y="821"/>
                  <a:pt x="18201" y="821"/>
                </a:cubicBezTo>
                <a:cubicBezTo>
                  <a:pt x="18250" y="791"/>
                  <a:pt x="18348" y="791"/>
                  <a:pt x="18397" y="791"/>
                </a:cubicBezTo>
                <a:cubicBezTo>
                  <a:pt x="18495" y="791"/>
                  <a:pt x="18643" y="791"/>
                  <a:pt x="18741" y="791"/>
                </a:cubicBezTo>
                <a:cubicBezTo>
                  <a:pt x="18790" y="821"/>
                  <a:pt x="18888" y="852"/>
                  <a:pt x="18937" y="852"/>
                </a:cubicBezTo>
                <a:cubicBezTo>
                  <a:pt x="18986" y="852"/>
                  <a:pt x="19084" y="821"/>
                  <a:pt x="19133" y="821"/>
                </a:cubicBezTo>
                <a:close/>
              </a:path>
            </a:pathLst>
          </a:custGeom>
          <a:solidFill>
            <a:srgbClr val="E6E7EA"/>
          </a:solidFill>
          <a:ln w="25400">
            <a:solidFill>
              <a:srgbClr val="FFFFFF"/>
            </a:solidFill>
            <a:miter/>
          </a:ln>
        </p:spPr>
        <p:txBody>
          <a:bodyPr lIns="60960" tIns="60960" rIns="60960" bIns="60960"/>
          <a:lstStyle/>
          <a:p>
            <a:pPr defTabSz="457200">
              <a:defRPr sz="5600">
                <a:latin typeface="Gill Sans"/>
                <a:ea typeface="Gill Sans"/>
                <a:cs typeface="Gill Sans"/>
                <a:sym typeface="Gill Sans"/>
              </a:defRPr>
            </a:pPr>
            <a:endParaRPr sz="7465"/>
          </a:p>
        </p:txBody>
      </p:sp>
      <p:sp>
        <p:nvSpPr>
          <p:cNvPr id="12070" name="Shape 12070"/>
          <p:cNvSpPr/>
          <p:nvPr/>
        </p:nvSpPr>
        <p:spPr>
          <a:xfrm>
            <a:off x="460034" y="3032793"/>
            <a:ext cx="1542635" cy="1663697"/>
          </a:xfrm>
          <a:custGeom>
            <a:cxnLst>
              <a:cxn ang="0">
                <a:pos x="wd2" y="hd2"/>
              </a:cxn>
              <a:cxn ang="5400000">
                <a:pos x="wd2" y="hd2"/>
              </a:cxn>
              <a:cxn ang="10800000">
                <a:pos x="wd2" y="hd2"/>
              </a:cxn>
              <a:cxn ang="16200000">
                <a:pos x="wd2" y="hd2"/>
              </a:cxn>
            </a:cxnLst>
            <a:rect l="0" t="0" r="r" b="b"/>
            <a:pathLst>
              <a:path w="21600" h="21575" extrusionOk="0">
                <a:moveTo>
                  <a:pt x="2088" y="17695"/>
                </a:moveTo>
                <a:cubicBezTo>
                  <a:pt x="2050" y="17695"/>
                  <a:pt x="2012" y="17660"/>
                  <a:pt x="1974" y="17660"/>
                </a:cubicBezTo>
                <a:cubicBezTo>
                  <a:pt x="1936" y="17625"/>
                  <a:pt x="1784" y="17625"/>
                  <a:pt x="1708" y="17625"/>
                </a:cubicBezTo>
                <a:cubicBezTo>
                  <a:pt x="1632" y="17625"/>
                  <a:pt x="1480" y="17660"/>
                  <a:pt x="1405" y="17695"/>
                </a:cubicBezTo>
                <a:cubicBezTo>
                  <a:pt x="1329" y="17695"/>
                  <a:pt x="1139" y="17765"/>
                  <a:pt x="1063" y="17765"/>
                </a:cubicBezTo>
                <a:cubicBezTo>
                  <a:pt x="1025" y="17765"/>
                  <a:pt x="911" y="17695"/>
                  <a:pt x="873" y="17660"/>
                </a:cubicBezTo>
                <a:cubicBezTo>
                  <a:pt x="759" y="17590"/>
                  <a:pt x="721" y="17343"/>
                  <a:pt x="683" y="17238"/>
                </a:cubicBezTo>
                <a:cubicBezTo>
                  <a:pt x="645" y="17132"/>
                  <a:pt x="569" y="16956"/>
                  <a:pt x="531" y="16851"/>
                </a:cubicBezTo>
                <a:cubicBezTo>
                  <a:pt x="531" y="16745"/>
                  <a:pt x="607" y="16499"/>
                  <a:pt x="531" y="16393"/>
                </a:cubicBezTo>
                <a:cubicBezTo>
                  <a:pt x="493" y="16358"/>
                  <a:pt x="380" y="16358"/>
                  <a:pt x="342" y="16323"/>
                </a:cubicBezTo>
                <a:cubicBezTo>
                  <a:pt x="304" y="16288"/>
                  <a:pt x="228" y="16182"/>
                  <a:pt x="228" y="16112"/>
                </a:cubicBezTo>
                <a:cubicBezTo>
                  <a:pt x="228" y="16077"/>
                  <a:pt x="342" y="15971"/>
                  <a:pt x="380" y="15936"/>
                </a:cubicBezTo>
                <a:cubicBezTo>
                  <a:pt x="380" y="15866"/>
                  <a:pt x="380" y="15725"/>
                  <a:pt x="380" y="15655"/>
                </a:cubicBezTo>
                <a:cubicBezTo>
                  <a:pt x="342" y="15549"/>
                  <a:pt x="228" y="15373"/>
                  <a:pt x="190" y="15268"/>
                </a:cubicBezTo>
                <a:cubicBezTo>
                  <a:pt x="152" y="15197"/>
                  <a:pt x="0" y="15021"/>
                  <a:pt x="0" y="14951"/>
                </a:cubicBezTo>
                <a:cubicBezTo>
                  <a:pt x="0" y="14846"/>
                  <a:pt x="76" y="14705"/>
                  <a:pt x="114" y="14635"/>
                </a:cubicBezTo>
                <a:cubicBezTo>
                  <a:pt x="152" y="14529"/>
                  <a:pt x="342" y="14353"/>
                  <a:pt x="418" y="14248"/>
                </a:cubicBezTo>
                <a:cubicBezTo>
                  <a:pt x="531" y="14142"/>
                  <a:pt x="797" y="13931"/>
                  <a:pt x="873" y="13790"/>
                </a:cubicBezTo>
                <a:cubicBezTo>
                  <a:pt x="911" y="13720"/>
                  <a:pt x="911" y="13509"/>
                  <a:pt x="949" y="13438"/>
                </a:cubicBezTo>
                <a:cubicBezTo>
                  <a:pt x="987" y="13368"/>
                  <a:pt x="1063" y="13192"/>
                  <a:pt x="1101" y="13122"/>
                </a:cubicBezTo>
                <a:cubicBezTo>
                  <a:pt x="1139" y="13016"/>
                  <a:pt x="1215" y="12840"/>
                  <a:pt x="1291" y="12770"/>
                </a:cubicBezTo>
                <a:cubicBezTo>
                  <a:pt x="1367" y="12700"/>
                  <a:pt x="1556" y="12559"/>
                  <a:pt x="1632" y="12524"/>
                </a:cubicBezTo>
                <a:cubicBezTo>
                  <a:pt x="1746" y="12489"/>
                  <a:pt x="1936" y="12383"/>
                  <a:pt x="2050" y="12348"/>
                </a:cubicBezTo>
                <a:cubicBezTo>
                  <a:pt x="2164" y="12348"/>
                  <a:pt x="2392" y="12348"/>
                  <a:pt x="2467" y="12313"/>
                </a:cubicBezTo>
                <a:cubicBezTo>
                  <a:pt x="2543" y="12278"/>
                  <a:pt x="2657" y="12242"/>
                  <a:pt x="2733" y="12207"/>
                </a:cubicBezTo>
                <a:cubicBezTo>
                  <a:pt x="2771" y="12172"/>
                  <a:pt x="2847" y="12102"/>
                  <a:pt x="2885" y="12066"/>
                </a:cubicBezTo>
                <a:cubicBezTo>
                  <a:pt x="2923" y="12066"/>
                  <a:pt x="3037" y="12066"/>
                  <a:pt x="3075" y="12066"/>
                </a:cubicBezTo>
                <a:cubicBezTo>
                  <a:pt x="3151" y="12031"/>
                  <a:pt x="3265" y="11996"/>
                  <a:pt x="3303" y="11961"/>
                </a:cubicBezTo>
                <a:cubicBezTo>
                  <a:pt x="3341" y="11926"/>
                  <a:pt x="3303" y="11820"/>
                  <a:pt x="3303" y="11750"/>
                </a:cubicBezTo>
                <a:cubicBezTo>
                  <a:pt x="3341" y="11679"/>
                  <a:pt x="3417" y="11504"/>
                  <a:pt x="3492" y="11433"/>
                </a:cubicBezTo>
                <a:cubicBezTo>
                  <a:pt x="3568" y="11363"/>
                  <a:pt x="3796" y="11257"/>
                  <a:pt x="3872" y="11187"/>
                </a:cubicBezTo>
                <a:cubicBezTo>
                  <a:pt x="3948" y="11152"/>
                  <a:pt x="4100" y="11046"/>
                  <a:pt x="4176" y="10976"/>
                </a:cubicBezTo>
                <a:cubicBezTo>
                  <a:pt x="4214" y="10906"/>
                  <a:pt x="4328" y="10800"/>
                  <a:pt x="4328" y="10730"/>
                </a:cubicBezTo>
                <a:cubicBezTo>
                  <a:pt x="4366" y="10659"/>
                  <a:pt x="4366" y="10483"/>
                  <a:pt x="4366" y="10378"/>
                </a:cubicBezTo>
                <a:cubicBezTo>
                  <a:pt x="4328" y="10307"/>
                  <a:pt x="4290" y="10167"/>
                  <a:pt x="4214" y="10096"/>
                </a:cubicBezTo>
                <a:cubicBezTo>
                  <a:pt x="4176" y="10026"/>
                  <a:pt x="4062" y="9885"/>
                  <a:pt x="4024" y="9850"/>
                </a:cubicBezTo>
                <a:cubicBezTo>
                  <a:pt x="3948" y="9815"/>
                  <a:pt x="3872" y="9780"/>
                  <a:pt x="3834" y="9780"/>
                </a:cubicBezTo>
                <a:cubicBezTo>
                  <a:pt x="3720" y="9780"/>
                  <a:pt x="3568" y="9850"/>
                  <a:pt x="3492" y="9850"/>
                </a:cubicBezTo>
                <a:cubicBezTo>
                  <a:pt x="3454" y="9850"/>
                  <a:pt x="3379" y="9815"/>
                  <a:pt x="3341" y="9780"/>
                </a:cubicBezTo>
                <a:cubicBezTo>
                  <a:pt x="3303" y="9745"/>
                  <a:pt x="3303" y="9604"/>
                  <a:pt x="3341" y="9534"/>
                </a:cubicBezTo>
                <a:cubicBezTo>
                  <a:pt x="3341" y="9498"/>
                  <a:pt x="3454" y="9428"/>
                  <a:pt x="3492" y="9393"/>
                </a:cubicBezTo>
                <a:cubicBezTo>
                  <a:pt x="3492" y="9322"/>
                  <a:pt x="3492" y="9182"/>
                  <a:pt x="3492" y="9111"/>
                </a:cubicBezTo>
                <a:cubicBezTo>
                  <a:pt x="3454" y="9076"/>
                  <a:pt x="3341" y="9006"/>
                  <a:pt x="3265" y="8971"/>
                </a:cubicBezTo>
                <a:cubicBezTo>
                  <a:pt x="3189" y="8936"/>
                  <a:pt x="2999" y="8900"/>
                  <a:pt x="2923" y="8830"/>
                </a:cubicBezTo>
                <a:cubicBezTo>
                  <a:pt x="2885" y="8760"/>
                  <a:pt x="2885" y="8654"/>
                  <a:pt x="2885" y="8584"/>
                </a:cubicBezTo>
                <a:cubicBezTo>
                  <a:pt x="2885" y="8513"/>
                  <a:pt x="2961" y="8373"/>
                  <a:pt x="2961" y="8337"/>
                </a:cubicBezTo>
                <a:cubicBezTo>
                  <a:pt x="2999" y="8267"/>
                  <a:pt x="3037" y="8126"/>
                  <a:pt x="3037" y="8056"/>
                </a:cubicBezTo>
                <a:cubicBezTo>
                  <a:pt x="3037" y="7950"/>
                  <a:pt x="3037" y="7739"/>
                  <a:pt x="2961" y="7634"/>
                </a:cubicBezTo>
                <a:cubicBezTo>
                  <a:pt x="2961" y="7564"/>
                  <a:pt x="2809" y="7423"/>
                  <a:pt x="2809" y="7352"/>
                </a:cubicBezTo>
                <a:cubicBezTo>
                  <a:pt x="2771" y="7282"/>
                  <a:pt x="2771" y="7141"/>
                  <a:pt x="2809" y="7071"/>
                </a:cubicBezTo>
                <a:cubicBezTo>
                  <a:pt x="2809" y="7001"/>
                  <a:pt x="2885" y="6930"/>
                  <a:pt x="2923" y="6930"/>
                </a:cubicBezTo>
                <a:cubicBezTo>
                  <a:pt x="2999" y="6860"/>
                  <a:pt x="3113" y="6790"/>
                  <a:pt x="3151" y="6754"/>
                </a:cubicBezTo>
                <a:cubicBezTo>
                  <a:pt x="3189" y="6719"/>
                  <a:pt x="3265" y="6579"/>
                  <a:pt x="3265" y="6508"/>
                </a:cubicBezTo>
                <a:cubicBezTo>
                  <a:pt x="3265" y="6438"/>
                  <a:pt x="3227" y="6332"/>
                  <a:pt x="3189" y="6297"/>
                </a:cubicBezTo>
                <a:cubicBezTo>
                  <a:pt x="3151" y="6227"/>
                  <a:pt x="2999" y="6192"/>
                  <a:pt x="2961" y="6121"/>
                </a:cubicBezTo>
                <a:cubicBezTo>
                  <a:pt x="2923" y="6086"/>
                  <a:pt x="2847" y="5945"/>
                  <a:pt x="2809" y="5875"/>
                </a:cubicBezTo>
                <a:cubicBezTo>
                  <a:pt x="2771" y="5840"/>
                  <a:pt x="2771" y="5699"/>
                  <a:pt x="2733" y="5629"/>
                </a:cubicBezTo>
                <a:cubicBezTo>
                  <a:pt x="2695" y="5558"/>
                  <a:pt x="2657" y="5382"/>
                  <a:pt x="2619" y="5312"/>
                </a:cubicBezTo>
                <a:cubicBezTo>
                  <a:pt x="2581" y="5242"/>
                  <a:pt x="2467" y="5136"/>
                  <a:pt x="2430" y="5101"/>
                </a:cubicBezTo>
                <a:cubicBezTo>
                  <a:pt x="2354" y="4995"/>
                  <a:pt x="2278" y="4820"/>
                  <a:pt x="2240" y="4714"/>
                </a:cubicBezTo>
                <a:cubicBezTo>
                  <a:pt x="2240" y="4644"/>
                  <a:pt x="2202" y="4503"/>
                  <a:pt x="2202" y="4433"/>
                </a:cubicBezTo>
                <a:cubicBezTo>
                  <a:pt x="2202" y="4362"/>
                  <a:pt x="2240" y="4257"/>
                  <a:pt x="2278" y="4221"/>
                </a:cubicBezTo>
                <a:cubicBezTo>
                  <a:pt x="2316" y="4186"/>
                  <a:pt x="2430" y="4186"/>
                  <a:pt x="2505" y="4186"/>
                </a:cubicBezTo>
                <a:cubicBezTo>
                  <a:pt x="2543" y="4221"/>
                  <a:pt x="2657" y="4221"/>
                  <a:pt x="2695" y="4221"/>
                </a:cubicBezTo>
                <a:cubicBezTo>
                  <a:pt x="2771" y="4257"/>
                  <a:pt x="2885" y="4327"/>
                  <a:pt x="2923" y="4362"/>
                </a:cubicBezTo>
                <a:cubicBezTo>
                  <a:pt x="2999" y="4397"/>
                  <a:pt x="3075" y="4503"/>
                  <a:pt x="3113" y="4538"/>
                </a:cubicBezTo>
                <a:cubicBezTo>
                  <a:pt x="3189" y="4608"/>
                  <a:pt x="3379" y="4714"/>
                  <a:pt x="3492" y="4749"/>
                </a:cubicBezTo>
                <a:cubicBezTo>
                  <a:pt x="3530" y="4749"/>
                  <a:pt x="3682" y="4784"/>
                  <a:pt x="3758" y="4784"/>
                </a:cubicBezTo>
                <a:cubicBezTo>
                  <a:pt x="3796" y="4784"/>
                  <a:pt x="3948" y="4784"/>
                  <a:pt x="4024" y="4784"/>
                </a:cubicBezTo>
                <a:cubicBezTo>
                  <a:pt x="4100" y="4784"/>
                  <a:pt x="4214" y="4820"/>
                  <a:pt x="4290" y="4820"/>
                </a:cubicBezTo>
                <a:cubicBezTo>
                  <a:pt x="4328" y="4820"/>
                  <a:pt x="4404" y="4855"/>
                  <a:pt x="4479" y="4890"/>
                </a:cubicBezTo>
                <a:cubicBezTo>
                  <a:pt x="4517" y="4890"/>
                  <a:pt x="4631" y="4925"/>
                  <a:pt x="4669" y="4960"/>
                </a:cubicBezTo>
                <a:cubicBezTo>
                  <a:pt x="4783" y="4995"/>
                  <a:pt x="4973" y="5031"/>
                  <a:pt x="5087" y="5066"/>
                </a:cubicBezTo>
                <a:cubicBezTo>
                  <a:pt x="5163" y="5101"/>
                  <a:pt x="5277" y="5171"/>
                  <a:pt x="5353" y="5207"/>
                </a:cubicBezTo>
                <a:cubicBezTo>
                  <a:pt x="5428" y="5242"/>
                  <a:pt x="5580" y="5312"/>
                  <a:pt x="5656" y="5312"/>
                </a:cubicBezTo>
                <a:cubicBezTo>
                  <a:pt x="5694" y="5312"/>
                  <a:pt x="5846" y="5242"/>
                  <a:pt x="5884" y="5207"/>
                </a:cubicBezTo>
                <a:cubicBezTo>
                  <a:pt x="5960" y="5171"/>
                  <a:pt x="6036" y="5066"/>
                  <a:pt x="6074" y="4995"/>
                </a:cubicBezTo>
                <a:cubicBezTo>
                  <a:pt x="6112" y="4925"/>
                  <a:pt x="6112" y="4784"/>
                  <a:pt x="6188" y="4749"/>
                </a:cubicBezTo>
                <a:cubicBezTo>
                  <a:pt x="6188" y="4679"/>
                  <a:pt x="6302" y="4644"/>
                  <a:pt x="6340" y="4573"/>
                </a:cubicBezTo>
                <a:cubicBezTo>
                  <a:pt x="6378" y="4538"/>
                  <a:pt x="6378" y="4433"/>
                  <a:pt x="6378" y="4362"/>
                </a:cubicBezTo>
                <a:cubicBezTo>
                  <a:pt x="6415" y="4327"/>
                  <a:pt x="6415" y="4221"/>
                  <a:pt x="6453" y="4186"/>
                </a:cubicBezTo>
                <a:cubicBezTo>
                  <a:pt x="6491" y="4151"/>
                  <a:pt x="6567" y="4081"/>
                  <a:pt x="6643" y="4046"/>
                </a:cubicBezTo>
                <a:cubicBezTo>
                  <a:pt x="6681" y="4046"/>
                  <a:pt x="6757" y="4081"/>
                  <a:pt x="6833" y="4046"/>
                </a:cubicBezTo>
                <a:cubicBezTo>
                  <a:pt x="6871" y="4046"/>
                  <a:pt x="6985" y="3940"/>
                  <a:pt x="7023" y="3905"/>
                </a:cubicBezTo>
                <a:cubicBezTo>
                  <a:pt x="7099" y="3835"/>
                  <a:pt x="7213" y="3659"/>
                  <a:pt x="7289" y="3588"/>
                </a:cubicBezTo>
                <a:cubicBezTo>
                  <a:pt x="7327" y="3518"/>
                  <a:pt x="7327" y="3307"/>
                  <a:pt x="7364" y="3236"/>
                </a:cubicBezTo>
                <a:cubicBezTo>
                  <a:pt x="7402" y="3166"/>
                  <a:pt x="7554" y="3025"/>
                  <a:pt x="7630" y="2955"/>
                </a:cubicBezTo>
                <a:cubicBezTo>
                  <a:pt x="7668" y="2920"/>
                  <a:pt x="7782" y="2814"/>
                  <a:pt x="7820" y="2744"/>
                </a:cubicBezTo>
                <a:cubicBezTo>
                  <a:pt x="7858" y="2709"/>
                  <a:pt x="7934" y="2568"/>
                  <a:pt x="7934" y="2498"/>
                </a:cubicBezTo>
                <a:cubicBezTo>
                  <a:pt x="7934" y="2392"/>
                  <a:pt x="7820" y="2216"/>
                  <a:pt x="7820" y="2111"/>
                </a:cubicBezTo>
                <a:cubicBezTo>
                  <a:pt x="7782" y="2005"/>
                  <a:pt x="7744" y="1794"/>
                  <a:pt x="7668" y="1724"/>
                </a:cubicBezTo>
                <a:cubicBezTo>
                  <a:pt x="7630" y="1653"/>
                  <a:pt x="7402" y="1618"/>
                  <a:pt x="7364" y="1583"/>
                </a:cubicBezTo>
                <a:cubicBezTo>
                  <a:pt x="7327" y="1548"/>
                  <a:pt x="7251" y="1407"/>
                  <a:pt x="7251" y="1337"/>
                </a:cubicBezTo>
                <a:cubicBezTo>
                  <a:pt x="7251" y="1266"/>
                  <a:pt x="7251" y="1161"/>
                  <a:pt x="7251" y="1091"/>
                </a:cubicBezTo>
                <a:cubicBezTo>
                  <a:pt x="7251" y="1020"/>
                  <a:pt x="7327" y="915"/>
                  <a:pt x="7364" y="844"/>
                </a:cubicBezTo>
                <a:cubicBezTo>
                  <a:pt x="7402" y="774"/>
                  <a:pt x="7554" y="633"/>
                  <a:pt x="7630" y="563"/>
                </a:cubicBezTo>
                <a:cubicBezTo>
                  <a:pt x="7706" y="528"/>
                  <a:pt x="7858" y="493"/>
                  <a:pt x="7934" y="493"/>
                </a:cubicBezTo>
                <a:cubicBezTo>
                  <a:pt x="8010" y="457"/>
                  <a:pt x="8124" y="493"/>
                  <a:pt x="8200" y="493"/>
                </a:cubicBezTo>
                <a:cubicBezTo>
                  <a:pt x="8276" y="528"/>
                  <a:pt x="8427" y="528"/>
                  <a:pt x="8503" y="528"/>
                </a:cubicBezTo>
                <a:cubicBezTo>
                  <a:pt x="8541" y="528"/>
                  <a:pt x="8655" y="493"/>
                  <a:pt x="8693" y="457"/>
                </a:cubicBezTo>
                <a:cubicBezTo>
                  <a:pt x="8693" y="493"/>
                  <a:pt x="8731" y="528"/>
                  <a:pt x="8731" y="528"/>
                </a:cubicBezTo>
                <a:cubicBezTo>
                  <a:pt x="8731" y="563"/>
                  <a:pt x="8769" y="633"/>
                  <a:pt x="8807" y="633"/>
                </a:cubicBezTo>
                <a:cubicBezTo>
                  <a:pt x="8807" y="668"/>
                  <a:pt x="8845" y="739"/>
                  <a:pt x="8883" y="774"/>
                </a:cubicBezTo>
                <a:cubicBezTo>
                  <a:pt x="8921" y="809"/>
                  <a:pt x="9035" y="844"/>
                  <a:pt x="9073" y="844"/>
                </a:cubicBezTo>
                <a:cubicBezTo>
                  <a:pt x="9111" y="879"/>
                  <a:pt x="9225" y="879"/>
                  <a:pt x="9301" y="879"/>
                </a:cubicBezTo>
                <a:cubicBezTo>
                  <a:pt x="9338" y="879"/>
                  <a:pt x="9452" y="844"/>
                  <a:pt x="9528" y="879"/>
                </a:cubicBezTo>
                <a:cubicBezTo>
                  <a:pt x="9566" y="879"/>
                  <a:pt x="9680" y="879"/>
                  <a:pt x="9718" y="915"/>
                </a:cubicBezTo>
                <a:cubicBezTo>
                  <a:pt x="9756" y="950"/>
                  <a:pt x="9756" y="1055"/>
                  <a:pt x="9832" y="1055"/>
                </a:cubicBezTo>
                <a:cubicBezTo>
                  <a:pt x="9870" y="1091"/>
                  <a:pt x="9984" y="985"/>
                  <a:pt x="10060" y="950"/>
                </a:cubicBezTo>
                <a:cubicBezTo>
                  <a:pt x="10098" y="950"/>
                  <a:pt x="10174" y="985"/>
                  <a:pt x="10212" y="985"/>
                </a:cubicBezTo>
                <a:cubicBezTo>
                  <a:pt x="10288" y="1020"/>
                  <a:pt x="10363" y="1091"/>
                  <a:pt x="10401" y="1091"/>
                </a:cubicBezTo>
                <a:cubicBezTo>
                  <a:pt x="10439" y="1126"/>
                  <a:pt x="10553" y="1126"/>
                  <a:pt x="10591" y="1091"/>
                </a:cubicBezTo>
                <a:cubicBezTo>
                  <a:pt x="10667" y="1091"/>
                  <a:pt x="10819" y="1055"/>
                  <a:pt x="10857" y="1020"/>
                </a:cubicBezTo>
                <a:cubicBezTo>
                  <a:pt x="10933" y="985"/>
                  <a:pt x="11009" y="915"/>
                  <a:pt x="11009" y="844"/>
                </a:cubicBezTo>
                <a:cubicBezTo>
                  <a:pt x="11047" y="809"/>
                  <a:pt x="11009" y="668"/>
                  <a:pt x="11047" y="633"/>
                </a:cubicBezTo>
                <a:cubicBezTo>
                  <a:pt x="11085" y="598"/>
                  <a:pt x="11161" y="598"/>
                  <a:pt x="11199" y="563"/>
                </a:cubicBezTo>
                <a:cubicBezTo>
                  <a:pt x="11237" y="563"/>
                  <a:pt x="11312" y="493"/>
                  <a:pt x="11350" y="493"/>
                </a:cubicBezTo>
                <a:cubicBezTo>
                  <a:pt x="11388" y="457"/>
                  <a:pt x="11502" y="457"/>
                  <a:pt x="11540" y="457"/>
                </a:cubicBezTo>
                <a:cubicBezTo>
                  <a:pt x="11616" y="457"/>
                  <a:pt x="11730" y="493"/>
                  <a:pt x="11806" y="493"/>
                </a:cubicBezTo>
                <a:cubicBezTo>
                  <a:pt x="11844" y="493"/>
                  <a:pt x="11958" y="493"/>
                  <a:pt x="11996" y="457"/>
                </a:cubicBezTo>
                <a:cubicBezTo>
                  <a:pt x="12034" y="457"/>
                  <a:pt x="12072" y="387"/>
                  <a:pt x="12110" y="352"/>
                </a:cubicBezTo>
                <a:cubicBezTo>
                  <a:pt x="12148" y="352"/>
                  <a:pt x="12224" y="317"/>
                  <a:pt x="12299" y="317"/>
                </a:cubicBezTo>
                <a:cubicBezTo>
                  <a:pt x="12337" y="317"/>
                  <a:pt x="12375" y="352"/>
                  <a:pt x="12451" y="352"/>
                </a:cubicBezTo>
                <a:cubicBezTo>
                  <a:pt x="12489" y="352"/>
                  <a:pt x="12565" y="352"/>
                  <a:pt x="12603" y="352"/>
                </a:cubicBezTo>
                <a:cubicBezTo>
                  <a:pt x="12679" y="317"/>
                  <a:pt x="12717" y="141"/>
                  <a:pt x="12793" y="141"/>
                </a:cubicBezTo>
                <a:cubicBezTo>
                  <a:pt x="12831" y="106"/>
                  <a:pt x="12983" y="106"/>
                  <a:pt x="13021" y="106"/>
                </a:cubicBezTo>
                <a:cubicBezTo>
                  <a:pt x="13059" y="106"/>
                  <a:pt x="13135" y="141"/>
                  <a:pt x="13173" y="141"/>
                </a:cubicBezTo>
                <a:cubicBezTo>
                  <a:pt x="13211" y="141"/>
                  <a:pt x="13324" y="141"/>
                  <a:pt x="13362" y="141"/>
                </a:cubicBezTo>
                <a:cubicBezTo>
                  <a:pt x="13400" y="106"/>
                  <a:pt x="13476" y="70"/>
                  <a:pt x="13514" y="70"/>
                </a:cubicBezTo>
                <a:cubicBezTo>
                  <a:pt x="13552" y="35"/>
                  <a:pt x="13666" y="0"/>
                  <a:pt x="13742" y="0"/>
                </a:cubicBezTo>
                <a:cubicBezTo>
                  <a:pt x="13780" y="0"/>
                  <a:pt x="13856" y="35"/>
                  <a:pt x="13894" y="70"/>
                </a:cubicBezTo>
                <a:cubicBezTo>
                  <a:pt x="13932" y="106"/>
                  <a:pt x="13932" y="211"/>
                  <a:pt x="13970" y="246"/>
                </a:cubicBezTo>
                <a:cubicBezTo>
                  <a:pt x="14008" y="317"/>
                  <a:pt x="14160" y="422"/>
                  <a:pt x="14236" y="493"/>
                </a:cubicBezTo>
                <a:cubicBezTo>
                  <a:pt x="14273" y="493"/>
                  <a:pt x="14349" y="563"/>
                  <a:pt x="14387" y="598"/>
                </a:cubicBezTo>
                <a:cubicBezTo>
                  <a:pt x="14387" y="633"/>
                  <a:pt x="14349" y="704"/>
                  <a:pt x="14387" y="704"/>
                </a:cubicBezTo>
                <a:cubicBezTo>
                  <a:pt x="14387" y="774"/>
                  <a:pt x="14501" y="809"/>
                  <a:pt x="14501" y="879"/>
                </a:cubicBezTo>
                <a:cubicBezTo>
                  <a:pt x="14501" y="915"/>
                  <a:pt x="14501" y="1020"/>
                  <a:pt x="14463" y="1055"/>
                </a:cubicBezTo>
                <a:cubicBezTo>
                  <a:pt x="14463" y="1091"/>
                  <a:pt x="14425" y="1126"/>
                  <a:pt x="14387" y="1126"/>
                </a:cubicBezTo>
                <a:cubicBezTo>
                  <a:pt x="14349" y="1161"/>
                  <a:pt x="14273" y="1161"/>
                  <a:pt x="14236" y="1196"/>
                </a:cubicBezTo>
                <a:cubicBezTo>
                  <a:pt x="14236" y="1266"/>
                  <a:pt x="14273" y="1337"/>
                  <a:pt x="14311" y="1372"/>
                </a:cubicBezTo>
                <a:cubicBezTo>
                  <a:pt x="14349" y="1407"/>
                  <a:pt x="14425" y="1442"/>
                  <a:pt x="14463" y="1478"/>
                </a:cubicBezTo>
                <a:cubicBezTo>
                  <a:pt x="14501" y="1513"/>
                  <a:pt x="14615" y="1583"/>
                  <a:pt x="14653" y="1618"/>
                </a:cubicBezTo>
                <a:cubicBezTo>
                  <a:pt x="14729" y="1689"/>
                  <a:pt x="14729" y="1829"/>
                  <a:pt x="14767" y="1864"/>
                </a:cubicBezTo>
                <a:cubicBezTo>
                  <a:pt x="14805" y="1935"/>
                  <a:pt x="14881" y="2005"/>
                  <a:pt x="14919" y="2040"/>
                </a:cubicBezTo>
                <a:cubicBezTo>
                  <a:pt x="14957" y="2111"/>
                  <a:pt x="15033" y="2181"/>
                  <a:pt x="15109" y="2216"/>
                </a:cubicBezTo>
                <a:cubicBezTo>
                  <a:pt x="15147" y="2251"/>
                  <a:pt x="15298" y="2322"/>
                  <a:pt x="15374" y="2322"/>
                </a:cubicBezTo>
                <a:cubicBezTo>
                  <a:pt x="15412" y="2322"/>
                  <a:pt x="15488" y="2322"/>
                  <a:pt x="15526" y="2287"/>
                </a:cubicBezTo>
                <a:cubicBezTo>
                  <a:pt x="15564" y="2287"/>
                  <a:pt x="15564" y="2146"/>
                  <a:pt x="15640" y="2111"/>
                </a:cubicBezTo>
                <a:cubicBezTo>
                  <a:pt x="15678" y="2076"/>
                  <a:pt x="15754" y="2076"/>
                  <a:pt x="15792" y="2076"/>
                </a:cubicBezTo>
                <a:cubicBezTo>
                  <a:pt x="15868" y="2076"/>
                  <a:pt x="15982" y="2111"/>
                  <a:pt x="16020" y="2111"/>
                </a:cubicBezTo>
                <a:cubicBezTo>
                  <a:pt x="16058" y="2111"/>
                  <a:pt x="16096" y="2040"/>
                  <a:pt x="16134" y="2005"/>
                </a:cubicBezTo>
                <a:cubicBezTo>
                  <a:pt x="16134" y="2005"/>
                  <a:pt x="16209" y="2005"/>
                  <a:pt x="16247" y="2005"/>
                </a:cubicBezTo>
                <a:cubicBezTo>
                  <a:pt x="16285" y="2005"/>
                  <a:pt x="16361" y="2076"/>
                  <a:pt x="16361" y="2076"/>
                </a:cubicBezTo>
                <a:cubicBezTo>
                  <a:pt x="16399" y="2111"/>
                  <a:pt x="16437" y="2146"/>
                  <a:pt x="16437" y="2181"/>
                </a:cubicBezTo>
                <a:cubicBezTo>
                  <a:pt x="16437" y="2216"/>
                  <a:pt x="16399" y="2322"/>
                  <a:pt x="16399" y="2322"/>
                </a:cubicBezTo>
                <a:cubicBezTo>
                  <a:pt x="16361" y="2357"/>
                  <a:pt x="16285" y="2357"/>
                  <a:pt x="16285" y="2392"/>
                </a:cubicBezTo>
                <a:cubicBezTo>
                  <a:pt x="16247" y="2427"/>
                  <a:pt x="16247" y="2533"/>
                  <a:pt x="16285" y="2603"/>
                </a:cubicBezTo>
                <a:cubicBezTo>
                  <a:pt x="16285" y="2603"/>
                  <a:pt x="16285" y="2674"/>
                  <a:pt x="16323" y="2674"/>
                </a:cubicBezTo>
                <a:cubicBezTo>
                  <a:pt x="16361" y="2709"/>
                  <a:pt x="16437" y="2709"/>
                  <a:pt x="16475" y="2709"/>
                </a:cubicBezTo>
                <a:cubicBezTo>
                  <a:pt x="16513" y="2709"/>
                  <a:pt x="16589" y="2674"/>
                  <a:pt x="16627" y="2674"/>
                </a:cubicBezTo>
                <a:cubicBezTo>
                  <a:pt x="16665" y="2674"/>
                  <a:pt x="16741" y="2674"/>
                  <a:pt x="16779" y="2674"/>
                </a:cubicBezTo>
                <a:cubicBezTo>
                  <a:pt x="16817" y="2709"/>
                  <a:pt x="16893" y="2779"/>
                  <a:pt x="16931" y="2814"/>
                </a:cubicBezTo>
                <a:cubicBezTo>
                  <a:pt x="16969" y="2850"/>
                  <a:pt x="17007" y="2955"/>
                  <a:pt x="17007" y="2990"/>
                </a:cubicBezTo>
                <a:cubicBezTo>
                  <a:pt x="17045" y="3025"/>
                  <a:pt x="17083" y="3131"/>
                  <a:pt x="17083" y="3166"/>
                </a:cubicBezTo>
                <a:cubicBezTo>
                  <a:pt x="17121" y="3201"/>
                  <a:pt x="17196" y="3272"/>
                  <a:pt x="17234" y="3307"/>
                </a:cubicBezTo>
                <a:cubicBezTo>
                  <a:pt x="17234" y="3342"/>
                  <a:pt x="17272" y="3412"/>
                  <a:pt x="17310" y="3448"/>
                </a:cubicBezTo>
                <a:cubicBezTo>
                  <a:pt x="17310" y="3483"/>
                  <a:pt x="17310" y="3553"/>
                  <a:pt x="17348" y="3588"/>
                </a:cubicBezTo>
                <a:cubicBezTo>
                  <a:pt x="17386" y="3623"/>
                  <a:pt x="17500" y="3623"/>
                  <a:pt x="17538" y="3659"/>
                </a:cubicBezTo>
                <a:cubicBezTo>
                  <a:pt x="17576" y="3659"/>
                  <a:pt x="17614" y="3694"/>
                  <a:pt x="17614" y="3729"/>
                </a:cubicBezTo>
                <a:cubicBezTo>
                  <a:pt x="17652" y="3764"/>
                  <a:pt x="17652" y="3870"/>
                  <a:pt x="17652" y="3940"/>
                </a:cubicBezTo>
                <a:cubicBezTo>
                  <a:pt x="17652" y="3940"/>
                  <a:pt x="17614" y="3975"/>
                  <a:pt x="17652" y="3975"/>
                </a:cubicBezTo>
                <a:cubicBezTo>
                  <a:pt x="17652" y="4010"/>
                  <a:pt x="17766" y="4010"/>
                  <a:pt x="17804" y="4010"/>
                </a:cubicBezTo>
                <a:cubicBezTo>
                  <a:pt x="17842" y="4010"/>
                  <a:pt x="17880" y="3975"/>
                  <a:pt x="17918" y="3975"/>
                </a:cubicBezTo>
                <a:cubicBezTo>
                  <a:pt x="17918" y="3975"/>
                  <a:pt x="17994" y="4046"/>
                  <a:pt x="17994" y="4046"/>
                </a:cubicBezTo>
                <a:cubicBezTo>
                  <a:pt x="18032" y="4046"/>
                  <a:pt x="18108" y="4010"/>
                  <a:pt x="18146" y="3975"/>
                </a:cubicBezTo>
                <a:cubicBezTo>
                  <a:pt x="18183" y="3975"/>
                  <a:pt x="18221" y="3905"/>
                  <a:pt x="18221" y="3905"/>
                </a:cubicBezTo>
                <a:cubicBezTo>
                  <a:pt x="18259" y="3870"/>
                  <a:pt x="18297" y="3870"/>
                  <a:pt x="18335" y="3835"/>
                </a:cubicBezTo>
                <a:cubicBezTo>
                  <a:pt x="18373" y="3835"/>
                  <a:pt x="18411" y="3835"/>
                  <a:pt x="18449" y="3870"/>
                </a:cubicBezTo>
                <a:cubicBezTo>
                  <a:pt x="18487" y="3870"/>
                  <a:pt x="18525" y="3905"/>
                  <a:pt x="18563" y="3905"/>
                </a:cubicBezTo>
                <a:cubicBezTo>
                  <a:pt x="18601" y="3905"/>
                  <a:pt x="18639" y="3870"/>
                  <a:pt x="18639" y="3870"/>
                </a:cubicBezTo>
                <a:cubicBezTo>
                  <a:pt x="18677" y="3835"/>
                  <a:pt x="18677" y="3799"/>
                  <a:pt x="18715" y="3764"/>
                </a:cubicBezTo>
                <a:cubicBezTo>
                  <a:pt x="18753" y="3729"/>
                  <a:pt x="18791" y="3694"/>
                  <a:pt x="18829" y="3694"/>
                </a:cubicBezTo>
                <a:cubicBezTo>
                  <a:pt x="18867" y="3694"/>
                  <a:pt x="18943" y="3694"/>
                  <a:pt x="18981" y="3729"/>
                </a:cubicBezTo>
                <a:cubicBezTo>
                  <a:pt x="18981" y="3729"/>
                  <a:pt x="19019" y="3799"/>
                  <a:pt x="19019" y="3870"/>
                </a:cubicBezTo>
                <a:cubicBezTo>
                  <a:pt x="19019" y="3905"/>
                  <a:pt x="19019" y="3975"/>
                  <a:pt x="19019" y="4010"/>
                </a:cubicBezTo>
                <a:cubicBezTo>
                  <a:pt x="18981" y="4046"/>
                  <a:pt x="18943" y="4046"/>
                  <a:pt x="18943" y="4081"/>
                </a:cubicBezTo>
                <a:cubicBezTo>
                  <a:pt x="18905" y="4116"/>
                  <a:pt x="18867" y="4186"/>
                  <a:pt x="18867" y="4186"/>
                </a:cubicBezTo>
                <a:cubicBezTo>
                  <a:pt x="18867" y="4257"/>
                  <a:pt x="18867" y="4362"/>
                  <a:pt x="18867" y="4397"/>
                </a:cubicBezTo>
                <a:cubicBezTo>
                  <a:pt x="18867" y="4433"/>
                  <a:pt x="18867" y="4503"/>
                  <a:pt x="18867" y="4538"/>
                </a:cubicBezTo>
                <a:cubicBezTo>
                  <a:pt x="18867" y="4608"/>
                  <a:pt x="18867" y="4679"/>
                  <a:pt x="18867" y="4714"/>
                </a:cubicBezTo>
                <a:cubicBezTo>
                  <a:pt x="18867" y="4749"/>
                  <a:pt x="18867" y="4784"/>
                  <a:pt x="18829" y="4820"/>
                </a:cubicBezTo>
                <a:cubicBezTo>
                  <a:pt x="18829" y="4855"/>
                  <a:pt x="18829" y="4890"/>
                  <a:pt x="18829" y="4890"/>
                </a:cubicBezTo>
                <a:cubicBezTo>
                  <a:pt x="18791" y="4925"/>
                  <a:pt x="18715" y="4925"/>
                  <a:pt x="18677" y="4925"/>
                </a:cubicBezTo>
                <a:cubicBezTo>
                  <a:pt x="18677" y="4960"/>
                  <a:pt x="18601" y="4960"/>
                  <a:pt x="18601" y="4960"/>
                </a:cubicBezTo>
                <a:cubicBezTo>
                  <a:pt x="18601" y="4995"/>
                  <a:pt x="18601" y="5101"/>
                  <a:pt x="18601" y="5136"/>
                </a:cubicBezTo>
                <a:cubicBezTo>
                  <a:pt x="18563" y="5136"/>
                  <a:pt x="18487" y="5136"/>
                  <a:pt x="18449" y="5171"/>
                </a:cubicBezTo>
                <a:cubicBezTo>
                  <a:pt x="18411" y="5207"/>
                  <a:pt x="18411" y="5312"/>
                  <a:pt x="18411" y="5382"/>
                </a:cubicBezTo>
                <a:cubicBezTo>
                  <a:pt x="18411" y="5453"/>
                  <a:pt x="18411" y="5593"/>
                  <a:pt x="18411" y="5664"/>
                </a:cubicBezTo>
                <a:cubicBezTo>
                  <a:pt x="18411" y="5699"/>
                  <a:pt x="18411" y="5805"/>
                  <a:pt x="18373" y="5840"/>
                </a:cubicBezTo>
                <a:cubicBezTo>
                  <a:pt x="18335" y="5910"/>
                  <a:pt x="18221" y="5945"/>
                  <a:pt x="18183" y="5980"/>
                </a:cubicBezTo>
                <a:cubicBezTo>
                  <a:pt x="18146" y="6051"/>
                  <a:pt x="18070" y="6156"/>
                  <a:pt x="18032" y="6227"/>
                </a:cubicBezTo>
                <a:cubicBezTo>
                  <a:pt x="17994" y="6262"/>
                  <a:pt x="17918" y="6367"/>
                  <a:pt x="17880" y="6438"/>
                </a:cubicBezTo>
                <a:cubicBezTo>
                  <a:pt x="17842" y="6508"/>
                  <a:pt x="17804" y="6649"/>
                  <a:pt x="17804" y="6719"/>
                </a:cubicBezTo>
                <a:cubicBezTo>
                  <a:pt x="17804" y="6754"/>
                  <a:pt x="17804" y="6860"/>
                  <a:pt x="17842" y="6895"/>
                </a:cubicBezTo>
                <a:cubicBezTo>
                  <a:pt x="17880" y="6930"/>
                  <a:pt x="17956" y="6965"/>
                  <a:pt x="17994" y="6965"/>
                </a:cubicBezTo>
                <a:cubicBezTo>
                  <a:pt x="18032" y="6965"/>
                  <a:pt x="18070" y="6860"/>
                  <a:pt x="18108" y="6825"/>
                </a:cubicBezTo>
                <a:cubicBezTo>
                  <a:pt x="18146" y="6790"/>
                  <a:pt x="18221" y="6825"/>
                  <a:pt x="18297" y="6825"/>
                </a:cubicBezTo>
                <a:cubicBezTo>
                  <a:pt x="18297" y="6825"/>
                  <a:pt x="18335" y="6860"/>
                  <a:pt x="18335" y="6860"/>
                </a:cubicBezTo>
                <a:cubicBezTo>
                  <a:pt x="18373" y="6895"/>
                  <a:pt x="18373" y="7001"/>
                  <a:pt x="18373" y="7036"/>
                </a:cubicBezTo>
                <a:cubicBezTo>
                  <a:pt x="18411" y="7071"/>
                  <a:pt x="18487" y="7106"/>
                  <a:pt x="18487" y="7141"/>
                </a:cubicBezTo>
                <a:cubicBezTo>
                  <a:pt x="18487" y="7177"/>
                  <a:pt x="18487" y="7247"/>
                  <a:pt x="18487" y="7282"/>
                </a:cubicBezTo>
                <a:cubicBezTo>
                  <a:pt x="18449" y="7282"/>
                  <a:pt x="18373" y="7317"/>
                  <a:pt x="18335" y="7317"/>
                </a:cubicBezTo>
                <a:cubicBezTo>
                  <a:pt x="18297" y="7317"/>
                  <a:pt x="18259" y="7352"/>
                  <a:pt x="18221" y="7352"/>
                </a:cubicBezTo>
                <a:cubicBezTo>
                  <a:pt x="18183" y="7388"/>
                  <a:pt x="18183" y="7493"/>
                  <a:pt x="18146" y="7528"/>
                </a:cubicBezTo>
                <a:cubicBezTo>
                  <a:pt x="18146" y="7564"/>
                  <a:pt x="18070" y="7669"/>
                  <a:pt x="18070" y="7704"/>
                </a:cubicBezTo>
                <a:cubicBezTo>
                  <a:pt x="18070" y="7775"/>
                  <a:pt x="18146" y="7845"/>
                  <a:pt x="18146" y="7880"/>
                </a:cubicBezTo>
                <a:cubicBezTo>
                  <a:pt x="18146" y="7950"/>
                  <a:pt x="18146" y="8056"/>
                  <a:pt x="18183" y="8091"/>
                </a:cubicBezTo>
                <a:cubicBezTo>
                  <a:pt x="18183" y="8126"/>
                  <a:pt x="18259" y="8162"/>
                  <a:pt x="18297" y="8197"/>
                </a:cubicBezTo>
                <a:cubicBezTo>
                  <a:pt x="18335" y="8197"/>
                  <a:pt x="18373" y="8232"/>
                  <a:pt x="18411" y="8267"/>
                </a:cubicBezTo>
                <a:cubicBezTo>
                  <a:pt x="18411" y="8302"/>
                  <a:pt x="18449" y="8373"/>
                  <a:pt x="18487" y="8408"/>
                </a:cubicBezTo>
                <a:cubicBezTo>
                  <a:pt x="18525" y="8408"/>
                  <a:pt x="18601" y="8443"/>
                  <a:pt x="18639" y="8443"/>
                </a:cubicBezTo>
                <a:cubicBezTo>
                  <a:pt x="18677" y="8408"/>
                  <a:pt x="18677" y="8337"/>
                  <a:pt x="18677" y="8267"/>
                </a:cubicBezTo>
                <a:cubicBezTo>
                  <a:pt x="18677" y="8232"/>
                  <a:pt x="18677" y="8162"/>
                  <a:pt x="18677" y="8162"/>
                </a:cubicBezTo>
                <a:cubicBezTo>
                  <a:pt x="18677" y="8126"/>
                  <a:pt x="18753" y="8056"/>
                  <a:pt x="18753" y="8021"/>
                </a:cubicBezTo>
                <a:cubicBezTo>
                  <a:pt x="18791" y="8021"/>
                  <a:pt x="18867" y="8021"/>
                  <a:pt x="18905" y="8021"/>
                </a:cubicBezTo>
                <a:cubicBezTo>
                  <a:pt x="18943" y="8021"/>
                  <a:pt x="19019" y="8056"/>
                  <a:pt x="19057" y="8056"/>
                </a:cubicBezTo>
                <a:cubicBezTo>
                  <a:pt x="19095" y="8056"/>
                  <a:pt x="19170" y="8056"/>
                  <a:pt x="19208" y="8021"/>
                </a:cubicBezTo>
                <a:cubicBezTo>
                  <a:pt x="19246" y="8021"/>
                  <a:pt x="19246" y="7950"/>
                  <a:pt x="19284" y="7950"/>
                </a:cubicBezTo>
                <a:cubicBezTo>
                  <a:pt x="19284" y="7950"/>
                  <a:pt x="19398" y="7915"/>
                  <a:pt x="19436" y="7950"/>
                </a:cubicBezTo>
                <a:cubicBezTo>
                  <a:pt x="19436" y="7950"/>
                  <a:pt x="19474" y="7986"/>
                  <a:pt x="19474" y="8021"/>
                </a:cubicBezTo>
                <a:cubicBezTo>
                  <a:pt x="19474" y="8056"/>
                  <a:pt x="19398" y="8126"/>
                  <a:pt x="19398" y="8162"/>
                </a:cubicBezTo>
                <a:cubicBezTo>
                  <a:pt x="19360" y="8197"/>
                  <a:pt x="19322" y="8232"/>
                  <a:pt x="19284" y="8232"/>
                </a:cubicBezTo>
                <a:cubicBezTo>
                  <a:pt x="19246" y="8232"/>
                  <a:pt x="19170" y="8232"/>
                  <a:pt x="19133" y="8267"/>
                </a:cubicBezTo>
                <a:cubicBezTo>
                  <a:pt x="19095" y="8267"/>
                  <a:pt x="19095" y="8373"/>
                  <a:pt x="19095" y="8408"/>
                </a:cubicBezTo>
                <a:cubicBezTo>
                  <a:pt x="19095" y="8478"/>
                  <a:pt x="19057" y="8584"/>
                  <a:pt x="19057" y="8654"/>
                </a:cubicBezTo>
                <a:cubicBezTo>
                  <a:pt x="19057" y="8689"/>
                  <a:pt x="19057" y="8760"/>
                  <a:pt x="19057" y="8760"/>
                </a:cubicBezTo>
                <a:cubicBezTo>
                  <a:pt x="19019" y="8830"/>
                  <a:pt x="18943" y="8900"/>
                  <a:pt x="18905" y="8936"/>
                </a:cubicBezTo>
                <a:cubicBezTo>
                  <a:pt x="18905" y="9006"/>
                  <a:pt x="18905" y="9111"/>
                  <a:pt x="18867" y="9182"/>
                </a:cubicBezTo>
                <a:cubicBezTo>
                  <a:pt x="18829" y="9217"/>
                  <a:pt x="18715" y="9322"/>
                  <a:pt x="18677" y="9358"/>
                </a:cubicBezTo>
                <a:cubicBezTo>
                  <a:pt x="18639" y="9393"/>
                  <a:pt x="18525" y="9428"/>
                  <a:pt x="18487" y="9463"/>
                </a:cubicBezTo>
                <a:cubicBezTo>
                  <a:pt x="18449" y="9498"/>
                  <a:pt x="18411" y="9604"/>
                  <a:pt x="18411" y="9674"/>
                </a:cubicBezTo>
                <a:cubicBezTo>
                  <a:pt x="18411" y="9709"/>
                  <a:pt x="18411" y="9780"/>
                  <a:pt x="18449" y="9780"/>
                </a:cubicBezTo>
                <a:cubicBezTo>
                  <a:pt x="18449" y="9850"/>
                  <a:pt x="18563" y="9921"/>
                  <a:pt x="18563" y="9991"/>
                </a:cubicBezTo>
                <a:cubicBezTo>
                  <a:pt x="18639" y="10096"/>
                  <a:pt x="18715" y="10272"/>
                  <a:pt x="18753" y="10378"/>
                </a:cubicBezTo>
                <a:cubicBezTo>
                  <a:pt x="18791" y="10448"/>
                  <a:pt x="18867" y="10624"/>
                  <a:pt x="18905" y="10694"/>
                </a:cubicBezTo>
                <a:cubicBezTo>
                  <a:pt x="18943" y="10765"/>
                  <a:pt x="19095" y="10835"/>
                  <a:pt x="19133" y="10870"/>
                </a:cubicBezTo>
                <a:cubicBezTo>
                  <a:pt x="19208" y="10941"/>
                  <a:pt x="19360" y="11011"/>
                  <a:pt x="19436" y="11081"/>
                </a:cubicBezTo>
                <a:cubicBezTo>
                  <a:pt x="19512" y="11117"/>
                  <a:pt x="19588" y="11257"/>
                  <a:pt x="19626" y="11328"/>
                </a:cubicBezTo>
                <a:cubicBezTo>
                  <a:pt x="19664" y="11398"/>
                  <a:pt x="19702" y="11504"/>
                  <a:pt x="19702" y="11574"/>
                </a:cubicBezTo>
                <a:cubicBezTo>
                  <a:pt x="19702" y="11609"/>
                  <a:pt x="19664" y="11715"/>
                  <a:pt x="19702" y="11750"/>
                </a:cubicBezTo>
                <a:cubicBezTo>
                  <a:pt x="19702" y="11820"/>
                  <a:pt x="19854" y="11926"/>
                  <a:pt x="19930" y="11961"/>
                </a:cubicBezTo>
                <a:cubicBezTo>
                  <a:pt x="19968" y="11996"/>
                  <a:pt x="20120" y="12102"/>
                  <a:pt x="20195" y="12137"/>
                </a:cubicBezTo>
                <a:cubicBezTo>
                  <a:pt x="20233" y="12137"/>
                  <a:pt x="20309" y="12137"/>
                  <a:pt x="20385" y="12137"/>
                </a:cubicBezTo>
                <a:cubicBezTo>
                  <a:pt x="20423" y="12137"/>
                  <a:pt x="20499" y="12102"/>
                  <a:pt x="20537" y="12102"/>
                </a:cubicBezTo>
                <a:cubicBezTo>
                  <a:pt x="20575" y="12102"/>
                  <a:pt x="20689" y="12102"/>
                  <a:pt x="20727" y="12102"/>
                </a:cubicBezTo>
                <a:cubicBezTo>
                  <a:pt x="20765" y="12102"/>
                  <a:pt x="20841" y="12102"/>
                  <a:pt x="20879" y="12102"/>
                </a:cubicBezTo>
                <a:cubicBezTo>
                  <a:pt x="20917" y="12102"/>
                  <a:pt x="20955" y="12031"/>
                  <a:pt x="20993" y="11996"/>
                </a:cubicBezTo>
                <a:cubicBezTo>
                  <a:pt x="21031" y="11996"/>
                  <a:pt x="21107" y="11926"/>
                  <a:pt x="21182" y="11926"/>
                </a:cubicBezTo>
                <a:cubicBezTo>
                  <a:pt x="21220" y="11891"/>
                  <a:pt x="21334" y="11926"/>
                  <a:pt x="21372" y="11926"/>
                </a:cubicBezTo>
                <a:cubicBezTo>
                  <a:pt x="21372" y="11926"/>
                  <a:pt x="21448" y="11891"/>
                  <a:pt x="21448" y="11891"/>
                </a:cubicBezTo>
                <a:cubicBezTo>
                  <a:pt x="21486" y="11891"/>
                  <a:pt x="21524" y="11891"/>
                  <a:pt x="21562" y="11926"/>
                </a:cubicBezTo>
                <a:cubicBezTo>
                  <a:pt x="21600" y="11961"/>
                  <a:pt x="21600" y="12066"/>
                  <a:pt x="21600" y="12102"/>
                </a:cubicBezTo>
                <a:cubicBezTo>
                  <a:pt x="21600" y="12137"/>
                  <a:pt x="21562" y="12207"/>
                  <a:pt x="21524" y="12242"/>
                </a:cubicBezTo>
                <a:cubicBezTo>
                  <a:pt x="21524" y="12278"/>
                  <a:pt x="21448" y="12278"/>
                  <a:pt x="21410" y="12313"/>
                </a:cubicBezTo>
                <a:cubicBezTo>
                  <a:pt x="21372" y="12348"/>
                  <a:pt x="21334" y="12418"/>
                  <a:pt x="21334" y="12453"/>
                </a:cubicBezTo>
                <a:cubicBezTo>
                  <a:pt x="21296" y="12489"/>
                  <a:pt x="21220" y="12629"/>
                  <a:pt x="21182" y="12664"/>
                </a:cubicBezTo>
                <a:cubicBezTo>
                  <a:pt x="21144" y="12664"/>
                  <a:pt x="21031" y="12700"/>
                  <a:pt x="20993" y="12700"/>
                </a:cubicBezTo>
                <a:cubicBezTo>
                  <a:pt x="20955" y="12700"/>
                  <a:pt x="20879" y="12700"/>
                  <a:pt x="20841" y="12700"/>
                </a:cubicBezTo>
                <a:cubicBezTo>
                  <a:pt x="20803" y="12700"/>
                  <a:pt x="20727" y="12770"/>
                  <a:pt x="20689" y="12770"/>
                </a:cubicBezTo>
                <a:cubicBezTo>
                  <a:pt x="20689" y="12805"/>
                  <a:pt x="20689" y="12911"/>
                  <a:pt x="20689" y="12946"/>
                </a:cubicBezTo>
                <a:cubicBezTo>
                  <a:pt x="20689" y="12981"/>
                  <a:pt x="20689" y="13051"/>
                  <a:pt x="20727" y="13087"/>
                </a:cubicBezTo>
                <a:cubicBezTo>
                  <a:pt x="20727" y="13122"/>
                  <a:pt x="20841" y="13157"/>
                  <a:pt x="20841" y="13192"/>
                </a:cubicBezTo>
                <a:cubicBezTo>
                  <a:pt x="20879" y="13227"/>
                  <a:pt x="20841" y="13333"/>
                  <a:pt x="20841" y="13403"/>
                </a:cubicBezTo>
                <a:cubicBezTo>
                  <a:pt x="20841" y="13438"/>
                  <a:pt x="20765" y="13544"/>
                  <a:pt x="20803" y="13579"/>
                </a:cubicBezTo>
                <a:cubicBezTo>
                  <a:pt x="20803" y="13614"/>
                  <a:pt x="20841" y="13650"/>
                  <a:pt x="20841" y="13650"/>
                </a:cubicBezTo>
                <a:cubicBezTo>
                  <a:pt x="20879" y="13685"/>
                  <a:pt x="20879" y="13755"/>
                  <a:pt x="20879" y="13790"/>
                </a:cubicBezTo>
                <a:cubicBezTo>
                  <a:pt x="20879" y="13825"/>
                  <a:pt x="20879" y="13896"/>
                  <a:pt x="20841" y="13896"/>
                </a:cubicBezTo>
                <a:cubicBezTo>
                  <a:pt x="20803" y="13931"/>
                  <a:pt x="20689" y="13931"/>
                  <a:pt x="20651" y="13931"/>
                </a:cubicBezTo>
                <a:cubicBezTo>
                  <a:pt x="20613" y="13931"/>
                  <a:pt x="20499" y="13896"/>
                  <a:pt x="20461" y="13861"/>
                </a:cubicBezTo>
                <a:cubicBezTo>
                  <a:pt x="20423" y="13861"/>
                  <a:pt x="20347" y="13755"/>
                  <a:pt x="20309" y="13755"/>
                </a:cubicBezTo>
                <a:cubicBezTo>
                  <a:pt x="20271" y="13720"/>
                  <a:pt x="20157" y="13720"/>
                  <a:pt x="20082" y="13720"/>
                </a:cubicBezTo>
                <a:cubicBezTo>
                  <a:pt x="20044" y="13720"/>
                  <a:pt x="19968" y="13755"/>
                  <a:pt x="19930" y="13790"/>
                </a:cubicBezTo>
                <a:cubicBezTo>
                  <a:pt x="19930" y="13790"/>
                  <a:pt x="19854" y="13825"/>
                  <a:pt x="19854" y="13825"/>
                </a:cubicBezTo>
                <a:cubicBezTo>
                  <a:pt x="19816" y="13861"/>
                  <a:pt x="19778" y="13931"/>
                  <a:pt x="19778" y="13966"/>
                </a:cubicBezTo>
                <a:cubicBezTo>
                  <a:pt x="19740" y="14001"/>
                  <a:pt x="19664" y="14036"/>
                  <a:pt x="19626" y="14072"/>
                </a:cubicBezTo>
                <a:cubicBezTo>
                  <a:pt x="19588" y="14107"/>
                  <a:pt x="19588" y="14177"/>
                  <a:pt x="19588" y="14248"/>
                </a:cubicBezTo>
                <a:cubicBezTo>
                  <a:pt x="19550" y="14283"/>
                  <a:pt x="19474" y="14318"/>
                  <a:pt x="19436" y="14353"/>
                </a:cubicBezTo>
                <a:cubicBezTo>
                  <a:pt x="19398" y="14388"/>
                  <a:pt x="19322" y="14423"/>
                  <a:pt x="19284" y="14459"/>
                </a:cubicBezTo>
                <a:cubicBezTo>
                  <a:pt x="19284" y="14494"/>
                  <a:pt x="19284" y="14564"/>
                  <a:pt x="19284" y="14599"/>
                </a:cubicBezTo>
                <a:cubicBezTo>
                  <a:pt x="19284" y="14635"/>
                  <a:pt x="19360" y="14670"/>
                  <a:pt x="19398" y="14670"/>
                </a:cubicBezTo>
                <a:cubicBezTo>
                  <a:pt x="19436" y="14705"/>
                  <a:pt x="19512" y="14705"/>
                  <a:pt x="19550" y="14740"/>
                </a:cubicBezTo>
                <a:cubicBezTo>
                  <a:pt x="19550" y="14775"/>
                  <a:pt x="19588" y="14846"/>
                  <a:pt x="19588" y="14846"/>
                </a:cubicBezTo>
                <a:cubicBezTo>
                  <a:pt x="19588" y="14881"/>
                  <a:pt x="19512" y="14951"/>
                  <a:pt x="19474" y="14986"/>
                </a:cubicBezTo>
                <a:cubicBezTo>
                  <a:pt x="19474" y="14986"/>
                  <a:pt x="19436" y="14951"/>
                  <a:pt x="19398" y="14951"/>
                </a:cubicBezTo>
                <a:cubicBezTo>
                  <a:pt x="19360" y="14986"/>
                  <a:pt x="19322" y="15021"/>
                  <a:pt x="19284" y="15021"/>
                </a:cubicBezTo>
                <a:cubicBezTo>
                  <a:pt x="19246" y="15057"/>
                  <a:pt x="19133" y="15021"/>
                  <a:pt x="19095" y="14986"/>
                </a:cubicBezTo>
                <a:cubicBezTo>
                  <a:pt x="19057" y="14986"/>
                  <a:pt x="18981" y="14916"/>
                  <a:pt x="18981" y="14846"/>
                </a:cubicBezTo>
                <a:cubicBezTo>
                  <a:pt x="18943" y="14846"/>
                  <a:pt x="18981" y="14775"/>
                  <a:pt x="18981" y="14740"/>
                </a:cubicBezTo>
                <a:cubicBezTo>
                  <a:pt x="18943" y="14740"/>
                  <a:pt x="18829" y="14705"/>
                  <a:pt x="18791" y="14705"/>
                </a:cubicBezTo>
                <a:cubicBezTo>
                  <a:pt x="18791" y="14705"/>
                  <a:pt x="18715" y="14670"/>
                  <a:pt x="18677" y="14670"/>
                </a:cubicBezTo>
                <a:cubicBezTo>
                  <a:pt x="18639" y="14705"/>
                  <a:pt x="18601" y="14740"/>
                  <a:pt x="18601" y="14775"/>
                </a:cubicBezTo>
                <a:cubicBezTo>
                  <a:pt x="18563" y="14846"/>
                  <a:pt x="18601" y="14951"/>
                  <a:pt x="18601" y="14986"/>
                </a:cubicBezTo>
                <a:cubicBezTo>
                  <a:pt x="18601" y="15021"/>
                  <a:pt x="18601" y="15092"/>
                  <a:pt x="18601" y="15127"/>
                </a:cubicBezTo>
                <a:cubicBezTo>
                  <a:pt x="18601" y="15162"/>
                  <a:pt x="18639" y="15233"/>
                  <a:pt x="18639" y="15268"/>
                </a:cubicBezTo>
                <a:cubicBezTo>
                  <a:pt x="18639" y="15268"/>
                  <a:pt x="18563" y="15303"/>
                  <a:pt x="18563" y="15338"/>
                </a:cubicBezTo>
                <a:cubicBezTo>
                  <a:pt x="18563" y="15373"/>
                  <a:pt x="18601" y="15408"/>
                  <a:pt x="18601" y="15444"/>
                </a:cubicBezTo>
                <a:cubicBezTo>
                  <a:pt x="18639" y="15479"/>
                  <a:pt x="18677" y="15549"/>
                  <a:pt x="18677" y="15584"/>
                </a:cubicBezTo>
                <a:cubicBezTo>
                  <a:pt x="18715" y="15620"/>
                  <a:pt x="18829" y="15655"/>
                  <a:pt x="18867" y="15690"/>
                </a:cubicBezTo>
                <a:cubicBezTo>
                  <a:pt x="18905" y="15690"/>
                  <a:pt x="19019" y="15725"/>
                  <a:pt x="19095" y="15725"/>
                </a:cubicBezTo>
                <a:cubicBezTo>
                  <a:pt x="19133" y="15760"/>
                  <a:pt x="19170" y="15831"/>
                  <a:pt x="19170" y="15866"/>
                </a:cubicBezTo>
                <a:cubicBezTo>
                  <a:pt x="19208" y="15936"/>
                  <a:pt x="19208" y="16007"/>
                  <a:pt x="19170" y="16042"/>
                </a:cubicBezTo>
                <a:cubicBezTo>
                  <a:pt x="19170" y="16077"/>
                  <a:pt x="19095" y="16112"/>
                  <a:pt x="19057" y="16112"/>
                </a:cubicBezTo>
                <a:cubicBezTo>
                  <a:pt x="19019" y="16147"/>
                  <a:pt x="19019" y="16253"/>
                  <a:pt x="18943" y="16288"/>
                </a:cubicBezTo>
                <a:cubicBezTo>
                  <a:pt x="18943" y="16288"/>
                  <a:pt x="18829" y="16288"/>
                  <a:pt x="18791" y="16288"/>
                </a:cubicBezTo>
                <a:cubicBezTo>
                  <a:pt x="18753" y="16253"/>
                  <a:pt x="18677" y="16218"/>
                  <a:pt x="18639" y="16218"/>
                </a:cubicBezTo>
                <a:cubicBezTo>
                  <a:pt x="18563" y="16218"/>
                  <a:pt x="18449" y="16218"/>
                  <a:pt x="18411" y="16218"/>
                </a:cubicBezTo>
                <a:cubicBezTo>
                  <a:pt x="18373" y="16218"/>
                  <a:pt x="18297" y="16253"/>
                  <a:pt x="18259" y="16288"/>
                </a:cubicBezTo>
                <a:cubicBezTo>
                  <a:pt x="18183" y="16323"/>
                  <a:pt x="18146" y="16499"/>
                  <a:pt x="18070" y="16534"/>
                </a:cubicBezTo>
                <a:cubicBezTo>
                  <a:pt x="18070" y="16569"/>
                  <a:pt x="18032" y="16605"/>
                  <a:pt x="17994" y="16640"/>
                </a:cubicBezTo>
                <a:cubicBezTo>
                  <a:pt x="17994" y="16675"/>
                  <a:pt x="17994" y="16780"/>
                  <a:pt x="17956" y="16816"/>
                </a:cubicBezTo>
                <a:cubicBezTo>
                  <a:pt x="17956" y="16886"/>
                  <a:pt x="17880" y="16956"/>
                  <a:pt x="17842" y="16992"/>
                </a:cubicBezTo>
                <a:cubicBezTo>
                  <a:pt x="17804" y="17062"/>
                  <a:pt x="17766" y="17167"/>
                  <a:pt x="17728" y="17203"/>
                </a:cubicBezTo>
                <a:cubicBezTo>
                  <a:pt x="17690" y="17238"/>
                  <a:pt x="17576" y="17308"/>
                  <a:pt x="17538" y="17308"/>
                </a:cubicBezTo>
                <a:cubicBezTo>
                  <a:pt x="17462" y="17308"/>
                  <a:pt x="17348" y="17308"/>
                  <a:pt x="17310" y="17308"/>
                </a:cubicBezTo>
                <a:cubicBezTo>
                  <a:pt x="17272" y="17308"/>
                  <a:pt x="17234" y="17308"/>
                  <a:pt x="17196" y="17308"/>
                </a:cubicBezTo>
                <a:cubicBezTo>
                  <a:pt x="17121" y="17308"/>
                  <a:pt x="17007" y="17308"/>
                  <a:pt x="16931" y="17308"/>
                </a:cubicBezTo>
                <a:cubicBezTo>
                  <a:pt x="16893" y="17308"/>
                  <a:pt x="16855" y="17379"/>
                  <a:pt x="16817" y="17379"/>
                </a:cubicBezTo>
                <a:cubicBezTo>
                  <a:pt x="16741" y="17379"/>
                  <a:pt x="16665" y="17308"/>
                  <a:pt x="16627" y="17273"/>
                </a:cubicBezTo>
                <a:cubicBezTo>
                  <a:pt x="16589" y="17273"/>
                  <a:pt x="16513" y="17203"/>
                  <a:pt x="16475" y="17203"/>
                </a:cubicBezTo>
                <a:cubicBezTo>
                  <a:pt x="16475" y="17167"/>
                  <a:pt x="16437" y="17062"/>
                  <a:pt x="16399" y="17062"/>
                </a:cubicBezTo>
                <a:cubicBezTo>
                  <a:pt x="16399" y="17027"/>
                  <a:pt x="16323" y="17062"/>
                  <a:pt x="16285" y="17062"/>
                </a:cubicBezTo>
                <a:cubicBezTo>
                  <a:pt x="16247" y="17062"/>
                  <a:pt x="16209" y="17097"/>
                  <a:pt x="16172" y="17132"/>
                </a:cubicBezTo>
                <a:cubicBezTo>
                  <a:pt x="16134" y="17167"/>
                  <a:pt x="16096" y="17203"/>
                  <a:pt x="16096" y="17238"/>
                </a:cubicBezTo>
                <a:cubicBezTo>
                  <a:pt x="16096" y="17273"/>
                  <a:pt x="16172" y="17308"/>
                  <a:pt x="16172" y="17343"/>
                </a:cubicBezTo>
                <a:cubicBezTo>
                  <a:pt x="16172" y="17414"/>
                  <a:pt x="16134" y="17484"/>
                  <a:pt x="16096" y="17519"/>
                </a:cubicBezTo>
                <a:cubicBezTo>
                  <a:pt x="16058" y="17554"/>
                  <a:pt x="15982" y="17590"/>
                  <a:pt x="15906" y="17590"/>
                </a:cubicBezTo>
                <a:cubicBezTo>
                  <a:pt x="15868" y="17590"/>
                  <a:pt x="15830" y="17554"/>
                  <a:pt x="15792" y="17554"/>
                </a:cubicBezTo>
                <a:cubicBezTo>
                  <a:pt x="15754" y="17519"/>
                  <a:pt x="15678" y="17519"/>
                  <a:pt x="15678" y="17554"/>
                </a:cubicBezTo>
                <a:cubicBezTo>
                  <a:pt x="15640" y="17554"/>
                  <a:pt x="15564" y="17625"/>
                  <a:pt x="15526" y="17660"/>
                </a:cubicBezTo>
                <a:cubicBezTo>
                  <a:pt x="15488" y="17695"/>
                  <a:pt x="15374" y="17730"/>
                  <a:pt x="15336" y="17765"/>
                </a:cubicBezTo>
                <a:cubicBezTo>
                  <a:pt x="15260" y="17765"/>
                  <a:pt x="15185" y="17730"/>
                  <a:pt x="15147" y="17730"/>
                </a:cubicBezTo>
                <a:cubicBezTo>
                  <a:pt x="15071" y="17765"/>
                  <a:pt x="14957" y="17836"/>
                  <a:pt x="14881" y="17871"/>
                </a:cubicBezTo>
                <a:cubicBezTo>
                  <a:pt x="14843" y="17906"/>
                  <a:pt x="14805" y="18012"/>
                  <a:pt x="14767" y="18047"/>
                </a:cubicBezTo>
                <a:cubicBezTo>
                  <a:pt x="14729" y="18082"/>
                  <a:pt x="14615" y="18152"/>
                  <a:pt x="14577" y="18117"/>
                </a:cubicBezTo>
                <a:cubicBezTo>
                  <a:pt x="14539" y="18117"/>
                  <a:pt x="14539" y="18047"/>
                  <a:pt x="14501" y="18012"/>
                </a:cubicBezTo>
                <a:cubicBezTo>
                  <a:pt x="14425" y="18012"/>
                  <a:pt x="14311" y="18012"/>
                  <a:pt x="14236" y="18012"/>
                </a:cubicBezTo>
                <a:cubicBezTo>
                  <a:pt x="14198" y="18047"/>
                  <a:pt x="14160" y="18117"/>
                  <a:pt x="14122" y="18117"/>
                </a:cubicBezTo>
                <a:cubicBezTo>
                  <a:pt x="14084" y="18152"/>
                  <a:pt x="13970" y="18188"/>
                  <a:pt x="13932" y="18223"/>
                </a:cubicBezTo>
                <a:cubicBezTo>
                  <a:pt x="13894" y="18223"/>
                  <a:pt x="13856" y="18328"/>
                  <a:pt x="13856" y="18364"/>
                </a:cubicBezTo>
                <a:cubicBezTo>
                  <a:pt x="13818" y="18399"/>
                  <a:pt x="13742" y="18434"/>
                  <a:pt x="13704" y="18434"/>
                </a:cubicBezTo>
                <a:cubicBezTo>
                  <a:pt x="13666" y="18469"/>
                  <a:pt x="13590" y="18434"/>
                  <a:pt x="13552" y="18434"/>
                </a:cubicBezTo>
                <a:cubicBezTo>
                  <a:pt x="13514" y="18434"/>
                  <a:pt x="13438" y="18434"/>
                  <a:pt x="13400" y="18434"/>
                </a:cubicBezTo>
                <a:cubicBezTo>
                  <a:pt x="13362" y="18469"/>
                  <a:pt x="13286" y="18504"/>
                  <a:pt x="13286" y="18539"/>
                </a:cubicBezTo>
                <a:cubicBezTo>
                  <a:pt x="13249" y="18539"/>
                  <a:pt x="13211" y="18645"/>
                  <a:pt x="13173" y="18680"/>
                </a:cubicBezTo>
                <a:cubicBezTo>
                  <a:pt x="13135" y="18680"/>
                  <a:pt x="12983" y="18645"/>
                  <a:pt x="12907" y="18645"/>
                </a:cubicBezTo>
                <a:cubicBezTo>
                  <a:pt x="12831" y="18645"/>
                  <a:pt x="12603" y="18645"/>
                  <a:pt x="12527" y="18715"/>
                </a:cubicBezTo>
                <a:cubicBezTo>
                  <a:pt x="12451" y="18715"/>
                  <a:pt x="12375" y="18786"/>
                  <a:pt x="12337" y="18856"/>
                </a:cubicBezTo>
                <a:cubicBezTo>
                  <a:pt x="12299" y="18891"/>
                  <a:pt x="12299" y="19032"/>
                  <a:pt x="12299" y="19102"/>
                </a:cubicBezTo>
                <a:cubicBezTo>
                  <a:pt x="12299" y="19137"/>
                  <a:pt x="12375" y="19243"/>
                  <a:pt x="12375" y="19313"/>
                </a:cubicBezTo>
                <a:cubicBezTo>
                  <a:pt x="12375" y="19349"/>
                  <a:pt x="12337" y="19419"/>
                  <a:pt x="12299" y="19454"/>
                </a:cubicBezTo>
                <a:cubicBezTo>
                  <a:pt x="12299" y="19454"/>
                  <a:pt x="12224" y="19489"/>
                  <a:pt x="12224" y="19524"/>
                </a:cubicBezTo>
                <a:cubicBezTo>
                  <a:pt x="12186" y="19560"/>
                  <a:pt x="12186" y="19630"/>
                  <a:pt x="12224" y="19700"/>
                </a:cubicBezTo>
                <a:cubicBezTo>
                  <a:pt x="12224" y="19736"/>
                  <a:pt x="12299" y="19806"/>
                  <a:pt x="12299" y="19841"/>
                </a:cubicBezTo>
                <a:cubicBezTo>
                  <a:pt x="12299" y="19876"/>
                  <a:pt x="12262" y="19982"/>
                  <a:pt x="12262" y="20017"/>
                </a:cubicBezTo>
                <a:cubicBezTo>
                  <a:pt x="12262" y="20087"/>
                  <a:pt x="12299" y="20228"/>
                  <a:pt x="12299" y="20298"/>
                </a:cubicBezTo>
                <a:cubicBezTo>
                  <a:pt x="12337" y="20334"/>
                  <a:pt x="12337" y="20404"/>
                  <a:pt x="12337" y="20439"/>
                </a:cubicBezTo>
                <a:cubicBezTo>
                  <a:pt x="12337" y="20474"/>
                  <a:pt x="12262" y="20509"/>
                  <a:pt x="12262" y="20545"/>
                </a:cubicBezTo>
                <a:cubicBezTo>
                  <a:pt x="12262" y="20615"/>
                  <a:pt x="12262" y="20721"/>
                  <a:pt x="12224" y="20756"/>
                </a:cubicBezTo>
                <a:cubicBezTo>
                  <a:pt x="12224" y="20791"/>
                  <a:pt x="12186" y="20861"/>
                  <a:pt x="12148" y="20896"/>
                </a:cubicBezTo>
                <a:cubicBezTo>
                  <a:pt x="12110" y="20896"/>
                  <a:pt x="12034" y="20932"/>
                  <a:pt x="11996" y="20932"/>
                </a:cubicBezTo>
                <a:cubicBezTo>
                  <a:pt x="11958" y="20967"/>
                  <a:pt x="11920" y="21002"/>
                  <a:pt x="11882" y="21037"/>
                </a:cubicBezTo>
                <a:cubicBezTo>
                  <a:pt x="11844" y="21072"/>
                  <a:pt x="11806" y="21107"/>
                  <a:pt x="11768" y="21143"/>
                </a:cubicBezTo>
                <a:cubicBezTo>
                  <a:pt x="11730" y="21143"/>
                  <a:pt x="11616" y="21143"/>
                  <a:pt x="11540" y="21143"/>
                </a:cubicBezTo>
                <a:cubicBezTo>
                  <a:pt x="11502" y="21143"/>
                  <a:pt x="11426" y="21143"/>
                  <a:pt x="11350" y="21143"/>
                </a:cubicBezTo>
                <a:cubicBezTo>
                  <a:pt x="11312" y="21107"/>
                  <a:pt x="11237" y="21072"/>
                  <a:pt x="11199" y="21072"/>
                </a:cubicBezTo>
                <a:cubicBezTo>
                  <a:pt x="11199" y="21072"/>
                  <a:pt x="11123" y="21037"/>
                  <a:pt x="11123" y="21037"/>
                </a:cubicBezTo>
                <a:cubicBezTo>
                  <a:pt x="11047" y="21037"/>
                  <a:pt x="10971" y="21072"/>
                  <a:pt x="10933" y="21072"/>
                </a:cubicBezTo>
                <a:cubicBezTo>
                  <a:pt x="10895" y="21107"/>
                  <a:pt x="10819" y="21107"/>
                  <a:pt x="10781" y="21143"/>
                </a:cubicBezTo>
                <a:cubicBezTo>
                  <a:pt x="10743" y="21143"/>
                  <a:pt x="10705" y="21213"/>
                  <a:pt x="10667" y="21213"/>
                </a:cubicBezTo>
                <a:cubicBezTo>
                  <a:pt x="10667" y="21248"/>
                  <a:pt x="10629" y="21319"/>
                  <a:pt x="10629" y="21319"/>
                </a:cubicBezTo>
                <a:cubicBezTo>
                  <a:pt x="10553" y="21354"/>
                  <a:pt x="10439" y="21354"/>
                  <a:pt x="10401" y="21354"/>
                </a:cubicBezTo>
                <a:cubicBezTo>
                  <a:pt x="10363" y="21354"/>
                  <a:pt x="10288" y="21283"/>
                  <a:pt x="10250" y="21283"/>
                </a:cubicBezTo>
                <a:cubicBezTo>
                  <a:pt x="10250" y="21248"/>
                  <a:pt x="10250" y="21178"/>
                  <a:pt x="10250" y="21143"/>
                </a:cubicBezTo>
                <a:cubicBezTo>
                  <a:pt x="10288" y="21107"/>
                  <a:pt x="10325" y="21072"/>
                  <a:pt x="10363" y="21037"/>
                </a:cubicBezTo>
                <a:cubicBezTo>
                  <a:pt x="10401" y="21037"/>
                  <a:pt x="10477" y="21037"/>
                  <a:pt x="10515" y="21037"/>
                </a:cubicBezTo>
                <a:cubicBezTo>
                  <a:pt x="10553" y="21002"/>
                  <a:pt x="10629" y="20932"/>
                  <a:pt x="10667" y="20932"/>
                </a:cubicBezTo>
                <a:cubicBezTo>
                  <a:pt x="10705" y="20932"/>
                  <a:pt x="10781" y="20932"/>
                  <a:pt x="10819" y="20932"/>
                </a:cubicBezTo>
                <a:cubicBezTo>
                  <a:pt x="10857" y="20896"/>
                  <a:pt x="10933" y="20861"/>
                  <a:pt x="10933" y="20826"/>
                </a:cubicBezTo>
                <a:cubicBezTo>
                  <a:pt x="10933" y="20756"/>
                  <a:pt x="10933" y="20650"/>
                  <a:pt x="10895" y="20615"/>
                </a:cubicBezTo>
                <a:cubicBezTo>
                  <a:pt x="10857" y="20580"/>
                  <a:pt x="10781" y="20545"/>
                  <a:pt x="10743" y="20509"/>
                </a:cubicBezTo>
                <a:cubicBezTo>
                  <a:pt x="10705" y="20474"/>
                  <a:pt x="10705" y="20404"/>
                  <a:pt x="10667" y="20369"/>
                </a:cubicBezTo>
                <a:cubicBezTo>
                  <a:pt x="10629" y="20334"/>
                  <a:pt x="10553" y="20263"/>
                  <a:pt x="10515" y="20228"/>
                </a:cubicBezTo>
                <a:cubicBezTo>
                  <a:pt x="10477" y="20228"/>
                  <a:pt x="10363" y="20228"/>
                  <a:pt x="10288" y="20228"/>
                </a:cubicBezTo>
                <a:cubicBezTo>
                  <a:pt x="10212" y="20228"/>
                  <a:pt x="10060" y="20263"/>
                  <a:pt x="9984" y="20298"/>
                </a:cubicBezTo>
                <a:cubicBezTo>
                  <a:pt x="9946" y="20298"/>
                  <a:pt x="9832" y="20263"/>
                  <a:pt x="9756" y="20298"/>
                </a:cubicBezTo>
                <a:cubicBezTo>
                  <a:pt x="9718" y="20334"/>
                  <a:pt x="9680" y="20439"/>
                  <a:pt x="9642" y="20474"/>
                </a:cubicBezTo>
                <a:cubicBezTo>
                  <a:pt x="9604" y="20545"/>
                  <a:pt x="9490" y="20580"/>
                  <a:pt x="9452" y="20580"/>
                </a:cubicBezTo>
                <a:cubicBezTo>
                  <a:pt x="9376" y="20615"/>
                  <a:pt x="9301" y="20545"/>
                  <a:pt x="9263" y="20545"/>
                </a:cubicBezTo>
                <a:cubicBezTo>
                  <a:pt x="9225" y="20580"/>
                  <a:pt x="9225" y="20615"/>
                  <a:pt x="9187" y="20650"/>
                </a:cubicBezTo>
                <a:cubicBezTo>
                  <a:pt x="9187" y="20685"/>
                  <a:pt x="9111" y="20721"/>
                  <a:pt x="9073" y="20756"/>
                </a:cubicBezTo>
                <a:cubicBezTo>
                  <a:pt x="9073" y="20791"/>
                  <a:pt x="8997" y="20861"/>
                  <a:pt x="8997" y="20896"/>
                </a:cubicBezTo>
                <a:cubicBezTo>
                  <a:pt x="8997" y="20932"/>
                  <a:pt x="9073" y="20967"/>
                  <a:pt x="9073" y="21002"/>
                </a:cubicBezTo>
                <a:cubicBezTo>
                  <a:pt x="9073" y="21037"/>
                  <a:pt x="9035" y="21143"/>
                  <a:pt x="9035" y="21178"/>
                </a:cubicBezTo>
                <a:cubicBezTo>
                  <a:pt x="9035" y="21213"/>
                  <a:pt x="8997" y="21248"/>
                  <a:pt x="8959" y="21283"/>
                </a:cubicBezTo>
                <a:cubicBezTo>
                  <a:pt x="8921" y="21319"/>
                  <a:pt x="8845" y="21354"/>
                  <a:pt x="8807" y="21389"/>
                </a:cubicBezTo>
                <a:cubicBezTo>
                  <a:pt x="8731" y="21389"/>
                  <a:pt x="8693" y="21494"/>
                  <a:pt x="8655" y="21530"/>
                </a:cubicBezTo>
                <a:cubicBezTo>
                  <a:pt x="8617" y="21530"/>
                  <a:pt x="8503" y="21530"/>
                  <a:pt x="8465" y="21530"/>
                </a:cubicBezTo>
                <a:cubicBezTo>
                  <a:pt x="8427" y="21530"/>
                  <a:pt x="8314" y="21530"/>
                  <a:pt x="8276" y="21530"/>
                </a:cubicBezTo>
                <a:cubicBezTo>
                  <a:pt x="8238" y="21530"/>
                  <a:pt x="8124" y="21600"/>
                  <a:pt x="8048" y="21565"/>
                </a:cubicBezTo>
                <a:cubicBezTo>
                  <a:pt x="8010" y="21565"/>
                  <a:pt x="8010" y="21494"/>
                  <a:pt x="7972" y="21459"/>
                </a:cubicBezTo>
                <a:cubicBezTo>
                  <a:pt x="7934" y="21459"/>
                  <a:pt x="7858" y="21459"/>
                  <a:pt x="7820" y="21459"/>
                </a:cubicBezTo>
                <a:cubicBezTo>
                  <a:pt x="7782" y="21459"/>
                  <a:pt x="7706" y="21494"/>
                  <a:pt x="7668" y="21494"/>
                </a:cubicBezTo>
                <a:cubicBezTo>
                  <a:pt x="7668" y="21494"/>
                  <a:pt x="7592" y="21494"/>
                  <a:pt x="7554" y="21494"/>
                </a:cubicBezTo>
                <a:cubicBezTo>
                  <a:pt x="7478" y="21494"/>
                  <a:pt x="7402" y="21424"/>
                  <a:pt x="7364" y="21424"/>
                </a:cubicBezTo>
                <a:cubicBezTo>
                  <a:pt x="7289" y="21389"/>
                  <a:pt x="7213" y="21424"/>
                  <a:pt x="7137" y="21424"/>
                </a:cubicBezTo>
                <a:cubicBezTo>
                  <a:pt x="7099" y="21459"/>
                  <a:pt x="7061" y="21494"/>
                  <a:pt x="7023" y="21530"/>
                </a:cubicBezTo>
                <a:cubicBezTo>
                  <a:pt x="6947" y="21530"/>
                  <a:pt x="6833" y="21530"/>
                  <a:pt x="6795" y="21530"/>
                </a:cubicBezTo>
                <a:cubicBezTo>
                  <a:pt x="6719" y="21530"/>
                  <a:pt x="6567" y="21530"/>
                  <a:pt x="6491" y="21494"/>
                </a:cubicBezTo>
                <a:cubicBezTo>
                  <a:pt x="6453" y="21459"/>
                  <a:pt x="6453" y="21354"/>
                  <a:pt x="6453" y="21319"/>
                </a:cubicBezTo>
                <a:cubicBezTo>
                  <a:pt x="6415" y="21283"/>
                  <a:pt x="6378" y="21213"/>
                  <a:pt x="6340" y="21178"/>
                </a:cubicBezTo>
                <a:cubicBezTo>
                  <a:pt x="6340" y="21178"/>
                  <a:pt x="6264" y="21178"/>
                  <a:pt x="6226" y="21178"/>
                </a:cubicBezTo>
                <a:cubicBezTo>
                  <a:pt x="6188" y="21143"/>
                  <a:pt x="6112" y="21072"/>
                  <a:pt x="6074" y="21037"/>
                </a:cubicBezTo>
                <a:cubicBezTo>
                  <a:pt x="6036" y="21002"/>
                  <a:pt x="5884" y="20932"/>
                  <a:pt x="5846" y="20896"/>
                </a:cubicBezTo>
                <a:cubicBezTo>
                  <a:pt x="5770" y="20861"/>
                  <a:pt x="5694" y="20826"/>
                  <a:pt x="5656" y="20756"/>
                </a:cubicBezTo>
                <a:cubicBezTo>
                  <a:pt x="5656" y="20756"/>
                  <a:pt x="5618" y="20685"/>
                  <a:pt x="5618" y="20650"/>
                </a:cubicBezTo>
                <a:cubicBezTo>
                  <a:pt x="5618" y="20615"/>
                  <a:pt x="5656" y="20545"/>
                  <a:pt x="5656" y="20509"/>
                </a:cubicBezTo>
                <a:cubicBezTo>
                  <a:pt x="5656" y="20509"/>
                  <a:pt x="5618" y="20474"/>
                  <a:pt x="5618" y="20439"/>
                </a:cubicBezTo>
                <a:cubicBezTo>
                  <a:pt x="5580" y="20404"/>
                  <a:pt x="5504" y="20369"/>
                  <a:pt x="5504" y="20334"/>
                </a:cubicBezTo>
                <a:cubicBezTo>
                  <a:pt x="5504" y="20334"/>
                  <a:pt x="5504" y="20263"/>
                  <a:pt x="5466" y="20228"/>
                </a:cubicBezTo>
                <a:cubicBezTo>
                  <a:pt x="5428" y="20193"/>
                  <a:pt x="5277" y="20158"/>
                  <a:pt x="5201" y="20158"/>
                </a:cubicBezTo>
                <a:cubicBezTo>
                  <a:pt x="5163" y="20158"/>
                  <a:pt x="5125" y="20228"/>
                  <a:pt x="5087" y="20228"/>
                </a:cubicBezTo>
                <a:cubicBezTo>
                  <a:pt x="5011" y="20263"/>
                  <a:pt x="4859" y="20228"/>
                  <a:pt x="4821" y="20263"/>
                </a:cubicBezTo>
                <a:cubicBezTo>
                  <a:pt x="4783" y="20298"/>
                  <a:pt x="4783" y="20404"/>
                  <a:pt x="4745" y="20404"/>
                </a:cubicBezTo>
                <a:cubicBezTo>
                  <a:pt x="4707" y="20439"/>
                  <a:pt x="4631" y="20369"/>
                  <a:pt x="4593" y="20334"/>
                </a:cubicBezTo>
                <a:cubicBezTo>
                  <a:pt x="4555" y="20298"/>
                  <a:pt x="4517" y="20228"/>
                  <a:pt x="4479" y="20193"/>
                </a:cubicBezTo>
                <a:cubicBezTo>
                  <a:pt x="4479" y="20158"/>
                  <a:pt x="4404" y="20158"/>
                  <a:pt x="4404" y="20158"/>
                </a:cubicBezTo>
                <a:cubicBezTo>
                  <a:pt x="4366" y="20158"/>
                  <a:pt x="4290" y="20228"/>
                  <a:pt x="4252" y="20228"/>
                </a:cubicBezTo>
                <a:cubicBezTo>
                  <a:pt x="4214" y="20193"/>
                  <a:pt x="4138" y="20158"/>
                  <a:pt x="4138" y="20122"/>
                </a:cubicBezTo>
                <a:cubicBezTo>
                  <a:pt x="4138" y="20087"/>
                  <a:pt x="4138" y="20017"/>
                  <a:pt x="4138" y="19982"/>
                </a:cubicBezTo>
                <a:cubicBezTo>
                  <a:pt x="4138" y="19947"/>
                  <a:pt x="4176" y="19911"/>
                  <a:pt x="4176" y="19876"/>
                </a:cubicBezTo>
                <a:cubicBezTo>
                  <a:pt x="4214" y="19806"/>
                  <a:pt x="4214" y="19700"/>
                  <a:pt x="4214" y="19665"/>
                </a:cubicBezTo>
                <a:cubicBezTo>
                  <a:pt x="4176" y="19595"/>
                  <a:pt x="4100" y="19524"/>
                  <a:pt x="4062" y="19454"/>
                </a:cubicBezTo>
                <a:cubicBezTo>
                  <a:pt x="4062" y="19454"/>
                  <a:pt x="4024" y="19419"/>
                  <a:pt x="4024" y="19384"/>
                </a:cubicBezTo>
                <a:cubicBezTo>
                  <a:pt x="3986" y="19349"/>
                  <a:pt x="3872" y="19349"/>
                  <a:pt x="3834" y="19349"/>
                </a:cubicBezTo>
                <a:cubicBezTo>
                  <a:pt x="3796" y="19313"/>
                  <a:pt x="3720" y="19243"/>
                  <a:pt x="3682" y="19208"/>
                </a:cubicBezTo>
                <a:cubicBezTo>
                  <a:pt x="3644" y="19173"/>
                  <a:pt x="3606" y="19137"/>
                  <a:pt x="3568" y="19137"/>
                </a:cubicBezTo>
                <a:cubicBezTo>
                  <a:pt x="3492" y="19102"/>
                  <a:pt x="3417" y="19102"/>
                  <a:pt x="3341" y="19102"/>
                </a:cubicBezTo>
                <a:cubicBezTo>
                  <a:pt x="3303" y="19102"/>
                  <a:pt x="3189" y="19137"/>
                  <a:pt x="3151" y="19102"/>
                </a:cubicBezTo>
                <a:cubicBezTo>
                  <a:pt x="3075" y="19067"/>
                  <a:pt x="3037" y="18997"/>
                  <a:pt x="2999" y="18962"/>
                </a:cubicBezTo>
                <a:cubicBezTo>
                  <a:pt x="2961" y="18962"/>
                  <a:pt x="2885" y="18891"/>
                  <a:pt x="2847" y="18856"/>
                </a:cubicBezTo>
                <a:cubicBezTo>
                  <a:pt x="2847" y="18856"/>
                  <a:pt x="2771" y="18856"/>
                  <a:pt x="2771" y="18821"/>
                </a:cubicBezTo>
                <a:cubicBezTo>
                  <a:pt x="2733" y="18821"/>
                  <a:pt x="2733" y="18750"/>
                  <a:pt x="2733" y="18715"/>
                </a:cubicBezTo>
                <a:cubicBezTo>
                  <a:pt x="2733" y="18680"/>
                  <a:pt x="2809" y="18645"/>
                  <a:pt x="2809" y="18610"/>
                </a:cubicBezTo>
                <a:cubicBezTo>
                  <a:pt x="2847" y="18575"/>
                  <a:pt x="2885" y="18504"/>
                  <a:pt x="2885" y="18504"/>
                </a:cubicBezTo>
                <a:cubicBezTo>
                  <a:pt x="2923" y="18469"/>
                  <a:pt x="2999" y="18469"/>
                  <a:pt x="2999" y="18469"/>
                </a:cubicBezTo>
                <a:cubicBezTo>
                  <a:pt x="3037" y="18469"/>
                  <a:pt x="3037" y="18399"/>
                  <a:pt x="3037" y="18364"/>
                </a:cubicBezTo>
                <a:cubicBezTo>
                  <a:pt x="2999" y="18328"/>
                  <a:pt x="2923" y="18293"/>
                  <a:pt x="2885" y="18258"/>
                </a:cubicBezTo>
                <a:cubicBezTo>
                  <a:pt x="2847" y="18258"/>
                  <a:pt x="2809" y="18223"/>
                  <a:pt x="2771" y="18188"/>
                </a:cubicBezTo>
                <a:cubicBezTo>
                  <a:pt x="2771" y="18188"/>
                  <a:pt x="2695" y="18152"/>
                  <a:pt x="2695" y="18117"/>
                </a:cubicBezTo>
                <a:cubicBezTo>
                  <a:pt x="2619" y="18117"/>
                  <a:pt x="2543" y="18082"/>
                  <a:pt x="2467" y="18047"/>
                </a:cubicBezTo>
                <a:cubicBezTo>
                  <a:pt x="2430" y="18047"/>
                  <a:pt x="2392" y="17941"/>
                  <a:pt x="2354" y="17941"/>
                </a:cubicBezTo>
                <a:cubicBezTo>
                  <a:pt x="2316" y="17871"/>
                  <a:pt x="2202" y="17801"/>
                  <a:pt x="2164" y="17765"/>
                </a:cubicBezTo>
                <a:cubicBezTo>
                  <a:pt x="2126" y="17765"/>
                  <a:pt x="2126" y="17730"/>
                  <a:pt x="2088" y="17695"/>
                </a:cubicBezTo>
                <a:close/>
              </a:path>
            </a:pathLst>
          </a:custGeom>
          <a:solidFill>
            <a:srgbClr val="DCDEE0"/>
          </a:solidFill>
          <a:ln w="25400">
            <a:solidFill>
              <a:srgbClr val="FFFFFF"/>
            </a:solidFill>
            <a:miter/>
          </a:ln>
        </p:spPr>
        <p:txBody>
          <a:bodyPr lIns="60960" tIns="60960" rIns="60960" bIns="60960"/>
          <a:lstStyle/>
          <a:p>
            <a:pPr defTabSz="457200">
              <a:defRPr sz="5600">
                <a:latin typeface="Gill Sans"/>
                <a:ea typeface="Gill Sans"/>
                <a:cs typeface="Gill Sans"/>
                <a:sym typeface="Gill Sans"/>
              </a:defRPr>
            </a:pPr>
            <a:endParaRPr sz="7465"/>
          </a:p>
        </p:txBody>
      </p:sp>
      <p:sp>
        <p:nvSpPr>
          <p:cNvPr id="12071" name="Shape 12071"/>
          <p:cNvSpPr/>
          <p:nvPr/>
        </p:nvSpPr>
        <p:spPr>
          <a:xfrm>
            <a:off x="455112" y="642850"/>
            <a:ext cx="1235091" cy="1342345"/>
          </a:xfrm>
          <a:custGeom>
            <a:cxnLst>
              <a:cxn ang="0">
                <a:pos x="wd2" y="hd2"/>
              </a:cxn>
              <a:cxn ang="5400000">
                <a:pos x="wd2" y="hd2"/>
              </a:cxn>
              <a:cxn ang="10800000">
                <a:pos x="wd2" y="hd2"/>
              </a:cxn>
              <a:cxn ang="16200000">
                <a:pos x="wd2" y="hd2"/>
              </a:cxn>
            </a:cxnLst>
            <a:rect l="0" t="0" r="r" b="b"/>
            <a:pathLst>
              <a:path w="21600" h="21544" extrusionOk="0">
                <a:moveTo>
                  <a:pt x="21600" y="4287"/>
                </a:moveTo>
                <a:cubicBezTo>
                  <a:pt x="21600" y="4331"/>
                  <a:pt x="21600" y="4374"/>
                  <a:pt x="21600" y="4418"/>
                </a:cubicBezTo>
                <a:cubicBezTo>
                  <a:pt x="21600" y="4461"/>
                  <a:pt x="21553" y="4549"/>
                  <a:pt x="21553" y="4592"/>
                </a:cubicBezTo>
                <a:cubicBezTo>
                  <a:pt x="21553" y="4636"/>
                  <a:pt x="21553" y="4766"/>
                  <a:pt x="21553" y="4810"/>
                </a:cubicBezTo>
                <a:cubicBezTo>
                  <a:pt x="21553" y="4853"/>
                  <a:pt x="21553" y="4941"/>
                  <a:pt x="21505" y="4984"/>
                </a:cubicBezTo>
                <a:cubicBezTo>
                  <a:pt x="21505" y="5028"/>
                  <a:pt x="21411" y="5115"/>
                  <a:pt x="21363" y="5158"/>
                </a:cubicBezTo>
                <a:cubicBezTo>
                  <a:pt x="21316" y="5202"/>
                  <a:pt x="21174" y="5202"/>
                  <a:pt x="21079" y="5245"/>
                </a:cubicBezTo>
                <a:cubicBezTo>
                  <a:pt x="21032" y="5245"/>
                  <a:pt x="20937" y="5245"/>
                  <a:pt x="20889" y="5289"/>
                </a:cubicBezTo>
                <a:cubicBezTo>
                  <a:pt x="20842" y="5289"/>
                  <a:pt x="20842" y="5376"/>
                  <a:pt x="20795" y="5420"/>
                </a:cubicBezTo>
                <a:cubicBezTo>
                  <a:pt x="20795" y="5463"/>
                  <a:pt x="20747" y="5550"/>
                  <a:pt x="20747" y="5550"/>
                </a:cubicBezTo>
                <a:cubicBezTo>
                  <a:pt x="20700" y="5594"/>
                  <a:pt x="20605" y="5637"/>
                  <a:pt x="20605" y="5594"/>
                </a:cubicBezTo>
                <a:cubicBezTo>
                  <a:pt x="20558" y="5594"/>
                  <a:pt x="20605" y="5550"/>
                  <a:pt x="20605" y="5507"/>
                </a:cubicBezTo>
                <a:cubicBezTo>
                  <a:pt x="20558" y="5463"/>
                  <a:pt x="20416" y="5507"/>
                  <a:pt x="20368" y="5463"/>
                </a:cubicBezTo>
                <a:cubicBezTo>
                  <a:pt x="20368" y="5463"/>
                  <a:pt x="20368" y="5376"/>
                  <a:pt x="20368" y="5376"/>
                </a:cubicBezTo>
                <a:cubicBezTo>
                  <a:pt x="20321" y="5332"/>
                  <a:pt x="20274" y="5332"/>
                  <a:pt x="20274" y="5376"/>
                </a:cubicBezTo>
                <a:cubicBezTo>
                  <a:pt x="20226" y="5376"/>
                  <a:pt x="20132" y="5420"/>
                  <a:pt x="20084" y="5420"/>
                </a:cubicBezTo>
                <a:cubicBezTo>
                  <a:pt x="20084" y="5463"/>
                  <a:pt x="20084" y="5550"/>
                  <a:pt x="20084" y="5594"/>
                </a:cubicBezTo>
                <a:cubicBezTo>
                  <a:pt x="20084" y="5637"/>
                  <a:pt x="20037" y="5768"/>
                  <a:pt x="20037" y="5811"/>
                </a:cubicBezTo>
                <a:cubicBezTo>
                  <a:pt x="20037" y="5855"/>
                  <a:pt x="20037" y="5942"/>
                  <a:pt x="20084" y="5986"/>
                </a:cubicBezTo>
                <a:cubicBezTo>
                  <a:pt x="20084" y="5986"/>
                  <a:pt x="20179" y="5986"/>
                  <a:pt x="20226" y="5986"/>
                </a:cubicBezTo>
                <a:cubicBezTo>
                  <a:pt x="20274" y="6029"/>
                  <a:pt x="20274" y="6203"/>
                  <a:pt x="20274" y="6247"/>
                </a:cubicBezTo>
                <a:cubicBezTo>
                  <a:pt x="20226" y="6334"/>
                  <a:pt x="20084" y="6378"/>
                  <a:pt x="20084" y="6465"/>
                </a:cubicBezTo>
                <a:cubicBezTo>
                  <a:pt x="20084" y="6508"/>
                  <a:pt x="20132" y="6595"/>
                  <a:pt x="20179" y="6639"/>
                </a:cubicBezTo>
                <a:cubicBezTo>
                  <a:pt x="20179" y="6682"/>
                  <a:pt x="20226" y="6770"/>
                  <a:pt x="20274" y="6770"/>
                </a:cubicBezTo>
                <a:cubicBezTo>
                  <a:pt x="20274" y="6813"/>
                  <a:pt x="20321" y="6900"/>
                  <a:pt x="20321" y="6900"/>
                </a:cubicBezTo>
                <a:cubicBezTo>
                  <a:pt x="20368" y="6900"/>
                  <a:pt x="20416" y="6857"/>
                  <a:pt x="20416" y="6857"/>
                </a:cubicBezTo>
                <a:cubicBezTo>
                  <a:pt x="20463" y="6857"/>
                  <a:pt x="20558" y="6900"/>
                  <a:pt x="20558" y="6900"/>
                </a:cubicBezTo>
                <a:cubicBezTo>
                  <a:pt x="20605" y="6900"/>
                  <a:pt x="20605" y="6944"/>
                  <a:pt x="20605" y="6987"/>
                </a:cubicBezTo>
                <a:cubicBezTo>
                  <a:pt x="20605" y="7031"/>
                  <a:pt x="20558" y="7074"/>
                  <a:pt x="20511" y="7118"/>
                </a:cubicBezTo>
                <a:cubicBezTo>
                  <a:pt x="20511" y="7118"/>
                  <a:pt x="20511" y="7205"/>
                  <a:pt x="20511" y="7249"/>
                </a:cubicBezTo>
                <a:cubicBezTo>
                  <a:pt x="20511" y="7292"/>
                  <a:pt x="20416" y="7292"/>
                  <a:pt x="20368" y="7336"/>
                </a:cubicBezTo>
                <a:cubicBezTo>
                  <a:pt x="20368" y="7379"/>
                  <a:pt x="20321" y="7510"/>
                  <a:pt x="20321" y="7597"/>
                </a:cubicBezTo>
                <a:cubicBezTo>
                  <a:pt x="20321" y="7641"/>
                  <a:pt x="20416" y="7728"/>
                  <a:pt x="20416" y="7815"/>
                </a:cubicBezTo>
                <a:cubicBezTo>
                  <a:pt x="20463" y="7858"/>
                  <a:pt x="20511" y="7945"/>
                  <a:pt x="20558" y="7945"/>
                </a:cubicBezTo>
                <a:cubicBezTo>
                  <a:pt x="20558" y="7989"/>
                  <a:pt x="20700" y="8032"/>
                  <a:pt x="20747" y="8032"/>
                </a:cubicBezTo>
                <a:cubicBezTo>
                  <a:pt x="20747" y="8076"/>
                  <a:pt x="20795" y="8163"/>
                  <a:pt x="20842" y="8207"/>
                </a:cubicBezTo>
                <a:cubicBezTo>
                  <a:pt x="20842" y="8250"/>
                  <a:pt x="20937" y="8294"/>
                  <a:pt x="20937" y="8337"/>
                </a:cubicBezTo>
                <a:cubicBezTo>
                  <a:pt x="20937" y="8381"/>
                  <a:pt x="20889" y="8468"/>
                  <a:pt x="20889" y="8511"/>
                </a:cubicBezTo>
                <a:cubicBezTo>
                  <a:pt x="20842" y="8599"/>
                  <a:pt x="20795" y="8686"/>
                  <a:pt x="20747" y="8729"/>
                </a:cubicBezTo>
                <a:cubicBezTo>
                  <a:pt x="20700" y="8729"/>
                  <a:pt x="20605" y="8773"/>
                  <a:pt x="20558" y="8773"/>
                </a:cubicBezTo>
                <a:cubicBezTo>
                  <a:pt x="20511" y="8816"/>
                  <a:pt x="20511" y="8903"/>
                  <a:pt x="20463" y="8947"/>
                </a:cubicBezTo>
                <a:cubicBezTo>
                  <a:pt x="20416" y="8991"/>
                  <a:pt x="20321" y="8991"/>
                  <a:pt x="20321" y="8991"/>
                </a:cubicBezTo>
                <a:cubicBezTo>
                  <a:pt x="20226" y="9034"/>
                  <a:pt x="20132" y="9121"/>
                  <a:pt x="20084" y="9121"/>
                </a:cubicBezTo>
                <a:cubicBezTo>
                  <a:pt x="20037" y="9165"/>
                  <a:pt x="19942" y="9208"/>
                  <a:pt x="19942" y="9252"/>
                </a:cubicBezTo>
                <a:cubicBezTo>
                  <a:pt x="19895" y="9252"/>
                  <a:pt x="19847" y="9339"/>
                  <a:pt x="19847" y="9382"/>
                </a:cubicBezTo>
                <a:cubicBezTo>
                  <a:pt x="19847" y="9470"/>
                  <a:pt x="19942" y="9513"/>
                  <a:pt x="19942" y="9600"/>
                </a:cubicBezTo>
                <a:cubicBezTo>
                  <a:pt x="19942" y="9644"/>
                  <a:pt x="19847" y="9687"/>
                  <a:pt x="19847" y="9731"/>
                </a:cubicBezTo>
                <a:cubicBezTo>
                  <a:pt x="19847" y="9818"/>
                  <a:pt x="19847" y="9905"/>
                  <a:pt x="19847" y="9949"/>
                </a:cubicBezTo>
                <a:cubicBezTo>
                  <a:pt x="19895" y="9992"/>
                  <a:pt x="20037" y="10079"/>
                  <a:pt x="20037" y="10123"/>
                </a:cubicBezTo>
                <a:cubicBezTo>
                  <a:pt x="20084" y="10166"/>
                  <a:pt x="20084" y="10297"/>
                  <a:pt x="20132" y="10384"/>
                </a:cubicBezTo>
                <a:cubicBezTo>
                  <a:pt x="20132" y="10384"/>
                  <a:pt x="20179" y="10428"/>
                  <a:pt x="20179" y="10428"/>
                </a:cubicBezTo>
                <a:cubicBezTo>
                  <a:pt x="20226" y="10428"/>
                  <a:pt x="20321" y="10384"/>
                  <a:pt x="20416" y="10384"/>
                </a:cubicBezTo>
                <a:cubicBezTo>
                  <a:pt x="20463" y="10384"/>
                  <a:pt x="20605" y="10384"/>
                  <a:pt x="20653" y="10384"/>
                </a:cubicBezTo>
                <a:cubicBezTo>
                  <a:pt x="20700" y="10341"/>
                  <a:pt x="20747" y="10297"/>
                  <a:pt x="20795" y="10253"/>
                </a:cubicBezTo>
                <a:cubicBezTo>
                  <a:pt x="20795" y="10253"/>
                  <a:pt x="20842" y="10166"/>
                  <a:pt x="20889" y="10123"/>
                </a:cubicBezTo>
                <a:cubicBezTo>
                  <a:pt x="20889" y="10123"/>
                  <a:pt x="20984" y="10079"/>
                  <a:pt x="21032" y="10123"/>
                </a:cubicBezTo>
                <a:cubicBezTo>
                  <a:pt x="21079" y="10123"/>
                  <a:pt x="21126" y="10166"/>
                  <a:pt x="21126" y="10210"/>
                </a:cubicBezTo>
                <a:cubicBezTo>
                  <a:pt x="21174" y="10210"/>
                  <a:pt x="21221" y="10297"/>
                  <a:pt x="21268" y="10341"/>
                </a:cubicBezTo>
                <a:cubicBezTo>
                  <a:pt x="21268" y="10384"/>
                  <a:pt x="21268" y="10515"/>
                  <a:pt x="21221" y="10558"/>
                </a:cubicBezTo>
                <a:cubicBezTo>
                  <a:pt x="21221" y="10558"/>
                  <a:pt x="21126" y="10558"/>
                  <a:pt x="21079" y="10558"/>
                </a:cubicBezTo>
                <a:cubicBezTo>
                  <a:pt x="21079" y="10602"/>
                  <a:pt x="20984" y="10645"/>
                  <a:pt x="20984" y="10689"/>
                </a:cubicBezTo>
                <a:cubicBezTo>
                  <a:pt x="20984" y="10732"/>
                  <a:pt x="21032" y="10820"/>
                  <a:pt x="21079" y="10863"/>
                </a:cubicBezTo>
                <a:cubicBezTo>
                  <a:pt x="21079" y="10907"/>
                  <a:pt x="21174" y="10907"/>
                  <a:pt x="21174" y="10950"/>
                </a:cubicBezTo>
                <a:cubicBezTo>
                  <a:pt x="21174" y="10994"/>
                  <a:pt x="21174" y="11081"/>
                  <a:pt x="21126" y="11124"/>
                </a:cubicBezTo>
                <a:cubicBezTo>
                  <a:pt x="21126" y="11211"/>
                  <a:pt x="21032" y="11299"/>
                  <a:pt x="21032" y="11342"/>
                </a:cubicBezTo>
                <a:cubicBezTo>
                  <a:pt x="21032" y="11386"/>
                  <a:pt x="21079" y="11473"/>
                  <a:pt x="21079" y="11516"/>
                </a:cubicBezTo>
                <a:cubicBezTo>
                  <a:pt x="21032" y="11516"/>
                  <a:pt x="21032" y="11560"/>
                  <a:pt x="20984" y="11560"/>
                </a:cubicBezTo>
                <a:cubicBezTo>
                  <a:pt x="20937" y="11560"/>
                  <a:pt x="20889" y="11647"/>
                  <a:pt x="20889" y="11691"/>
                </a:cubicBezTo>
                <a:cubicBezTo>
                  <a:pt x="20842" y="11734"/>
                  <a:pt x="20842" y="11821"/>
                  <a:pt x="20795" y="11865"/>
                </a:cubicBezTo>
                <a:cubicBezTo>
                  <a:pt x="20747" y="11865"/>
                  <a:pt x="20605" y="11821"/>
                  <a:pt x="20605" y="11821"/>
                </a:cubicBezTo>
                <a:cubicBezTo>
                  <a:pt x="20558" y="11865"/>
                  <a:pt x="20511" y="11995"/>
                  <a:pt x="20511" y="12039"/>
                </a:cubicBezTo>
                <a:cubicBezTo>
                  <a:pt x="20511" y="12082"/>
                  <a:pt x="20558" y="12170"/>
                  <a:pt x="20558" y="12257"/>
                </a:cubicBezTo>
                <a:cubicBezTo>
                  <a:pt x="20511" y="12300"/>
                  <a:pt x="20463" y="12387"/>
                  <a:pt x="20416" y="12474"/>
                </a:cubicBezTo>
                <a:cubicBezTo>
                  <a:pt x="20416" y="12518"/>
                  <a:pt x="20321" y="12605"/>
                  <a:pt x="20274" y="12649"/>
                </a:cubicBezTo>
                <a:cubicBezTo>
                  <a:pt x="20274" y="12692"/>
                  <a:pt x="20132" y="12692"/>
                  <a:pt x="20084" y="12736"/>
                </a:cubicBezTo>
                <a:cubicBezTo>
                  <a:pt x="20037" y="12779"/>
                  <a:pt x="19942" y="12866"/>
                  <a:pt x="19895" y="12910"/>
                </a:cubicBezTo>
                <a:cubicBezTo>
                  <a:pt x="19847" y="12953"/>
                  <a:pt x="19800" y="13041"/>
                  <a:pt x="19753" y="13041"/>
                </a:cubicBezTo>
                <a:cubicBezTo>
                  <a:pt x="19705" y="13084"/>
                  <a:pt x="19563" y="12997"/>
                  <a:pt x="19516" y="12997"/>
                </a:cubicBezTo>
                <a:cubicBezTo>
                  <a:pt x="19468" y="12997"/>
                  <a:pt x="19374" y="12953"/>
                  <a:pt x="19326" y="12997"/>
                </a:cubicBezTo>
                <a:cubicBezTo>
                  <a:pt x="19279" y="12997"/>
                  <a:pt x="19232" y="13084"/>
                  <a:pt x="19184" y="13128"/>
                </a:cubicBezTo>
                <a:cubicBezTo>
                  <a:pt x="19184" y="13128"/>
                  <a:pt x="19042" y="13215"/>
                  <a:pt x="18995" y="13171"/>
                </a:cubicBezTo>
                <a:cubicBezTo>
                  <a:pt x="18947" y="13171"/>
                  <a:pt x="18947" y="13084"/>
                  <a:pt x="18947" y="13041"/>
                </a:cubicBezTo>
                <a:cubicBezTo>
                  <a:pt x="18900" y="13041"/>
                  <a:pt x="18805" y="13084"/>
                  <a:pt x="18758" y="13084"/>
                </a:cubicBezTo>
                <a:cubicBezTo>
                  <a:pt x="18711" y="13128"/>
                  <a:pt x="18616" y="13215"/>
                  <a:pt x="18568" y="13258"/>
                </a:cubicBezTo>
                <a:cubicBezTo>
                  <a:pt x="18521" y="13302"/>
                  <a:pt x="18474" y="13389"/>
                  <a:pt x="18426" y="13432"/>
                </a:cubicBezTo>
                <a:cubicBezTo>
                  <a:pt x="18426" y="13476"/>
                  <a:pt x="18379" y="13563"/>
                  <a:pt x="18426" y="13607"/>
                </a:cubicBezTo>
                <a:cubicBezTo>
                  <a:pt x="18426" y="13650"/>
                  <a:pt x="18568" y="13650"/>
                  <a:pt x="18568" y="13694"/>
                </a:cubicBezTo>
                <a:cubicBezTo>
                  <a:pt x="18616" y="13737"/>
                  <a:pt x="18568" y="13824"/>
                  <a:pt x="18568" y="13911"/>
                </a:cubicBezTo>
                <a:cubicBezTo>
                  <a:pt x="18568" y="13911"/>
                  <a:pt x="18521" y="13999"/>
                  <a:pt x="18474" y="13999"/>
                </a:cubicBezTo>
                <a:cubicBezTo>
                  <a:pt x="18426" y="13999"/>
                  <a:pt x="18332" y="13955"/>
                  <a:pt x="18284" y="13955"/>
                </a:cubicBezTo>
                <a:cubicBezTo>
                  <a:pt x="18237" y="13955"/>
                  <a:pt x="18189" y="13999"/>
                  <a:pt x="18142" y="14042"/>
                </a:cubicBezTo>
                <a:cubicBezTo>
                  <a:pt x="18095" y="14086"/>
                  <a:pt x="18095" y="14216"/>
                  <a:pt x="18095" y="14260"/>
                </a:cubicBezTo>
                <a:cubicBezTo>
                  <a:pt x="18047" y="14303"/>
                  <a:pt x="18047" y="14391"/>
                  <a:pt x="18047" y="14434"/>
                </a:cubicBezTo>
                <a:cubicBezTo>
                  <a:pt x="18047" y="14478"/>
                  <a:pt x="17953" y="14608"/>
                  <a:pt x="17905" y="14652"/>
                </a:cubicBezTo>
                <a:cubicBezTo>
                  <a:pt x="17858" y="14652"/>
                  <a:pt x="17763" y="14739"/>
                  <a:pt x="17716" y="14782"/>
                </a:cubicBezTo>
                <a:cubicBezTo>
                  <a:pt x="17668" y="14826"/>
                  <a:pt x="17574" y="15000"/>
                  <a:pt x="17574" y="15087"/>
                </a:cubicBezTo>
                <a:cubicBezTo>
                  <a:pt x="17574" y="15131"/>
                  <a:pt x="17621" y="15218"/>
                  <a:pt x="17621" y="15261"/>
                </a:cubicBezTo>
                <a:cubicBezTo>
                  <a:pt x="17668" y="15305"/>
                  <a:pt x="17811" y="15349"/>
                  <a:pt x="17858" y="15349"/>
                </a:cubicBezTo>
                <a:cubicBezTo>
                  <a:pt x="17905" y="15392"/>
                  <a:pt x="18000" y="15479"/>
                  <a:pt x="18047" y="15479"/>
                </a:cubicBezTo>
                <a:cubicBezTo>
                  <a:pt x="18095" y="15523"/>
                  <a:pt x="18189" y="15566"/>
                  <a:pt x="18237" y="15566"/>
                </a:cubicBezTo>
                <a:cubicBezTo>
                  <a:pt x="18284" y="15523"/>
                  <a:pt x="18332" y="15479"/>
                  <a:pt x="18379" y="15436"/>
                </a:cubicBezTo>
                <a:cubicBezTo>
                  <a:pt x="18474" y="15436"/>
                  <a:pt x="18711" y="15479"/>
                  <a:pt x="18758" y="15523"/>
                </a:cubicBezTo>
                <a:cubicBezTo>
                  <a:pt x="18853" y="15523"/>
                  <a:pt x="18947" y="15610"/>
                  <a:pt x="18947" y="15653"/>
                </a:cubicBezTo>
                <a:cubicBezTo>
                  <a:pt x="18995" y="15697"/>
                  <a:pt x="19089" y="15828"/>
                  <a:pt x="19137" y="15871"/>
                </a:cubicBezTo>
                <a:cubicBezTo>
                  <a:pt x="19184" y="15915"/>
                  <a:pt x="19232" y="16002"/>
                  <a:pt x="19279" y="16045"/>
                </a:cubicBezTo>
                <a:cubicBezTo>
                  <a:pt x="19326" y="16045"/>
                  <a:pt x="19468" y="16002"/>
                  <a:pt x="19516" y="16045"/>
                </a:cubicBezTo>
                <a:cubicBezTo>
                  <a:pt x="19563" y="16045"/>
                  <a:pt x="19563" y="16176"/>
                  <a:pt x="19563" y="16220"/>
                </a:cubicBezTo>
                <a:cubicBezTo>
                  <a:pt x="19563" y="16263"/>
                  <a:pt x="19563" y="16350"/>
                  <a:pt x="19516" y="16394"/>
                </a:cubicBezTo>
                <a:cubicBezTo>
                  <a:pt x="19516" y="16481"/>
                  <a:pt x="19374" y="16568"/>
                  <a:pt x="19326" y="16611"/>
                </a:cubicBezTo>
                <a:cubicBezTo>
                  <a:pt x="19279" y="16655"/>
                  <a:pt x="19184" y="16699"/>
                  <a:pt x="19137" y="16742"/>
                </a:cubicBezTo>
                <a:cubicBezTo>
                  <a:pt x="19137" y="16786"/>
                  <a:pt x="19184" y="16873"/>
                  <a:pt x="19184" y="16916"/>
                </a:cubicBezTo>
                <a:cubicBezTo>
                  <a:pt x="19232" y="17003"/>
                  <a:pt x="19279" y="17091"/>
                  <a:pt x="19326" y="17134"/>
                </a:cubicBezTo>
                <a:cubicBezTo>
                  <a:pt x="19374" y="17221"/>
                  <a:pt x="19563" y="17308"/>
                  <a:pt x="19611" y="17395"/>
                </a:cubicBezTo>
                <a:cubicBezTo>
                  <a:pt x="19658" y="17439"/>
                  <a:pt x="19705" y="17526"/>
                  <a:pt x="19705" y="17570"/>
                </a:cubicBezTo>
                <a:cubicBezTo>
                  <a:pt x="19753" y="17657"/>
                  <a:pt x="19658" y="17787"/>
                  <a:pt x="19658" y="17874"/>
                </a:cubicBezTo>
                <a:cubicBezTo>
                  <a:pt x="19611" y="17918"/>
                  <a:pt x="19658" y="18092"/>
                  <a:pt x="19611" y="18179"/>
                </a:cubicBezTo>
                <a:cubicBezTo>
                  <a:pt x="19563" y="18223"/>
                  <a:pt x="19421" y="18310"/>
                  <a:pt x="19326" y="18353"/>
                </a:cubicBezTo>
                <a:cubicBezTo>
                  <a:pt x="19279" y="18397"/>
                  <a:pt x="19089" y="18441"/>
                  <a:pt x="19042" y="18528"/>
                </a:cubicBezTo>
                <a:cubicBezTo>
                  <a:pt x="18995" y="18528"/>
                  <a:pt x="18900" y="18615"/>
                  <a:pt x="18853" y="18658"/>
                </a:cubicBezTo>
                <a:cubicBezTo>
                  <a:pt x="18853" y="18702"/>
                  <a:pt x="18853" y="18789"/>
                  <a:pt x="18853" y="18876"/>
                </a:cubicBezTo>
                <a:cubicBezTo>
                  <a:pt x="18853" y="18920"/>
                  <a:pt x="18805" y="19007"/>
                  <a:pt x="18758" y="19007"/>
                </a:cubicBezTo>
                <a:cubicBezTo>
                  <a:pt x="18711" y="19050"/>
                  <a:pt x="18663" y="19050"/>
                  <a:pt x="18616" y="19050"/>
                </a:cubicBezTo>
                <a:cubicBezTo>
                  <a:pt x="18568" y="19050"/>
                  <a:pt x="18568" y="18920"/>
                  <a:pt x="18568" y="18876"/>
                </a:cubicBezTo>
                <a:cubicBezTo>
                  <a:pt x="18521" y="18832"/>
                  <a:pt x="18474" y="18745"/>
                  <a:pt x="18426" y="18702"/>
                </a:cubicBezTo>
                <a:cubicBezTo>
                  <a:pt x="18426" y="18658"/>
                  <a:pt x="18332" y="18658"/>
                  <a:pt x="18284" y="18658"/>
                </a:cubicBezTo>
                <a:cubicBezTo>
                  <a:pt x="18237" y="18658"/>
                  <a:pt x="18095" y="18615"/>
                  <a:pt x="18047" y="18615"/>
                </a:cubicBezTo>
                <a:cubicBezTo>
                  <a:pt x="18000" y="18658"/>
                  <a:pt x="17953" y="18832"/>
                  <a:pt x="17905" y="18876"/>
                </a:cubicBezTo>
                <a:cubicBezTo>
                  <a:pt x="17858" y="18920"/>
                  <a:pt x="17716" y="18963"/>
                  <a:pt x="17668" y="19007"/>
                </a:cubicBezTo>
                <a:cubicBezTo>
                  <a:pt x="17621" y="19007"/>
                  <a:pt x="17479" y="19007"/>
                  <a:pt x="17432" y="19007"/>
                </a:cubicBezTo>
                <a:cubicBezTo>
                  <a:pt x="17337" y="19050"/>
                  <a:pt x="17289" y="19137"/>
                  <a:pt x="17242" y="19181"/>
                </a:cubicBezTo>
                <a:cubicBezTo>
                  <a:pt x="17195" y="19224"/>
                  <a:pt x="17147" y="19355"/>
                  <a:pt x="17100" y="19399"/>
                </a:cubicBezTo>
                <a:cubicBezTo>
                  <a:pt x="17053" y="19399"/>
                  <a:pt x="16958" y="19442"/>
                  <a:pt x="16911" y="19442"/>
                </a:cubicBezTo>
                <a:cubicBezTo>
                  <a:pt x="16863" y="19486"/>
                  <a:pt x="16816" y="19529"/>
                  <a:pt x="16768" y="19529"/>
                </a:cubicBezTo>
                <a:cubicBezTo>
                  <a:pt x="16721" y="19573"/>
                  <a:pt x="16626" y="19573"/>
                  <a:pt x="16579" y="19616"/>
                </a:cubicBezTo>
                <a:cubicBezTo>
                  <a:pt x="16532" y="19660"/>
                  <a:pt x="16389" y="19747"/>
                  <a:pt x="16342" y="19791"/>
                </a:cubicBezTo>
                <a:cubicBezTo>
                  <a:pt x="16295" y="19834"/>
                  <a:pt x="16295" y="19921"/>
                  <a:pt x="16295" y="19965"/>
                </a:cubicBezTo>
                <a:cubicBezTo>
                  <a:pt x="16295" y="20008"/>
                  <a:pt x="16295" y="20095"/>
                  <a:pt x="16342" y="20095"/>
                </a:cubicBezTo>
                <a:cubicBezTo>
                  <a:pt x="16389" y="20139"/>
                  <a:pt x="16532" y="20139"/>
                  <a:pt x="16579" y="20139"/>
                </a:cubicBezTo>
                <a:cubicBezTo>
                  <a:pt x="16626" y="20182"/>
                  <a:pt x="16626" y="20270"/>
                  <a:pt x="16626" y="20313"/>
                </a:cubicBezTo>
                <a:cubicBezTo>
                  <a:pt x="16626" y="20357"/>
                  <a:pt x="16626" y="20444"/>
                  <a:pt x="16579" y="20487"/>
                </a:cubicBezTo>
                <a:cubicBezTo>
                  <a:pt x="16532" y="20531"/>
                  <a:pt x="16437" y="20574"/>
                  <a:pt x="16389" y="20618"/>
                </a:cubicBezTo>
                <a:cubicBezTo>
                  <a:pt x="16389" y="20618"/>
                  <a:pt x="16295" y="20661"/>
                  <a:pt x="16295" y="20705"/>
                </a:cubicBezTo>
                <a:cubicBezTo>
                  <a:pt x="16247" y="20749"/>
                  <a:pt x="16247" y="20879"/>
                  <a:pt x="16200" y="20966"/>
                </a:cubicBezTo>
                <a:cubicBezTo>
                  <a:pt x="16200" y="20966"/>
                  <a:pt x="16200" y="21053"/>
                  <a:pt x="16200" y="21053"/>
                </a:cubicBezTo>
                <a:cubicBezTo>
                  <a:pt x="16153" y="21097"/>
                  <a:pt x="16011" y="21141"/>
                  <a:pt x="15963" y="21141"/>
                </a:cubicBezTo>
                <a:cubicBezTo>
                  <a:pt x="15868" y="21184"/>
                  <a:pt x="15726" y="21141"/>
                  <a:pt x="15632" y="21097"/>
                </a:cubicBezTo>
                <a:cubicBezTo>
                  <a:pt x="15537" y="21053"/>
                  <a:pt x="15442" y="20923"/>
                  <a:pt x="15395" y="20836"/>
                </a:cubicBezTo>
                <a:cubicBezTo>
                  <a:pt x="15347" y="20749"/>
                  <a:pt x="15253" y="20531"/>
                  <a:pt x="15158" y="20444"/>
                </a:cubicBezTo>
                <a:cubicBezTo>
                  <a:pt x="15111" y="20400"/>
                  <a:pt x="14968" y="20313"/>
                  <a:pt x="14874" y="20313"/>
                </a:cubicBezTo>
                <a:cubicBezTo>
                  <a:pt x="14779" y="20313"/>
                  <a:pt x="14637" y="20400"/>
                  <a:pt x="14542" y="20444"/>
                </a:cubicBezTo>
                <a:cubicBezTo>
                  <a:pt x="14495" y="20487"/>
                  <a:pt x="14400" y="20661"/>
                  <a:pt x="14353" y="20749"/>
                </a:cubicBezTo>
                <a:cubicBezTo>
                  <a:pt x="14305" y="20836"/>
                  <a:pt x="14258" y="21010"/>
                  <a:pt x="14258" y="21097"/>
                </a:cubicBezTo>
                <a:cubicBezTo>
                  <a:pt x="14211" y="21141"/>
                  <a:pt x="14163" y="21315"/>
                  <a:pt x="14068" y="21358"/>
                </a:cubicBezTo>
                <a:cubicBezTo>
                  <a:pt x="13974" y="21445"/>
                  <a:pt x="13784" y="21489"/>
                  <a:pt x="13642" y="21489"/>
                </a:cubicBezTo>
                <a:cubicBezTo>
                  <a:pt x="13547" y="21489"/>
                  <a:pt x="13263" y="21489"/>
                  <a:pt x="13121" y="21489"/>
                </a:cubicBezTo>
                <a:cubicBezTo>
                  <a:pt x="13026" y="21489"/>
                  <a:pt x="12837" y="21402"/>
                  <a:pt x="12695" y="21402"/>
                </a:cubicBezTo>
                <a:cubicBezTo>
                  <a:pt x="12600" y="21402"/>
                  <a:pt x="12458" y="21445"/>
                  <a:pt x="12363" y="21489"/>
                </a:cubicBezTo>
                <a:cubicBezTo>
                  <a:pt x="12268" y="21489"/>
                  <a:pt x="12126" y="21576"/>
                  <a:pt x="12079" y="21532"/>
                </a:cubicBezTo>
                <a:cubicBezTo>
                  <a:pt x="12032" y="21532"/>
                  <a:pt x="11937" y="21445"/>
                  <a:pt x="11937" y="21358"/>
                </a:cubicBezTo>
                <a:cubicBezTo>
                  <a:pt x="11842" y="21271"/>
                  <a:pt x="11842" y="21053"/>
                  <a:pt x="11795" y="20966"/>
                </a:cubicBezTo>
                <a:cubicBezTo>
                  <a:pt x="11747" y="20879"/>
                  <a:pt x="11653" y="20792"/>
                  <a:pt x="11605" y="20792"/>
                </a:cubicBezTo>
                <a:cubicBezTo>
                  <a:pt x="11558" y="20749"/>
                  <a:pt x="11416" y="20792"/>
                  <a:pt x="11368" y="20792"/>
                </a:cubicBezTo>
                <a:cubicBezTo>
                  <a:pt x="11321" y="20836"/>
                  <a:pt x="11226" y="20923"/>
                  <a:pt x="11132" y="20966"/>
                </a:cubicBezTo>
                <a:cubicBezTo>
                  <a:pt x="11084" y="20966"/>
                  <a:pt x="10942" y="21010"/>
                  <a:pt x="10895" y="21010"/>
                </a:cubicBezTo>
                <a:cubicBezTo>
                  <a:pt x="10847" y="21010"/>
                  <a:pt x="10705" y="21010"/>
                  <a:pt x="10658" y="21010"/>
                </a:cubicBezTo>
                <a:cubicBezTo>
                  <a:pt x="10563" y="20966"/>
                  <a:pt x="10421" y="20879"/>
                  <a:pt x="10421" y="20836"/>
                </a:cubicBezTo>
                <a:cubicBezTo>
                  <a:pt x="10421" y="20749"/>
                  <a:pt x="10563" y="20705"/>
                  <a:pt x="10611" y="20661"/>
                </a:cubicBezTo>
                <a:cubicBezTo>
                  <a:pt x="10658" y="20618"/>
                  <a:pt x="10705" y="20487"/>
                  <a:pt x="10658" y="20444"/>
                </a:cubicBezTo>
                <a:cubicBezTo>
                  <a:pt x="10658" y="20400"/>
                  <a:pt x="10563" y="20357"/>
                  <a:pt x="10516" y="20313"/>
                </a:cubicBezTo>
                <a:cubicBezTo>
                  <a:pt x="10468" y="20270"/>
                  <a:pt x="10421" y="20139"/>
                  <a:pt x="10326" y="20095"/>
                </a:cubicBezTo>
                <a:cubicBezTo>
                  <a:pt x="10279" y="20052"/>
                  <a:pt x="10184" y="19965"/>
                  <a:pt x="10137" y="19921"/>
                </a:cubicBezTo>
                <a:cubicBezTo>
                  <a:pt x="10042" y="19878"/>
                  <a:pt x="9805" y="19834"/>
                  <a:pt x="9663" y="19834"/>
                </a:cubicBezTo>
                <a:cubicBezTo>
                  <a:pt x="9568" y="19791"/>
                  <a:pt x="9332" y="19791"/>
                  <a:pt x="9189" y="19791"/>
                </a:cubicBezTo>
                <a:cubicBezTo>
                  <a:pt x="9142" y="19791"/>
                  <a:pt x="9000" y="19791"/>
                  <a:pt x="8905" y="19791"/>
                </a:cubicBezTo>
                <a:cubicBezTo>
                  <a:pt x="8858" y="19834"/>
                  <a:pt x="8811" y="19965"/>
                  <a:pt x="8763" y="20008"/>
                </a:cubicBezTo>
                <a:cubicBezTo>
                  <a:pt x="8716" y="20052"/>
                  <a:pt x="8621" y="20095"/>
                  <a:pt x="8526" y="20095"/>
                </a:cubicBezTo>
                <a:cubicBezTo>
                  <a:pt x="8479" y="20139"/>
                  <a:pt x="8337" y="20095"/>
                  <a:pt x="8242" y="20052"/>
                </a:cubicBezTo>
                <a:cubicBezTo>
                  <a:pt x="8195" y="20008"/>
                  <a:pt x="8195" y="19878"/>
                  <a:pt x="8195" y="19791"/>
                </a:cubicBezTo>
                <a:cubicBezTo>
                  <a:pt x="8195" y="19747"/>
                  <a:pt x="8289" y="19660"/>
                  <a:pt x="8337" y="19616"/>
                </a:cubicBezTo>
                <a:cubicBezTo>
                  <a:pt x="8384" y="19573"/>
                  <a:pt x="8574" y="19486"/>
                  <a:pt x="8574" y="19399"/>
                </a:cubicBezTo>
                <a:cubicBezTo>
                  <a:pt x="8621" y="19355"/>
                  <a:pt x="8574" y="19224"/>
                  <a:pt x="8574" y="19181"/>
                </a:cubicBezTo>
                <a:cubicBezTo>
                  <a:pt x="8526" y="19137"/>
                  <a:pt x="8479" y="19050"/>
                  <a:pt x="8432" y="19050"/>
                </a:cubicBezTo>
                <a:cubicBezTo>
                  <a:pt x="8384" y="19050"/>
                  <a:pt x="8289" y="19094"/>
                  <a:pt x="8242" y="19137"/>
                </a:cubicBezTo>
                <a:cubicBezTo>
                  <a:pt x="8242" y="19137"/>
                  <a:pt x="8195" y="19224"/>
                  <a:pt x="8195" y="19268"/>
                </a:cubicBezTo>
                <a:cubicBezTo>
                  <a:pt x="8147" y="19311"/>
                  <a:pt x="8053" y="19399"/>
                  <a:pt x="8005" y="19442"/>
                </a:cubicBezTo>
                <a:cubicBezTo>
                  <a:pt x="8005" y="19486"/>
                  <a:pt x="7911" y="19486"/>
                  <a:pt x="7863" y="19529"/>
                </a:cubicBezTo>
                <a:cubicBezTo>
                  <a:pt x="7816" y="19529"/>
                  <a:pt x="7674" y="19486"/>
                  <a:pt x="7626" y="19529"/>
                </a:cubicBezTo>
                <a:cubicBezTo>
                  <a:pt x="7579" y="19529"/>
                  <a:pt x="7484" y="19573"/>
                  <a:pt x="7437" y="19573"/>
                </a:cubicBezTo>
                <a:cubicBezTo>
                  <a:pt x="7389" y="19616"/>
                  <a:pt x="7295" y="19747"/>
                  <a:pt x="7200" y="19747"/>
                </a:cubicBezTo>
                <a:cubicBezTo>
                  <a:pt x="7105" y="19791"/>
                  <a:pt x="6916" y="19791"/>
                  <a:pt x="6868" y="19791"/>
                </a:cubicBezTo>
                <a:cubicBezTo>
                  <a:pt x="6774" y="19834"/>
                  <a:pt x="6632" y="19921"/>
                  <a:pt x="6584" y="19921"/>
                </a:cubicBezTo>
                <a:cubicBezTo>
                  <a:pt x="6537" y="19921"/>
                  <a:pt x="6395" y="19921"/>
                  <a:pt x="6347" y="19878"/>
                </a:cubicBezTo>
                <a:cubicBezTo>
                  <a:pt x="6300" y="19878"/>
                  <a:pt x="6205" y="19791"/>
                  <a:pt x="6158" y="19791"/>
                </a:cubicBezTo>
                <a:cubicBezTo>
                  <a:pt x="6111" y="19747"/>
                  <a:pt x="5968" y="19747"/>
                  <a:pt x="5921" y="19703"/>
                </a:cubicBezTo>
                <a:cubicBezTo>
                  <a:pt x="5826" y="19660"/>
                  <a:pt x="5826" y="19486"/>
                  <a:pt x="5826" y="19399"/>
                </a:cubicBezTo>
                <a:cubicBezTo>
                  <a:pt x="5826" y="19355"/>
                  <a:pt x="5968" y="19224"/>
                  <a:pt x="5968" y="19181"/>
                </a:cubicBezTo>
                <a:cubicBezTo>
                  <a:pt x="6016" y="19137"/>
                  <a:pt x="6016" y="19007"/>
                  <a:pt x="6016" y="18963"/>
                </a:cubicBezTo>
                <a:cubicBezTo>
                  <a:pt x="5968" y="18920"/>
                  <a:pt x="5826" y="18876"/>
                  <a:pt x="5779" y="18832"/>
                </a:cubicBezTo>
                <a:cubicBezTo>
                  <a:pt x="5732" y="18745"/>
                  <a:pt x="5732" y="18615"/>
                  <a:pt x="5732" y="18571"/>
                </a:cubicBezTo>
                <a:cubicBezTo>
                  <a:pt x="5732" y="18484"/>
                  <a:pt x="5826" y="18310"/>
                  <a:pt x="5921" y="18266"/>
                </a:cubicBezTo>
                <a:cubicBezTo>
                  <a:pt x="5968" y="18179"/>
                  <a:pt x="6205" y="17961"/>
                  <a:pt x="6300" y="17918"/>
                </a:cubicBezTo>
                <a:cubicBezTo>
                  <a:pt x="6442" y="17874"/>
                  <a:pt x="6679" y="17831"/>
                  <a:pt x="6821" y="17787"/>
                </a:cubicBezTo>
                <a:cubicBezTo>
                  <a:pt x="6916" y="17787"/>
                  <a:pt x="7105" y="17700"/>
                  <a:pt x="7200" y="17657"/>
                </a:cubicBezTo>
                <a:cubicBezTo>
                  <a:pt x="7247" y="17613"/>
                  <a:pt x="7342" y="17482"/>
                  <a:pt x="7342" y="17439"/>
                </a:cubicBezTo>
                <a:cubicBezTo>
                  <a:pt x="7389" y="17352"/>
                  <a:pt x="7389" y="17221"/>
                  <a:pt x="7389" y="17134"/>
                </a:cubicBezTo>
                <a:cubicBezTo>
                  <a:pt x="7389" y="17091"/>
                  <a:pt x="7295" y="17003"/>
                  <a:pt x="7247" y="16960"/>
                </a:cubicBezTo>
                <a:cubicBezTo>
                  <a:pt x="7153" y="16960"/>
                  <a:pt x="7011" y="16960"/>
                  <a:pt x="6963" y="16960"/>
                </a:cubicBezTo>
                <a:cubicBezTo>
                  <a:pt x="6868" y="16960"/>
                  <a:pt x="6726" y="17003"/>
                  <a:pt x="6632" y="16960"/>
                </a:cubicBezTo>
                <a:cubicBezTo>
                  <a:pt x="6584" y="16916"/>
                  <a:pt x="6584" y="16786"/>
                  <a:pt x="6584" y="16699"/>
                </a:cubicBezTo>
                <a:cubicBezTo>
                  <a:pt x="6584" y="16655"/>
                  <a:pt x="6726" y="16524"/>
                  <a:pt x="6726" y="16437"/>
                </a:cubicBezTo>
                <a:cubicBezTo>
                  <a:pt x="6726" y="16394"/>
                  <a:pt x="6726" y="16263"/>
                  <a:pt x="6679" y="16220"/>
                </a:cubicBezTo>
                <a:cubicBezTo>
                  <a:pt x="6632" y="16176"/>
                  <a:pt x="6537" y="16089"/>
                  <a:pt x="6442" y="16089"/>
                </a:cubicBezTo>
                <a:cubicBezTo>
                  <a:pt x="6395" y="16045"/>
                  <a:pt x="6205" y="16089"/>
                  <a:pt x="6158" y="16132"/>
                </a:cubicBezTo>
                <a:cubicBezTo>
                  <a:pt x="6063" y="16132"/>
                  <a:pt x="5968" y="16220"/>
                  <a:pt x="5874" y="16220"/>
                </a:cubicBezTo>
                <a:cubicBezTo>
                  <a:pt x="5826" y="16220"/>
                  <a:pt x="5732" y="16176"/>
                  <a:pt x="5684" y="16176"/>
                </a:cubicBezTo>
                <a:cubicBezTo>
                  <a:pt x="5589" y="16132"/>
                  <a:pt x="5447" y="16176"/>
                  <a:pt x="5353" y="16220"/>
                </a:cubicBezTo>
                <a:cubicBezTo>
                  <a:pt x="5305" y="16220"/>
                  <a:pt x="5116" y="16307"/>
                  <a:pt x="5068" y="16307"/>
                </a:cubicBezTo>
                <a:cubicBezTo>
                  <a:pt x="4974" y="16307"/>
                  <a:pt x="4784" y="16307"/>
                  <a:pt x="4689" y="16263"/>
                </a:cubicBezTo>
                <a:cubicBezTo>
                  <a:pt x="4595" y="16220"/>
                  <a:pt x="4453" y="16089"/>
                  <a:pt x="4358" y="16045"/>
                </a:cubicBezTo>
                <a:cubicBezTo>
                  <a:pt x="4263" y="16002"/>
                  <a:pt x="4168" y="15958"/>
                  <a:pt x="4074" y="15958"/>
                </a:cubicBezTo>
                <a:cubicBezTo>
                  <a:pt x="4026" y="15958"/>
                  <a:pt x="3884" y="16002"/>
                  <a:pt x="3837" y="16045"/>
                </a:cubicBezTo>
                <a:cubicBezTo>
                  <a:pt x="3789" y="16089"/>
                  <a:pt x="3647" y="16132"/>
                  <a:pt x="3600" y="16132"/>
                </a:cubicBezTo>
                <a:cubicBezTo>
                  <a:pt x="3505" y="16176"/>
                  <a:pt x="3363" y="16132"/>
                  <a:pt x="3268" y="16089"/>
                </a:cubicBezTo>
                <a:cubicBezTo>
                  <a:pt x="3174" y="16045"/>
                  <a:pt x="3032" y="15915"/>
                  <a:pt x="2937" y="15915"/>
                </a:cubicBezTo>
                <a:cubicBezTo>
                  <a:pt x="2889" y="15871"/>
                  <a:pt x="2747" y="15871"/>
                  <a:pt x="2653" y="15915"/>
                </a:cubicBezTo>
                <a:cubicBezTo>
                  <a:pt x="2605" y="15915"/>
                  <a:pt x="2558" y="16045"/>
                  <a:pt x="2511" y="16089"/>
                </a:cubicBezTo>
                <a:cubicBezTo>
                  <a:pt x="2511" y="16132"/>
                  <a:pt x="2416" y="16220"/>
                  <a:pt x="2368" y="16263"/>
                </a:cubicBezTo>
                <a:cubicBezTo>
                  <a:pt x="2274" y="16263"/>
                  <a:pt x="2132" y="16307"/>
                  <a:pt x="2037" y="16307"/>
                </a:cubicBezTo>
                <a:cubicBezTo>
                  <a:pt x="1942" y="16350"/>
                  <a:pt x="1753" y="16307"/>
                  <a:pt x="1658" y="16350"/>
                </a:cubicBezTo>
                <a:cubicBezTo>
                  <a:pt x="1611" y="16350"/>
                  <a:pt x="1516" y="16437"/>
                  <a:pt x="1468" y="16481"/>
                </a:cubicBezTo>
                <a:cubicBezTo>
                  <a:pt x="1421" y="16524"/>
                  <a:pt x="1326" y="16655"/>
                  <a:pt x="1279" y="16699"/>
                </a:cubicBezTo>
                <a:cubicBezTo>
                  <a:pt x="1232" y="16742"/>
                  <a:pt x="1089" y="16829"/>
                  <a:pt x="1042" y="16873"/>
                </a:cubicBezTo>
                <a:cubicBezTo>
                  <a:pt x="947" y="16873"/>
                  <a:pt x="805" y="16873"/>
                  <a:pt x="758" y="16916"/>
                </a:cubicBezTo>
                <a:cubicBezTo>
                  <a:pt x="663" y="16916"/>
                  <a:pt x="474" y="16873"/>
                  <a:pt x="379" y="16916"/>
                </a:cubicBezTo>
                <a:cubicBezTo>
                  <a:pt x="332" y="16916"/>
                  <a:pt x="237" y="16916"/>
                  <a:pt x="237" y="16916"/>
                </a:cubicBezTo>
                <a:cubicBezTo>
                  <a:pt x="189" y="16916"/>
                  <a:pt x="95" y="16916"/>
                  <a:pt x="47" y="16916"/>
                </a:cubicBezTo>
                <a:cubicBezTo>
                  <a:pt x="47" y="16916"/>
                  <a:pt x="0" y="16916"/>
                  <a:pt x="0" y="16916"/>
                </a:cubicBezTo>
                <a:cubicBezTo>
                  <a:pt x="0" y="16829"/>
                  <a:pt x="47" y="16699"/>
                  <a:pt x="47" y="16611"/>
                </a:cubicBezTo>
                <a:cubicBezTo>
                  <a:pt x="95" y="16437"/>
                  <a:pt x="237" y="16045"/>
                  <a:pt x="284" y="15871"/>
                </a:cubicBezTo>
                <a:cubicBezTo>
                  <a:pt x="332" y="15697"/>
                  <a:pt x="474" y="15392"/>
                  <a:pt x="521" y="15218"/>
                </a:cubicBezTo>
                <a:cubicBezTo>
                  <a:pt x="568" y="15131"/>
                  <a:pt x="568" y="14913"/>
                  <a:pt x="616" y="14782"/>
                </a:cubicBezTo>
                <a:cubicBezTo>
                  <a:pt x="663" y="14739"/>
                  <a:pt x="758" y="14565"/>
                  <a:pt x="805" y="14521"/>
                </a:cubicBezTo>
                <a:cubicBezTo>
                  <a:pt x="853" y="14478"/>
                  <a:pt x="947" y="14347"/>
                  <a:pt x="1042" y="14347"/>
                </a:cubicBezTo>
                <a:cubicBezTo>
                  <a:pt x="1089" y="14303"/>
                  <a:pt x="1184" y="14303"/>
                  <a:pt x="1232" y="14347"/>
                </a:cubicBezTo>
                <a:cubicBezTo>
                  <a:pt x="1279" y="14347"/>
                  <a:pt x="1279" y="14478"/>
                  <a:pt x="1326" y="14478"/>
                </a:cubicBezTo>
                <a:cubicBezTo>
                  <a:pt x="1374" y="14521"/>
                  <a:pt x="1468" y="14565"/>
                  <a:pt x="1516" y="14521"/>
                </a:cubicBezTo>
                <a:cubicBezTo>
                  <a:pt x="1563" y="14521"/>
                  <a:pt x="1611" y="14478"/>
                  <a:pt x="1611" y="14434"/>
                </a:cubicBezTo>
                <a:cubicBezTo>
                  <a:pt x="1611" y="14391"/>
                  <a:pt x="1516" y="14303"/>
                  <a:pt x="1516" y="14260"/>
                </a:cubicBezTo>
                <a:cubicBezTo>
                  <a:pt x="1516" y="14216"/>
                  <a:pt x="1563" y="14086"/>
                  <a:pt x="1611" y="14042"/>
                </a:cubicBezTo>
                <a:cubicBezTo>
                  <a:pt x="1658" y="13999"/>
                  <a:pt x="1800" y="13999"/>
                  <a:pt x="1847" y="13955"/>
                </a:cubicBezTo>
                <a:cubicBezTo>
                  <a:pt x="1942" y="13955"/>
                  <a:pt x="1989" y="13868"/>
                  <a:pt x="2084" y="13824"/>
                </a:cubicBezTo>
                <a:cubicBezTo>
                  <a:pt x="2084" y="13781"/>
                  <a:pt x="2226" y="13737"/>
                  <a:pt x="2274" y="13694"/>
                </a:cubicBezTo>
                <a:cubicBezTo>
                  <a:pt x="2321" y="13650"/>
                  <a:pt x="2463" y="13520"/>
                  <a:pt x="2511" y="13476"/>
                </a:cubicBezTo>
                <a:cubicBezTo>
                  <a:pt x="2558" y="13476"/>
                  <a:pt x="2700" y="13432"/>
                  <a:pt x="2747" y="13432"/>
                </a:cubicBezTo>
                <a:cubicBezTo>
                  <a:pt x="2842" y="13432"/>
                  <a:pt x="2984" y="13476"/>
                  <a:pt x="3079" y="13476"/>
                </a:cubicBezTo>
                <a:cubicBezTo>
                  <a:pt x="3126" y="13476"/>
                  <a:pt x="3268" y="13476"/>
                  <a:pt x="3363" y="13432"/>
                </a:cubicBezTo>
                <a:cubicBezTo>
                  <a:pt x="3411" y="13432"/>
                  <a:pt x="3458" y="13389"/>
                  <a:pt x="3505" y="13389"/>
                </a:cubicBezTo>
                <a:cubicBezTo>
                  <a:pt x="3600" y="13345"/>
                  <a:pt x="3695" y="13389"/>
                  <a:pt x="3789" y="13389"/>
                </a:cubicBezTo>
                <a:cubicBezTo>
                  <a:pt x="3837" y="13389"/>
                  <a:pt x="3884" y="13345"/>
                  <a:pt x="3932" y="13345"/>
                </a:cubicBezTo>
                <a:cubicBezTo>
                  <a:pt x="3932" y="13302"/>
                  <a:pt x="3979" y="13215"/>
                  <a:pt x="4026" y="13171"/>
                </a:cubicBezTo>
                <a:cubicBezTo>
                  <a:pt x="4026" y="13128"/>
                  <a:pt x="4074" y="13084"/>
                  <a:pt x="4121" y="13041"/>
                </a:cubicBezTo>
                <a:cubicBezTo>
                  <a:pt x="4121" y="12997"/>
                  <a:pt x="4168" y="12910"/>
                  <a:pt x="4168" y="12866"/>
                </a:cubicBezTo>
                <a:cubicBezTo>
                  <a:pt x="4216" y="12823"/>
                  <a:pt x="4168" y="12779"/>
                  <a:pt x="4121" y="12736"/>
                </a:cubicBezTo>
                <a:cubicBezTo>
                  <a:pt x="4121" y="12692"/>
                  <a:pt x="4026" y="12692"/>
                  <a:pt x="4026" y="12692"/>
                </a:cubicBezTo>
                <a:cubicBezTo>
                  <a:pt x="3979" y="12692"/>
                  <a:pt x="3932" y="12736"/>
                  <a:pt x="3932" y="12736"/>
                </a:cubicBezTo>
                <a:cubicBezTo>
                  <a:pt x="3884" y="12779"/>
                  <a:pt x="3837" y="12866"/>
                  <a:pt x="3837" y="12910"/>
                </a:cubicBezTo>
                <a:cubicBezTo>
                  <a:pt x="3789" y="12910"/>
                  <a:pt x="3789" y="12997"/>
                  <a:pt x="3742" y="12997"/>
                </a:cubicBezTo>
                <a:cubicBezTo>
                  <a:pt x="3742" y="13041"/>
                  <a:pt x="3695" y="13041"/>
                  <a:pt x="3647" y="13084"/>
                </a:cubicBezTo>
                <a:cubicBezTo>
                  <a:pt x="3600" y="13084"/>
                  <a:pt x="3505" y="13084"/>
                  <a:pt x="3458" y="13084"/>
                </a:cubicBezTo>
                <a:cubicBezTo>
                  <a:pt x="3458" y="13128"/>
                  <a:pt x="3411" y="13171"/>
                  <a:pt x="3363" y="13171"/>
                </a:cubicBezTo>
                <a:cubicBezTo>
                  <a:pt x="3316" y="13215"/>
                  <a:pt x="3221" y="13215"/>
                  <a:pt x="3126" y="13215"/>
                </a:cubicBezTo>
                <a:cubicBezTo>
                  <a:pt x="3079" y="13215"/>
                  <a:pt x="3032" y="13171"/>
                  <a:pt x="2984" y="13171"/>
                </a:cubicBezTo>
                <a:cubicBezTo>
                  <a:pt x="2889" y="13171"/>
                  <a:pt x="2747" y="13171"/>
                  <a:pt x="2700" y="13171"/>
                </a:cubicBezTo>
                <a:cubicBezTo>
                  <a:pt x="2653" y="13215"/>
                  <a:pt x="2558" y="13258"/>
                  <a:pt x="2463" y="13302"/>
                </a:cubicBezTo>
                <a:cubicBezTo>
                  <a:pt x="2416" y="13302"/>
                  <a:pt x="2226" y="13302"/>
                  <a:pt x="2179" y="13302"/>
                </a:cubicBezTo>
                <a:cubicBezTo>
                  <a:pt x="2132" y="13302"/>
                  <a:pt x="2037" y="13258"/>
                  <a:pt x="1989" y="13258"/>
                </a:cubicBezTo>
                <a:cubicBezTo>
                  <a:pt x="1942" y="13258"/>
                  <a:pt x="1942" y="13171"/>
                  <a:pt x="1895" y="13128"/>
                </a:cubicBezTo>
                <a:cubicBezTo>
                  <a:pt x="1847" y="13128"/>
                  <a:pt x="1753" y="13128"/>
                  <a:pt x="1705" y="13084"/>
                </a:cubicBezTo>
                <a:cubicBezTo>
                  <a:pt x="1705" y="13041"/>
                  <a:pt x="1705" y="12953"/>
                  <a:pt x="1705" y="12910"/>
                </a:cubicBezTo>
                <a:cubicBezTo>
                  <a:pt x="1705" y="12866"/>
                  <a:pt x="1847" y="12779"/>
                  <a:pt x="1847" y="12736"/>
                </a:cubicBezTo>
                <a:cubicBezTo>
                  <a:pt x="1847" y="12736"/>
                  <a:pt x="1847" y="12649"/>
                  <a:pt x="1895" y="12605"/>
                </a:cubicBezTo>
                <a:cubicBezTo>
                  <a:pt x="1895" y="12561"/>
                  <a:pt x="1895" y="12431"/>
                  <a:pt x="1942" y="12431"/>
                </a:cubicBezTo>
                <a:cubicBezTo>
                  <a:pt x="1989" y="12431"/>
                  <a:pt x="2037" y="12474"/>
                  <a:pt x="2037" y="12474"/>
                </a:cubicBezTo>
                <a:cubicBezTo>
                  <a:pt x="2037" y="12518"/>
                  <a:pt x="2037" y="12561"/>
                  <a:pt x="2084" y="12605"/>
                </a:cubicBezTo>
                <a:cubicBezTo>
                  <a:pt x="2084" y="12649"/>
                  <a:pt x="2179" y="12692"/>
                  <a:pt x="2179" y="12692"/>
                </a:cubicBezTo>
                <a:cubicBezTo>
                  <a:pt x="2226" y="12692"/>
                  <a:pt x="2321" y="12649"/>
                  <a:pt x="2321" y="12605"/>
                </a:cubicBezTo>
                <a:cubicBezTo>
                  <a:pt x="2321" y="12605"/>
                  <a:pt x="2274" y="12518"/>
                  <a:pt x="2274" y="12474"/>
                </a:cubicBezTo>
                <a:cubicBezTo>
                  <a:pt x="2274" y="12431"/>
                  <a:pt x="2274" y="12387"/>
                  <a:pt x="2274" y="12344"/>
                </a:cubicBezTo>
                <a:cubicBezTo>
                  <a:pt x="2321" y="12344"/>
                  <a:pt x="2368" y="12300"/>
                  <a:pt x="2368" y="12300"/>
                </a:cubicBezTo>
                <a:cubicBezTo>
                  <a:pt x="2416" y="12300"/>
                  <a:pt x="2511" y="12300"/>
                  <a:pt x="2558" y="12300"/>
                </a:cubicBezTo>
                <a:cubicBezTo>
                  <a:pt x="2558" y="12344"/>
                  <a:pt x="2558" y="12431"/>
                  <a:pt x="2605" y="12474"/>
                </a:cubicBezTo>
                <a:cubicBezTo>
                  <a:pt x="2605" y="12474"/>
                  <a:pt x="2747" y="12474"/>
                  <a:pt x="2795" y="12474"/>
                </a:cubicBezTo>
                <a:cubicBezTo>
                  <a:pt x="2842" y="12474"/>
                  <a:pt x="2889" y="12431"/>
                  <a:pt x="2937" y="12431"/>
                </a:cubicBezTo>
                <a:cubicBezTo>
                  <a:pt x="2984" y="12387"/>
                  <a:pt x="3032" y="12300"/>
                  <a:pt x="3079" y="12300"/>
                </a:cubicBezTo>
                <a:cubicBezTo>
                  <a:pt x="3126" y="12257"/>
                  <a:pt x="3126" y="12170"/>
                  <a:pt x="3174" y="12170"/>
                </a:cubicBezTo>
                <a:cubicBezTo>
                  <a:pt x="3221" y="12126"/>
                  <a:pt x="3316" y="12039"/>
                  <a:pt x="3411" y="12039"/>
                </a:cubicBezTo>
                <a:cubicBezTo>
                  <a:pt x="3458" y="12039"/>
                  <a:pt x="3553" y="12082"/>
                  <a:pt x="3600" y="12082"/>
                </a:cubicBezTo>
                <a:cubicBezTo>
                  <a:pt x="3695" y="12082"/>
                  <a:pt x="3789" y="12039"/>
                  <a:pt x="3884" y="12039"/>
                </a:cubicBezTo>
                <a:cubicBezTo>
                  <a:pt x="3884" y="11995"/>
                  <a:pt x="3932" y="11952"/>
                  <a:pt x="3979" y="11908"/>
                </a:cubicBezTo>
                <a:cubicBezTo>
                  <a:pt x="3979" y="11865"/>
                  <a:pt x="3979" y="11778"/>
                  <a:pt x="3979" y="11734"/>
                </a:cubicBezTo>
                <a:cubicBezTo>
                  <a:pt x="3979" y="11734"/>
                  <a:pt x="3932" y="11691"/>
                  <a:pt x="3884" y="11647"/>
                </a:cubicBezTo>
                <a:cubicBezTo>
                  <a:pt x="3837" y="11647"/>
                  <a:pt x="3789" y="11647"/>
                  <a:pt x="3742" y="11647"/>
                </a:cubicBezTo>
                <a:cubicBezTo>
                  <a:pt x="3695" y="11647"/>
                  <a:pt x="3600" y="11691"/>
                  <a:pt x="3553" y="11691"/>
                </a:cubicBezTo>
                <a:cubicBezTo>
                  <a:pt x="3505" y="11691"/>
                  <a:pt x="3458" y="11778"/>
                  <a:pt x="3411" y="11778"/>
                </a:cubicBezTo>
                <a:cubicBezTo>
                  <a:pt x="3363" y="11821"/>
                  <a:pt x="3268" y="11821"/>
                  <a:pt x="3221" y="11821"/>
                </a:cubicBezTo>
                <a:cubicBezTo>
                  <a:pt x="3126" y="11821"/>
                  <a:pt x="3032" y="11865"/>
                  <a:pt x="2984" y="11821"/>
                </a:cubicBezTo>
                <a:cubicBezTo>
                  <a:pt x="2937" y="11821"/>
                  <a:pt x="2889" y="11778"/>
                  <a:pt x="2842" y="11734"/>
                </a:cubicBezTo>
                <a:cubicBezTo>
                  <a:pt x="2795" y="11734"/>
                  <a:pt x="2747" y="11778"/>
                  <a:pt x="2700" y="11778"/>
                </a:cubicBezTo>
                <a:cubicBezTo>
                  <a:pt x="2653" y="11778"/>
                  <a:pt x="2558" y="11821"/>
                  <a:pt x="2511" y="11778"/>
                </a:cubicBezTo>
                <a:cubicBezTo>
                  <a:pt x="2463" y="11778"/>
                  <a:pt x="2368" y="11691"/>
                  <a:pt x="2368" y="11691"/>
                </a:cubicBezTo>
                <a:cubicBezTo>
                  <a:pt x="2321" y="11647"/>
                  <a:pt x="2321" y="11560"/>
                  <a:pt x="2321" y="11516"/>
                </a:cubicBezTo>
                <a:cubicBezTo>
                  <a:pt x="2274" y="11473"/>
                  <a:pt x="2274" y="11429"/>
                  <a:pt x="2274" y="11386"/>
                </a:cubicBezTo>
                <a:cubicBezTo>
                  <a:pt x="2274" y="11342"/>
                  <a:pt x="2321" y="11255"/>
                  <a:pt x="2368" y="11168"/>
                </a:cubicBezTo>
                <a:cubicBezTo>
                  <a:pt x="2368" y="11124"/>
                  <a:pt x="2368" y="11037"/>
                  <a:pt x="2321" y="10994"/>
                </a:cubicBezTo>
                <a:cubicBezTo>
                  <a:pt x="2321" y="10994"/>
                  <a:pt x="2226" y="10950"/>
                  <a:pt x="2226" y="10950"/>
                </a:cubicBezTo>
                <a:cubicBezTo>
                  <a:pt x="2179" y="10907"/>
                  <a:pt x="2132" y="10820"/>
                  <a:pt x="2132" y="10776"/>
                </a:cubicBezTo>
                <a:cubicBezTo>
                  <a:pt x="2132" y="10776"/>
                  <a:pt x="2179" y="10689"/>
                  <a:pt x="2179" y="10645"/>
                </a:cubicBezTo>
                <a:cubicBezTo>
                  <a:pt x="2226" y="10645"/>
                  <a:pt x="2274" y="10645"/>
                  <a:pt x="2321" y="10602"/>
                </a:cubicBezTo>
                <a:cubicBezTo>
                  <a:pt x="2368" y="10602"/>
                  <a:pt x="2463" y="10558"/>
                  <a:pt x="2463" y="10558"/>
                </a:cubicBezTo>
                <a:cubicBezTo>
                  <a:pt x="2511" y="10558"/>
                  <a:pt x="2605" y="10515"/>
                  <a:pt x="2653" y="10515"/>
                </a:cubicBezTo>
                <a:cubicBezTo>
                  <a:pt x="2653" y="10515"/>
                  <a:pt x="2747" y="10515"/>
                  <a:pt x="2747" y="10515"/>
                </a:cubicBezTo>
                <a:cubicBezTo>
                  <a:pt x="2795" y="10558"/>
                  <a:pt x="2747" y="10602"/>
                  <a:pt x="2747" y="10645"/>
                </a:cubicBezTo>
                <a:cubicBezTo>
                  <a:pt x="2747" y="10689"/>
                  <a:pt x="2700" y="10689"/>
                  <a:pt x="2653" y="10732"/>
                </a:cubicBezTo>
                <a:cubicBezTo>
                  <a:pt x="2653" y="10776"/>
                  <a:pt x="2605" y="10820"/>
                  <a:pt x="2605" y="10863"/>
                </a:cubicBezTo>
                <a:cubicBezTo>
                  <a:pt x="2605" y="10907"/>
                  <a:pt x="2605" y="10950"/>
                  <a:pt x="2605" y="10994"/>
                </a:cubicBezTo>
                <a:cubicBezTo>
                  <a:pt x="2605" y="10994"/>
                  <a:pt x="2700" y="11037"/>
                  <a:pt x="2747" y="11037"/>
                </a:cubicBezTo>
                <a:cubicBezTo>
                  <a:pt x="2747" y="11037"/>
                  <a:pt x="2842" y="11081"/>
                  <a:pt x="2842" y="11037"/>
                </a:cubicBezTo>
                <a:cubicBezTo>
                  <a:pt x="2889" y="11037"/>
                  <a:pt x="2937" y="10950"/>
                  <a:pt x="2937" y="10907"/>
                </a:cubicBezTo>
                <a:cubicBezTo>
                  <a:pt x="2984" y="10907"/>
                  <a:pt x="2984" y="10820"/>
                  <a:pt x="2984" y="10776"/>
                </a:cubicBezTo>
                <a:cubicBezTo>
                  <a:pt x="2984" y="10732"/>
                  <a:pt x="3079" y="10689"/>
                  <a:pt x="3079" y="10645"/>
                </a:cubicBezTo>
                <a:cubicBezTo>
                  <a:pt x="3079" y="10602"/>
                  <a:pt x="3079" y="10515"/>
                  <a:pt x="3079" y="10471"/>
                </a:cubicBezTo>
                <a:cubicBezTo>
                  <a:pt x="3079" y="10471"/>
                  <a:pt x="3079" y="10384"/>
                  <a:pt x="3079" y="10341"/>
                </a:cubicBezTo>
                <a:cubicBezTo>
                  <a:pt x="3126" y="10297"/>
                  <a:pt x="3174" y="10253"/>
                  <a:pt x="3174" y="10210"/>
                </a:cubicBezTo>
                <a:cubicBezTo>
                  <a:pt x="3221" y="10166"/>
                  <a:pt x="3221" y="10079"/>
                  <a:pt x="3221" y="10079"/>
                </a:cubicBezTo>
                <a:cubicBezTo>
                  <a:pt x="3268" y="10036"/>
                  <a:pt x="3316" y="9949"/>
                  <a:pt x="3363" y="9949"/>
                </a:cubicBezTo>
                <a:cubicBezTo>
                  <a:pt x="3458" y="9905"/>
                  <a:pt x="3600" y="9949"/>
                  <a:pt x="3695" y="9905"/>
                </a:cubicBezTo>
                <a:cubicBezTo>
                  <a:pt x="3742" y="9905"/>
                  <a:pt x="3789" y="9818"/>
                  <a:pt x="3837" y="9774"/>
                </a:cubicBezTo>
                <a:cubicBezTo>
                  <a:pt x="3837" y="9731"/>
                  <a:pt x="3837" y="9644"/>
                  <a:pt x="3884" y="9600"/>
                </a:cubicBezTo>
                <a:cubicBezTo>
                  <a:pt x="3884" y="9600"/>
                  <a:pt x="3979" y="9557"/>
                  <a:pt x="3979" y="9557"/>
                </a:cubicBezTo>
                <a:cubicBezTo>
                  <a:pt x="4026" y="9513"/>
                  <a:pt x="4121" y="9513"/>
                  <a:pt x="4121" y="9513"/>
                </a:cubicBezTo>
                <a:cubicBezTo>
                  <a:pt x="4168" y="9470"/>
                  <a:pt x="4168" y="9382"/>
                  <a:pt x="4168" y="9382"/>
                </a:cubicBezTo>
                <a:cubicBezTo>
                  <a:pt x="4168" y="9339"/>
                  <a:pt x="4074" y="9295"/>
                  <a:pt x="4026" y="9295"/>
                </a:cubicBezTo>
                <a:cubicBezTo>
                  <a:pt x="3979" y="9252"/>
                  <a:pt x="3932" y="9252"/>
                  <a:pt x="3884" y="9252"/>
                </a:cubicBezTo>
                <a:cubicBezTo>
                  <a:pt x="3837" y="9295"/>
                  <a:pt x="3789" y="9295"/>
                  <a:pt x="3742" y="9295"/>
                </a:cubicBezTo>
                <a:cubicBezTo>
                  <a:pt x="3742" y="9295"/>
                  <a:pt x="3647" y="9252"/>
                  <a:pt x="3647" y="9208"/>
                </a:cubicBezTo>
                <a:cubicBezTo>
                  <a:pt x="3600" y="9208"/>
                  <a:pt x="3647" y="9078"/>
                  <a:pt x="3647" y="9034"/>
                </a:cubicBezTo>
                <a:cubicBezTo>
                  <a:pt x="3647" y="8991"/>
                  <a:pt x="3600" y="8947"/>
                  <a:pt x="3553" y="8903"/>
                </a:cubicBezTo>
                <a:cubicBezTo>
                  <a:pt x="3505" y="8903"/>
                  <a:pt x="3458" y="8903"/>
                  <a:pt x="3411" y="8903"/>
                </a:cubicBezTo>
                <a:cubicBezTo>
                  <a:pt x="3411" y="8947"/>
                  <a:pt x="3363" y="9034"/>
                  <a:pt x="3363" y="9078"/>
                </a:cubicBezTo>
                <a:cubicBezTo>
                  <a:pt x="3363" y="9078"/>
                  <a:pt x="3363" y="9165"/>
                  <a:pt x="3363" y="9208"/>
                </a:cubicBezTo>
                <a:cubicBezTo>
                  <a:pt x="3363" y="9252"/>
                  <a:pt x="3316" y="9339"/>
                  <a:pt x="3316" y="9382"/>
                </a:cubicBezTo>
                <a:cubicBezTo>
                  <a:pt x="3268" y="9382"/>
                  <a:pt x="3221" y="9470"/>
                  <a:pt x="3174" y="9470"/>
                </a:cubicBezTo>
                <a:cubicBezTo>
                  <a:pt x="3126" y="9470"/>
                  <a:pt x="3032" y="9426"/>
                  <a:pt x="2984" y="9426"/>
                </a:cubicBezTo>
                <a:cubicBezTo>
                  <a:pt x="2984" y="9382"/>
                  <a:pt x="2937" y="9339"/>
                  <a:pt x="2937" y="9339"/>
                </a:cubicBezTo>
                <a:cubicBezTo>
                  <a:pt x="2937" y="9295"/>
                  <a:pt x="3032" y="9252"/>
                  <a:pt x="3032" y="9208"/>
                </a:cubicBezTo>
                <a:cubicBezTo>
                  <a:pt x="3032" y="9208"/>
                  <a:pt x="3032" y="9121"/>
                  <a:pt x="3032" y="9121"/>
                </a:cubicBezTo>
                <a:cubicBezTo>
                  <a:pt x="2984" y="9078"/>
                  <a:pt x="2937" y="9078"/>
                  <a:pt x="2889" y="9078"/>
                </a:cubicBezTo>
                <a:cubicBezTo>
                  <a:pt x="2889" y="9121"/>
                  <a:pt x="2795" y="9121"/>
                  <a:pt x="2747" y="9165"/>
                </a:cubicBezTo>
                <a:cubicBezTo>
                  <a:pt x="2747" y="9165"/>
                  <a:pt x="2700" y="9208"/>
                  <a:pt x="2653" y="9208"/>
                </a:cubicBezTo>
                <a:cubicBezTo>
                  <a:pt x="2653" y="9252"/>
                  <a:pt x="2605" y="9339"/>
                  <a:pt x="2605" y="9382"/>
                </a:cubicBezTo>
                <a:cubicBezTo>
                  <a:pt x="2558" y="9426"/>
                  <a:pt x="2558" y="9470"/>
                  <a:pt x="2558" y="9513"/>
                </a:cubicBezTo>
                <a:cubicBezTo>
                  <a:pt x="2511" y="9513"/>
                  <a:pt x="2416" y="9513"/>
                  <a:pt x="2368" y="9513"/>
                </a:cubicBezTo>
                <a:cubicBezTo>
                  <a:pt x="2274" y="9513"/>
                  <a:pt x="2179" y="9513"/>
                  <a:pt x="2132" y="9513"/>
                </a:cubicBezTo>
                <a:cubicBezTo>
                  <a:pt x="2084" y="9557"/>
                  <a:pt x="1989" y="9600"/>
                  <a:pt x="1989" y="9600"/>
                </a:cubicBezTo>
                <a:cubicBezTo>
                  <a:pt x="1942" y="9644"/>
                  <a:pt x="1942" y="9731"/>
                  <a:pt x="1895" y="9774"/>
                </a:cubicBezTo>
                <a:cubicBezTo>
                  <a:pt x="1895" y="9818"/>
                  <a:pt x="1800" y="9905"/>
                  <a:pt x="1753" y="9949"/>
                </a:cubicBezTo>
                <a:cubicBezTo>
                  <a:pt x="1658" y="9949"/>
                  <a:pt x="1563" y="9992"/>
                  <a:pt x="1468" y="9992"/>
                </a:cubicBezTo>
                <a:cubicBezTo>
                  <a:pt x="1421" y="9992"/>
                  <a:pt x="1326" y="9992"/>
                  <a:pt x="1326" y="9949"/>
                </a:cubicBezTo>
                <a:cubicBezTo>
                  <a:pt x="1279" y="9949"/>
                  <a:pt x="1279" y="9818"/>
                  <a:pt x="1279" y="9774"/>
                </a:cubicBezTo>
                <a:cubicBezTo>
                  <a:pt x="1279" y="9731"/>
                  <a:pt x="1374" y="9687"/>
                  <a:pt x="1421" y="9687"/>
                </a:cubicBezTo>
                <a:cubicBezTo>
                  <a:pt x="1421" y="9644"/>
                  <a:pt x="1468" y="9557"/>
                  <a:pt x="1468" y="9513"/>
                </a:cubicBezTo>
                <a:cubicBezTo>
                  <a:pt x="1468" y="9470"/>
                  <a:pt x="1421" y="9382"/>
                  <a:pt x="1421" y="9382"/>
                </a:cubicBezTo>
                <a:cubicBezTo>
                  <a:pt x="1421" y="9339"/>
                  <a:pt x="1374" y="9339"/>
                  <a:pt x="1326" y="9339"/>
                </a:cubicBezTo>
                <a:cubicBezTo>
                  <a:pt x="1279" y="9339"/>
                  <a:pt x="1232" y="9382"/>
                  <a:pt x="1184" y="9339"/>
                </a:cubicBezTo>
                <a:cubicBezTo>
                  <a:pt x="1137" y="9295"/>
                  <a:pt x="1184" y="9208"/>
                  <a:pt x="1184" y="9165"/>
                </a:cubicBezTo>
                <a:cubicBezTo>
                  <a:pt x="1184" y="9121"/>
                  <a:pt x="1279" y="9078"/>
                  <a:pt x="1279" y="9034"/>
                </a:cubicBezTo>
                <a:cubicBezTo>
                  <a:pt x="1326" y="8991"/>
                  <a:pt x="1516" y="8903"/>
                  <a:pt x="1563" y="8816"/>
                </a:cubicBezTo>
                <a:cubicBezTo>
                  <a:pt x="1611" y="8773"/>
                  <a:pt x="1658" y="8642"/>
                  <a:pt x="1705" y="8555"/>
                </a:cubicBezTo>
                <a:cubicBezTo>
                  <a:pt x="1753" y="8511"/>
                  <a:pt x="1800" y="8468"/>
                  <a:pt x="1847" y="8424"/>
                </a:cubicBezTo>
                <a:cubicBezTo>
                  <a:pt x="1895" y="8381"/>
                  <a:pt x="1942" y="8294"/>
                  <a:pt x="1989" y="8250"/>
                </a:cubicBezTo>
                <a:cubicBezTo>
                  <a:pt x="2037" y="8207"/>
                  <a:pt x="2084" y="8120"/>
                  <a:pt x="2132" y="8076"/>
                </a:cubicBezTo>
                <a:cubicBezTo>
                  <a:pt x="2226" y="7989"/>
                  <a:pt x="2368" y="7858"/>
                  <a:pt x="2463" y="7815"/>
                </a:cubicBezTo>
                <a:cubicBezTo>
                  <a:pt x="2511" y="7771"/>
                  <a:pt x="2653" y="7728"/>
                  <a:pt x="2700" y="7728"/>
                </a:cubicBezTo>
                <a:cubicBezTo>
                  <a:pt x="2747" y="7728"/>
                  <a:pt x="2842" y="7771"/>
                  <a:pt x="2889" y="7728"/>
                </a:cubicBezTo>
                <a:cubicBezTo>
                  <a:pt x="2937" y="7728"/>
                  <a:pt x="3032" y="7684"/>
                  <a:pt x="3032" y="7684"/>
                </a:cubicBezTo>
                <a:cubicBezTo>
                  <a:pt x="3079" y="7641"/>
                  <a:pt x="3126" y="7553"/>
                  <a:pt x="3174" y="7553"/>
                </a:cubicBezTo>
                <a:cubicBezTo>
                  <a:pt x="3174" y="7553"/>
                  <a:pt x="3268" y="7510"/>
                  <a:pt x="3316" y="7510"/>
                </a:cubicBezTo>
                <a:cubicBezTo>
                  <a:pt x="3363" y="7510"/>
                  <a:pt x="3458" y="7510"/>
                  <a:pt x="3505" y="7510"/>
                </a:cubicBezTo>
                <a:cubicBezTo>
                  <a:pt x="3505" y="7510"/>
                  <a:pt x="3600" y="7466"/>
                  <a:pt x="3600" y="7423"/>
                </a:cubicBezTo>
                <a:cubicBezTo>
                  <a:pt x="3647" y="7379"/>
                  <a:pt x="3695" y="7292"/>
                  <a:pt x="3647" y="7249"/>
                </a:cubicBezTo>
                <a:cubicBezTo>
                  <a:pt x="3647" y="7205"/>
                  <a:pt x="3600" y="7161"/>
                  <a:pt x="3553" y="7161"/>
                </a:cubicBezTo>
                <a:cubicBezTo>
                  <a:pt x="3505" y="7161"/>
                  <a:pt x="3411" y="7161"/>
                  <a:pt x="3411" y="7161"/>
                </a:cubicBezTo>
                <a:cubicBezTo>
                  <a:pt x="3363" y="7161"/>
                  <a:pt x="3316" y="7249"/>
                  <a:pt x="3268" y="7249"/>
                </a:cubicBezTo>
                <a:cubicBezTo>
                  <a:pt x="3268" y="7292"/>
                  <a:pt x="3221" y="7336"/>
                  <a:pt x="3174" y="7379"/>
                </a:cubicBezTo>
                <a:cubicBezTo>
                  <a:pt x="3174" y="7379"/>
                  <a:pt x="3079" y="7379"/>
                  <a:pt x="3032" y="7379"/>
                </a:cubicBezTo>
                <a:cubicBezTo>
                  <a:pt x="2984" y="7379"/>
                  <a:pt x="2842" y="7379"/>
                  <a:pt x="2795" y="7379"/>
                </a:cubicBezTo>
                <a:cubicBezTo>
                  <a:pt x="2747" y="7379"/>
                  <a:pt x="2653" y="7336"/>
                  <a:pt x="2653" y="7292"/>
                </a:cubicBezTo>
                <a:cubicBezTo>
                  <a:pt x="2605" y="7292"/>
                  <a:pt x="2605" y="7205"/>
                  <a:pt x="2605" y="7161"/>
                </a:cubicBezTo>
                <a:cubicBezTo>
                  <a:pt x="2558" y="7118"/>
                  <a:pt x="2463" y="7118"/>
                  <a:pt x="2416" y="7118"/>
                </a:cubicBezTo>
                <a:cubicBezTo>
                  <a:pt x="2416" y="7118"/>
                  <a:pt x="2368" y="7161"/>
                  <a:pt x="2321" y="7161"/>
                </a:cubicBezTo>
                <a:cubicBezTo>
                  <a:pt x="2321" y="7161"/>
                  <a:pt x="2274" y="7249"/>
                  <a:pt x="2274" y="7249"/>
                </a:cubicBezTo>
                <a:cubicBezTo>
                  <a:pt x="2226" y="7292"/>
                  <a:pt x="2226" y="7336"/>
                  <a:pt x="2179" y="7379"/>
                </a:cubicBezTo>
                <a:cubicBezTo>
                  <a:pt x="2179" y="7423"/>
                  <a:pt x="2084" y="7466"/>
                  <a:pt x="2037" y="7466"/>
                </a:cubicBezTo>
                <a:cubicBezTo>
                  <a:pt x="1989" y="7510"/>
                  <a:pt x="1895" y="7510"/>
                  <a:pt x="1847" y="7510"/>
                </a:cubicBezTo>
                <a:cubicBezTo>
                  <a:pt x="1800" y="7510"/>
                  <a:pt x="1753" y="7423"/>
                  <a:pt x="1705" y="7423"/>
                </a:cubicBezTo>
                <a:cubicBezTo>
                  <a:pt x="1658" y="7336"/>
                  <a:pt x="1611" y="7249"/>
                  <a:pt x="1611" y="7161"/>
                </a:cubicBezTo>
                <a:cubicBezTo>
                  <a:pt x="1611" y="7118"/>
                  <a:pt x="1563" y="6944"/>
                  <a:pt x="1611" y="6900"/>
                </a:cubicBezTo>
                <a:cubicBezTo>
                  <a:pt x="1611" y="6813"/>
                  <a:pt x="1611" y="6682"/>
                  <a:pt x="1658" y="6639"/>
                </a:cubicBezTo>
                <a:cubicBezTo>
                  <a:pt x="1705" y="6595"/>
                  <a:pt x="1800" y="6639"/>
                  <a:pt x="1847" y="6639"/>
                </a:cubicBezTo>
                <a:cubicBezTo>
                  <a:pt x="1895" y="6639"/>
                  <a:pt x="1942" y="6595"/>
                  <a:pt x="1942" y="6595"/>
                </a:cubicBezTo>
                <a:cubicBezTo>
                  <a:pt x="1989" y="6552"/>
                  <a:pt x="1989" y="6465"/>
                  <a:pt x="1989" y="6421"/>
                </a:cubicBezTo>
                <a:cubicBezTo>
                  <a:pt x="1989" y="6378"/>
                  <a:pt x="1942" y="6291"/>
                  <a:pt x="1895" y="6247"/>
                </a:cubicBezTo>
                <a:cubicBezTo>
                  <a:pt x="1895" y="6203"/>
                  <a:pt x="1847" y="6116"/>
                  <a:pt x="1847" y="6073"/>
                </a:cubicBezTo>
                <a:cubicBezTo>
                  <a:pt x="1847" y="6029"/>
                  <a:pt x="1942" y="5899"/>
                  <a:pt x="1942" y="5855"/>
                </a:cubicBezTo>
                <a:cubicBezTo>
                  <a:pt x="1942" y="5811"/>
                  <a:pt x="1989" y="5681"/>
                  <a:pt x="1989" y="5594"/>
                </a:cubicBezTo>
                <a:cubicBezTo>
                  <a:pt x="2037" y="5550"/>
                  <a:pt x="2037" y="5463"/>
                  <a:pt x="2037" y="5420"/>
                </a:cubicBezTo>
                <a:cubicBezTo>
                  <a:pt x="2037" y="5376"/>
                  <a:pt x="1942" y="5289"/>
                  <a:pt x="1895" y="5245"/>
                </a:cubicBezTo>
                <a:cubicBezTo>
                  <a:pt x="1895" y="5245"/>
                  <a:pt x="1800" y="5245"/>
                  <a:pt x="1800" y="5245"/>
                </a:cubicBezTo>
                <a:cubicBezTo>
                  <a:pt x="1753" y="5289"/>
                  <a:pt x="1753" y="5332"/>
                  <a:pt x="1705" y="5376"/>
                </a:cubicBezTo>
                <a:cubicBezTo>
                  <a:pt x="1658" y="5376"/>
                  <a:pt x="1563" y="5376"/>
                  <a:pt x="1563" y="5332"/>
                </a:cubicBezTo>
                <a:cubicBezTo>
                  <a:pt x="1516" y="5332"/>
                  <a:pt x="1516" y="5245"/>
                  <a:pt x="1468" y="5245"/>
                </a:cubicBezTo>
                <a:cubicBezTo>
                  <a:pt x="1421" y="5202"/>
                  <a:pt x="1279" y="5289"/>
                  <a:pt x="1232" y="5289"/>
                </a:cubicBezTo>
                <a:cubicBezTo>
                  <a:pt x="1184" y="5332"/>
                  <a:pt x="1137" y="5332"/>
                  <a:pt x="1089" y="5376"/>
                </a:cubicBezTo>
                <a:cubicBezTo>
                  <a:pt x="1089" y="5420"/>
                  <a:pt x="1089" y="5550"/>
                  <a:pt x="1089" y="5594"/>
                </a:cubicBezTo>
                <a:cubicBezTo>
                  <a:pt x="1042" y="5594"/>
                  <a:pt x="995" y="5594"/>
                  <a:pt x="995" y="5594"/>
                </a:cubicBezTo>
                <a:cubicBezTo>
                  <a:pt x="947" y="5594"/>
                  <a:pt x="853" y="5550"/>
                  <a:pt x="853" y="5550"/>
                </a:cubicBezTo>
                <a:cubicBezTo>
                  <a:pt x="805" y="5507"/>
                  <a:pt x="805" y="5376"/>
                  <a:pt x="805" y="5289"/>
                </a:cubicBezTo>
                <a:cubicBezTo>
                  <a:pt x="853" y="5245"/>
                  <a:pt x="853" y="5071"/>
                  <a:pt x="853" y="5028"/>
                </a:cubicBezTo>
                <a:cubicBezTo>
                  <a:pt x="900" y="4941"/>
                  <a:pt x="947" y="4853"/>
                  <a:pt x="995" y="4810"/>
                </a:cubicBezTo>
                <a:cubicBezTo>
                  <a:pt x="1042" y="4766"/>
                  <a:pt x="1184" y="4679"/>
                  <a:pt x="1232" y="4592"/>
                </a:cubicBezTo>
                <a:cubicBezTo>
                  <a:pt x="1279" y="4549"/>
                  <a:pt x="1468" y="4505"/>
                  <a:pt x="1468" y="4461"/>
                </a:cubicBezTo>
                <a:cubicBezTo>
                  <a:pt x="1516" y="4374"/>
                  <a:pt x="1468" y="4287"/>
                  <a:pt x="1421" y="4200"/>
                </a:cubicBezTo>
                <a:cubicBezTo>
                  <a:pt x="1421" y="4200"/>
                  <a:pt x="1326" y="4157"/>
                  <a:pt x="1279" y="4113"/>
                </a:cubicBezTo>
                <a:cubicBezTo>
                  <a:pt x="1279" y="4070"/>
                  <a:pt x="1279" y="3982"/>
                  <a:pt x="1279" y="3939"/>
                </a:cubicBezTo>
                <a:cubicBezTo>
                  <a:pt x="1326" y="3895"/>
                  <a:pt x="1326" y="3808"/>
                  <a:pt x="1374" y="3765"/>
                </a:cubicBezTo>
                <a:cubicBezTo>
                  <a:pt x="1374" y="3721"/>
                  <a:pt x="1374" y="3678"/>
                  <a:pt x="1421" y="3678"/>
                </a:cubicBezTo>
                <a:cubicBezTo>
                  <a:pt x="1421" y="3678"/>
                  <a:pt x="1516" y="3678"/>
                  <a:pt x="1516" y="3721"/>
                </a:cubicBezTo>
                <a:cubicBezTo>
                  <a:pt x="1563" y="3721"/>
                  <a:pt x="1516" y="3808"/>
                  <a:pt x="1563" y="3808"/>
                </a:cubicBezTo>
                <a:cubicBezTo>
                  <a:pt x="1563" y="3852"/>
                  <a:pt x="1658" y="3852"/>
                  <a:pt x="1705" y="3852"/>
                </a:cubicBezTo>
                <a:cubicBezTo>
                  <a:pt x="1705" y="3852"/>
                  <a:pt x="1753" y="3808"/>
                  <a:pt x="1753" y="3765"/>
                </a:cubicBezTo>
                <a:cubicBezTo>
                  <a:pt x="1800" y="3765"/>
                  <a:pt x="1753" y="3678"/>
                  <a:pt x="1800" y="3634"/>
                </a:cubicBezTo>
                <a:cubicBezTo>
                  <a:pt x="1800" y="3591"/>
                  <a:pt x="1895" y="3547"/>
                  <a:pt x="1942" y="3503"/>
                </a:cubicBezTo>
                <a:cubicBezTo>
                  <a:pt x="1989" y="3503"/>
                  <a:pt x="2037" y="3373"/>
                  <a:pt x="2084" y="3373"/>
                </a:cubicBezTo>
                <a:cubicBezTo>
                  <a:pt x="2132" y="3373"/>
                  <a:pt x="2179" y="3373"/>
                  <a:pt x="2179" y="3373"/>
                </a:cubicBezTo>
                <a:cubicBezTo>
                  <a:pt x="2226" y="3373"/>
                  <a:pt x="2274" y="3416"/>
                  <a:pt x="2321" y="3416"/>
                </a:cubicBezTo>
                <a:cubicBezTo>
                  <a:pt x="2368" y="3460"/>
                  <a:pt x="2368" y="3547"/>
                  <a:pt x="2416" y="3591"/>
                </a:cubicBezTo>
                <a:cubicBezTo>
                  <a:pt x="2463" y="3591"/>
                  <a:pt x="2558" y="3591"/>
                  <a:pt x="2558" y="3591"/>
                </a:cubicBezTo>
                <a:cubicBezTo>
                  <a:pt x="2605" y="3591"/>
                  <a:pt x="2653" y="3503"/>
                  <a:pt x="2653" y="3460"/>
                </a:cubicBezTo>
                <a:cubicBezTo>
                  <a:pt x="2700" y="3460"/>
                  <a:pt x="2795" y="3460"/>
                  <a:pt x="2842" y="3416"/>
                </a:cubicBezTo>
                <a:cubicBezTo>
                  <a:pt x="2842" y="3373"/>
                  <a:pt x="2842" y="3329"/>
                  <a:pt x="2795" y="3286"/>
                </a:cubicBezTo>
                <a:cubicBezTo>
                  <a:pt x="2795" y="3286"/>
                  <a:pt x="2700" y="3242"/>
                  <a:pt x="2700" y="3242"/>
                </a:cubicBezTo>
                <a:cubicBezTo>
                  <a:pt x="2653" y="3242"/>
                  <a:pt x="2605" y="3286"/>
                  <a:pt x="2605" y="3286"/>
                </a:cubicBezTo>
                <a:cubicBezTo>
                  <a:pt x="2558" y="3286"/>
                  <a:pt x="2463" y="3242"/>
                  <a:pt x="2416" y="3242"/>
                </a:cubicBezTo>
                <a:cubicBezTo>
                  <a:pt x="2416" y="3199"/>
                  <a:pt x="2368" y="3155"/>
                  <a:pt x="2368" y="3111"/>
                </a:cubicBezTo>
                <a:cubicBezTo>
                  <a:pt x="2368" y="3068"/>
                  <a:pt x="2368" y="2981"/>
                  <a:pt x="2368" y="2937"/>
                </a:cubicBezTo>
                <a:cubicBezTo>
                  <a:pt x="2416" y="2894"/>
                  <a:pt x="2463" y="2850"/>
                  <a:pt x="2511" y="2850"/>
                </a:cubicBezTo>
                <a:cubicBezTo>
                  <a:pt x="2605" y="2807"/>
                  <a:pt x="2747" y="2850"/>
                  <a:pt x="2795" y="2807"/>
                </a:cubicBezTo>
                <a:cubicBezTo>
                  <a:pt x="2795" y="2807"/>
                  <a:pt x="2795" y="2720"/>
                  <a:pt x="2842" y="2676"/>
                </a:cubicBezTo>
                <a:cubicBezTo>
                  <a:pt x="2842" y="2632"/>
                  <a:pt x="2984" y="2632"/>
                  <a:pt x="3032" y="2632"/>
                </a:cubicBezTo>
                <a:cubicBezTo>
                  <a:pt x="3079" y="2589"/>
                  <a:pt x="3174" y="2589"/>
                  <a:pt x="3174" y="2632"/>
                </a:cubicBezTo>
                <a:cubicBezTo>
                  <a:pt x="3221" y="2632"/>
                  <a:pt x="3316" y="2632"/>
                  <a:pt x="3363" y="2632"/>
                </a:cubicBezTo>
                <a:cubicBezTo>
                  <a:pt x="3363" y="2676"/>
                  <a:pt x="3411" y="2720"/>
                  <a:pt x="3411" y="2720"/>
                </a:cubicBezTo>
                <a:cubicBezTo>
                  <a:pt x="3458" y="2763"/>
                  <a:pt x="3505" y="2850"/>
                  <a:pt x="3553" y="2894"/>
                </a:cubicBezTo>
                <a:cubicBezTo>
                  <a:pt x="3600" y="2937"/>
                  <a:pt x="3789" y="2937"/>
                  <a:pt x="3837" y="2937"/>
                </a:cubicBezTo>
                <a:cubicBezTo>
                  <a:pt x="3884" y="2937"/>
                  <a:pt x="3932" y="2937"/>
                  <a:pt x="3979" y="2937"/>
                </a:cubicBezTo>
                <a:cubicBezTo>
                  <a:pt x="4026" y="2894"/>
                  <a:pt x="4121" y="2807"/>
                  <a:pt x="4168" y="2763"/>
                </a:cubicBezTo>
                <a:cubicBezTo>
                  <a:pt x="4216" y="2763"/>
                  <a:pt x="4311" y="2720"/>
                  <a:pt x="4358" y="2720"/>
                </a:cubicBezTo>
                <a:cubicBezTo>
                  <a:pt x="4405" y="2720"/>
                  <a:pt x="4500" y="2763"/>
                  <a:pt x="4547" y="2763"/>
                </a:cubicBezTo>
                <a:cubicBezTo>
                  <a:pt x="4595" y="2807"/>
                  <a:pt x="4689" y="2807"/>
                  <a:pt x="4737" y="2763"/>
                </a:cubicBezTo>
                <a:cubicBezTo>
                  <a:pt x="4784" y="2763"/>
                  <a:pt x="4879" y="2720"/>
                  <a:pt x="4879" y="2720"/>
                </a:cubicBezTo>
                <a:cubicBezTo>
                  <a:pt x="4926" y="2676"/>
                  <a:pt x="4926" y="2589"/>
                  <a:pt x="4926" y="2545"/>
                </a:cubicBezTo>
                <a:cubicBezTo>
                  <a:pt x="4926" y="2502"/>
                  <a:pt x="4879" y="2458"/>
                  <a:pt x="4879" y="2458"/>
                </a:cubicBezTo>
                <a:cubicBezTo>
                  <a:pt x="4832" y="2415"/>
                  <a:pt x="4784" y="2458"/>
                  <a:pt x="4737" y="2458"/>
                </a:cubicBezTo>
                <a:cubicBezTo>
                  <a:pt x="4689" y="2415"/>
                  <a:pt x="4642" y="2328"/>
                  <a:pt x="4642" y="2328"/>
                </a:cubicBezTo>
                <a:cubicBezTo>
                  <a:pt x="4642" y="2284"/>
                  <a:pt x="4689" y="2241"/>
                  <a:pt x="4689" y="2197"/>
                </a:cubicBezTo>
                <a:cubicBezTo>
                  <a:pt x="4737" y="2197"/>
                  <a:pt x="4832" y="2153"/>
                  <a:pt x="4879" y="2153"/>
                </a:cubicBezTo>
                <a:cubicBezTo>
                  <a:pt x="4879" y="2153"/>
                  <a:pt x="4974" y="2153"/>
                  <a:pt x="5021" y="2153"/>
                </a:cubicBezTo>
                <a:cubicBezTo>
                  <a:pt x="5021" y="2153"/>
                  <a:pt x="5068" y="2197"/>
                  <a:pt x="5116" y="2197"/>
                </a:cubicBezTo>
                <a:cubicBezTo>
                  <a:pt x="5163" y="2197"/>
                  <a:pt x="5211" y="2241"/>
                  <a:pt x="5211" y="2284"/>
                </a:cubicBezTo>
                <a:cubicBezTo>
                  <a:pt x="5258" y="2284"/>
                  <a:pt x="5353" y="2284"/>
                  <a:pt x="5400" y="2284"/>
                </a:cubicBezTo>
                <a:cubicBezTo>
                  <a:pt x="5447" y="2284"/>
                  <a:pt x="5495" y="2241"/>
                  <a:pt x="5542" y="2197"/>
                </a:cubicBezTo>
                <a:cubicBezTo>
                  <a:pt x="5542" y="2153"/>
                  <a:pt x="5589" y="2066"/>
                  <a:pt x="5589" y="2066"/>
                </a:cubicBezTo>
                <a:cubicBezTo>
                  <a:pt x="5637" y="2023"/>
                  <a:pt x="5732" y="1979"/>
                  <a:pt x="5779" y="1979"/>
                </a:cubicBezTo>
                <a:cubicBezTo>
                  <a:pt x="5826" y="1979"/>
                  <a:pt x="5921" y="2023"/>
                  <a:pt x="5921" y="2023"/>
                </a:cubicBezTo>
                <a:cubicBezTo>
                  <a:pt x="5968" y="2023"/>
                  <a:pt x="6063" y="2023"/>
                  <a:pt x="6111" y="2023"/>
                </a:cubicBezTo>
                <a:cubicBezTo>
                  <a:pt x="6158" y="1979"/>
                  <a:pt x="6158" y="1892"/>
                  <a:pt x="6205" y="1892"/>
                </a:cubicBezTo>
                <a:cubicBezTo>
                  <a:pt x="6205" y="1892"/>
                  <a:pt x="6253" y="1892"/>
                  <a:pt x="6300" y="1892"/>
                </a:cubicBezTo>
                <a:cubicBezTo>
                  <a:pt x="6300" y="1892"/>
                  <a:pt x="6347" y="1979"/>
                  <a:pt x="6395" y="2023"/>
                </a:cubicBezTo>
                <a:cubicBezTo>
                  <a:pt x="6395" y="2066"/>
                  <a:pt x="6395" y="2153"/>
                  <a:pt x="6395" y="2197"/>
                </a:cubicBezTo>
                <a:cubicBezTo>
                  <a:pt x="6442" y="2241"/>
                  <a:pt x="6537" y="2284"/>
                  <a:pt x="6537" y="2328"/>
                </a:cubicBezTo>
                <a:cubicBezTo>
                  <a:pt x="6584" y="2371"/>
                  <a:pt x="6632" y="2458"/>
                  <a:pt x="6679" y="2502"/>
                </a:cubicBezTo>
                <a:cubicBezTo>
                  <a:pt x="6679" y="2545"/>
                  <a:pt x="6726" y="2632"/>
                  <a:pt x="6774" y="2676"/>
                </a:cubicBezTo>
                <a:cubicBezTo>
                  <a:pt x="6821" y="2676"/>
                  <a:pt x="6916" y="2720"/>
                  <a:pt x="6963" y="2763"/>
                </a:cubicBezTo>
                <a:cubicBezTo>
                  <a:pt x="7058" y="2763"/>
                  <a:pt x="7153" y="2807"/>
                  <a:pt x="7200" y="2807"/>
                </a:cubicBezTo>
                <a:cubicBezTo>
                  <a:pt x="7342" y="2850"/>
                  <a:pt x="7532" y="2850"/>
                  <a:pt x="7674" y="2850"/>
                </a:cubicBezTo>
                <a:cubicBezTo>
                  <a:pt x="7721" y="2807"/>
                  <a:pt x="7863" y="2763"/>
                  <a:pt x="7958" y="2763"/>
                </a:cubicBezTo>
                <a:cubicBezTo>
                  <a:pt x="8005" y="2763"/>
                  <a:pt x="8100" y="2807"/>
                  <a:pt x="8147" y="2807"/>
                </a:cubicBezTo>
                <a:cubicBezTo>
                  <a:pt x="8195" y="2850"/>
                  <a:pt x="8337" y="2894"/>
                  <a:pt x="8384" y="2937"/>
                </a:cubicBezTo>
                <a:cubicBezTo>
                  <a:pt x="8432" y="2937"/>
                  <a:pt x="8574" y="2937"/>
                  <a:pt x="8621" y="2937"/>
                </a:cubicBezTo>
                <a:cubicBezTo>
                  <a:pt x="8668" y="2937"/>
                  <a:pt x="8763" y="2937"/>
                  <a:pt x="8763" y="2894"/>
                </a:cubicBezTo>
                <a:cubicBezTo>
                  <a:pt x="8811" y="2894"/>
                  <a:pt x="8905" y="2850"/>
                  <a:pt x="8953" y="2807"/>
                </a:cubicBezTo>
                <a:cubicBezTo>
                  <a:pt x="9000" y="2807"/>
                  <a:pt x="9095" y="2763"/>
                  <a:pt x="9142" y="2763"/>
                </a:cubicBezTo>
                <a:cubicBezTo>
                  <a:pt x="9189" y="2763"/>
                  <a:pt x="9332" y="2763"/>
                  <a:pt x="9426" y="2720"/>
                </a:cubicBezTo>
                <a:cubicBezTo>
                  <a:pt x="9426" y="2720"/>
                  <a:pt x="9521" y="2676"/>
                  <a:pt x="9521" y="2632"/>
                </a:cubicBezTo>
                <a:cubicBezTo>
                  <a:pt x="9616" y="2632"/>
                  <a:pt x="9711" y="2632"/>
                  <a:pt x="9805" y="2632"/>
                </a:cubicBezTo>
                <a:cubicBezTo>
                  <a:pt x="9853" y="2589"/>
                  <a:pt x="9947" y="2589"/>
                  <a:pt x="10042" y="2589"/>
                </a:cubicBezTo>
                <a:cubicBezTo>
                  <a:pt x="10089" y="2589"/>
                  <a:pt x="10279" y="2632"/>
                  <a:pt x="10374" y="2632"/>
                </a:cubicBezTo>
                <a:cubicBezTo>
                  <a:pt x="10421" y="2632"/>
                  <a:pt x="10563" y="2632"/>
                  <a:pt x="10611" y="2632"/>
                </a:cubicBezTo>
                <a:cubicBezTo>
                  <a:pt x="10658" y="2632"/>
                  <a:pt x="10753" y="2632"/>
                  <a:pt x="10800" y="2676"/>
                </a:cubicBezTo>
                <a:cubicBezTo>
                  <a:pt x="10800" y="2720"/>
                  <a:pt x="10847" y="2763"/>
                  <a:pt x="10847" y="2807"/>
                </a:cubicBezTo>
                <a:cubicBezTo>
                  <a:pt x="10895" y="2850"/>
                  <a:pt x="10895" y="2894"/>
                  <a:pt x="10895" y="2937"/>
                </a:cubicBezTo>
                <a:cubicBezTo>
                  <a:pt x="10895" y="2937"/>
                  <a:pt x="10989" y="2981"/>
                  <a:pt x="10989" y="2981"/>
                </a:cubicBezTo>
                <a:cubicBezTo>
                  <a:pt x="11037" y="3024"/>
                  <a:pt x="11084" y="3111"/>
                  <a:pt x="11132" y="3155"/>
                </a:cubicBezTo>
                <a:cubicBezTo>
                  <a:pt x="11132" y="3199"/>
                  <a:pt x="11179" y="3286"/>
                  <a:pt x="11179" y="3373"/>
                </a:cubicBezTo>
                <a:cubicBezTo>
                  <a:pt x="11179" y="3416"/>
                  <a:pt x="11132" y="3503"/>
                  <a:pt x="11132" y="3547"/>
                </a:cubicBezTo>
                <a:cubicBezTo>
                  <a:pt x="11132" y="3591"/>
                  <a:pt x="11132" y="3678"/>
                  <a:pt x="11132" y="3721"/>
                </a:cubicBezTo>
                <a:cubicBezTo>
                  <a:pt x="11179" y="3765"/>
                  <a:pt x="11179" y="3852"/>
                  <a:pt x="11226" y="3895"/>
                </a:cubicBezTo>
                <a:cubicBezTo>
                  <a:pt x="11274" y="3895"/>
                  <a:pt x="11321" y="3808"/>
                  <a:pt x="11368" y="3765"/>
                </a:cubicBezTo>
                <a:cubicBezTo>
                  <a:pt x="11416" y="3721"/>
                  <a:pt x="11416" y="3634"/>
                  <a:pt x="11416" y="3547"/>
                </a:cubicBezTo>
                <a:cubicBezTo>
                  <a:pt x="11463" y="3503"/>
                  <a:pt x="11416" y="3416"/>
                  <a:pt x="11416" y="3373"/>
                </a:cubicBezTo>
                <a:cubicBezTo>
                  <a:pt x="11416" y="3329"/>
                  <a:pt x="11416" y="3242"/>
                  <a:pt x="11463" y="3199"/>
                </a:cubicBezTo>
                <a:cubicBezTo>
                  <a:pt x="11463" y="3155"/>
                  <a:pt x="11558" y="3068"/>
                  <a:pt x="11558" y="3068"/>
                </a:cubicBezTo>
                <a:cubicBezTo>
                  <a:pt x="11605" y="3024"/>
                  <a:pt x="11653" y="2981"/>
                  <a:pt x="11700" y="2981"/>
                </a:cubicBezTo>
                <a:cubicBezTo>
                  <a:pt x="11795" y="2981"/>
                  <a:pt x="11937" y="3024"/>
                  <a:pt x="11984" y="2981"/>
                </a:cubicBezTo>
                <a:cubicBezTo>
                  <a:pt x="12032" y="2937"/>
                  <a:pt x="11937" y="2894"/>
                  <a:pt x="11937" y="2850"/>
                </a:cubicBezTo>
                <a:cubicBezTo>
                  <a:pt x="11889" y="2807"/>
                  <a:pt x="11795" y="2807"/>
                  <a:pt x="11747" y="2763"/>
                </a:cubicBezTo>
                <a:cubicBezTo>
                  <a:pt x="11700" y="2720"/>
                  <a:pt x="11605" y="2676"/>
                  <a:pt x="11558" y="2676"/>
                </a:cubicBezTo>
                <a:cubicBezTo>
                  <a:pt x="11511" y="2676"/>
                  <a:pt x="11463" y="2720"/>
                  <a:pt x="11416" y="2720"/>
                </a:cubicBezTo>
                <a:cubicBezTo>
                  <a:pt x="11368" y="2720"/>
                  <a:pt x="11321" y="2676"/>
                  <a:pt x="11274" y="2676"/>
                </a:cubicBezTo>
                <a:cubicBezTo>
                  <a:pt x="11226" y="2632"/>
                  <a:pt x="11132" y="2589"/>
                  <a:pt x="11132" y="2589"/>
                </a:cubicBezTo>
                <a:cubicBezTo>
                  <a:pt x="11084" y="2545"/>
                  <a:pt x="10942" y="2458"/>
                  <a:pt x="10942" y="2415"/>
                </a:cubicBezTo>
                <a:cubicBezTo>
                  <a:pt x="10942" y="2371"/>
                  <a:pt x="11037" y="2328"/>
                  <a:pt x="11037" y="2328"/>
                </a:cubicBezTo>
                <a:cubicBezTo>
                  <a:pt x="11084" y="2328"/>
                  <a:pt x="11179" y="2328"/>
                  <a:pt x="11226" y="2328"/>
                </a:cubicBezTo>
                <a:cubicBezTo>
                  <a:pt x="11274" y="2328"/>
                  <a:pt x="11368" y="2328"/>
                  <a:pt x="11416" y="2328"/>
                </a:cubicBezTo>
                <a:cubicBezTo>
                  <a:pt x="11463" y="2328"/>
                  <a:pt x="11605" y="2371"/>
                  <a:pt x="11653" y="2328"/>
                </a:cubicBezTo>
                <a:cubicBezTo>
                  <a:pt x="11653" y="2328"/>
                  <a:pt x="11747" y="2328"/>
                  <a:pt x="11747" y="2328"/>
                </a:cubicBezTo>
                <a:cubicBezTo>
                  <a:pt x="11795" y="2284"/>
                  <a:pt x="11747" y="2197"/>
                  <a:pt x="11700" y="2197"/>
                </a:cubicBezTo>
                <a:cubicBezTo>
                  <a:pt x="11700" y="2153"/>
                  <a:pt x="11653" y="2110"/>
                  <a:pt x="11605" y="2110"/>
                </a:cubicBezTo>
                <a:cubicBezTo>
                  <a:pt x="11558" y="2066"/>
                  <a:pt x="11463" y="2066"/>
                  <a:pt x="11416" y="2066"/>
                </a:cubicBezTo>
                <a:cubicBezTo>
                  <a:pt x="11368" y="2066"/>
                  <a:pt x="11321" y="2153"/>
                  <a:pt x="11274" y="2153"/>
                </a:cubicBezTo>
                <a:cubicBezTo>
                  <a:pt x="11226" y="2153"/>
                  <a:pt x="11179" y="2110"/>
                  <a:pt x="11132" y="2110"/>
                </a:cubicBezTo>
                <a:cubicBezTo>
                  <a:pt x="11084" y="2110"/>
                  <a:pt x="10989" y="2110"/>
                  <a:pt x="10942" y="2110"/>
                </a:cubicBezTo>
                <a:cubicBezTo>
                  <a:pt x="10895" y="2110"/>
                  <a:pt x="10800" y="2110"/>
                  <a:pt x="10800" y="2110"/>
                </a:cubicBezTo>
                <a:cubicBezTo>
                  <a:pt x="10753" y="2110"/>
                  <a:pt x="10753" y="2066"/>
                  <a:pt x="10753" y="2066"/>
                </a:cubicBezTo>
                <a:cubicBezTo>
                  <a:pt x="10705" y="2023"/>
                  <a:pt x="10705" y="1979"/>
                  <a:pt x="10705" y="1979"/>
                </a:cubicBezTo>
                <a:cubicBezTo>
                  <a:pt x="10753" y="1936"/>
                  <a:pt x="10800" y="1892"/>
                  <a:pt x="10847" y="1849"/>
                </a:cubicBezTo>
                <a:cubicBezTo>
                  <a:pt x="10847" y="1849"/>
                  <a:pt x="10942" y="1892"/>
                  <a:pt x="10989" y="1849"/>
                </a:cubicBezTo>
                <a:cubicBezTo>
                  <a:pt x="10989" y="1849"/>
                  <a:pt x="11037" y="1805"/>
                  <a:pt x="11084" y="1805"/>
                </a:cubicBezTo>
                <a:cubicBezTo>
                  <a:pt x="11084" y="1761"/>
                  <a:pt x="11037" y="1718"/>
                  <a:pt x="11037" y="1674"/>
                </a:cubicBezTo>
                <a:cubicBezTo>
                  <a:pt x="11037" y="1631"/>
                  <a:pt x="10989" y="1631"/>
                  <a:pt x="10942" y="1587"/>
                </a:cubicBezTo>
                <a:cubicBezTo>
                  <a:pt x="10942" y="1544"/>
                  <a:pt x="10942" y="1500"/>
                  <a:pt x="10942" y="1457"/>
                </a:cubicBezTo>
                <a:cubicBezTo>
                  <a:pt x="10989" y="1457"/>
                  <a:pt x="11037" y="1457"/>
                  <a:pt x="11037" y="1457"/>
                </a:cubicBezTo>
                <a:cubicBezTo>
                  <a:pt x="11084" y="1457"/>
                  <a:pt x="11226" y="1457"/>
                  <a:pt x="11226" y="1457"/>
                </a:cubicBezTo>
                <a:cubicBezTo>
                  <a:pt x="11274" y="1413"/>
                  <a:pt x="11274" y="1370"/>
                  <a:pt x="11274" y="1326"/>
                </a:cubicBezTo>
                <a:cubicBezTo>
                  <a:pt x="11274" y="1282"/>
                  <a:pt x="11226" y="1239"/>
                  <a:pt x="11226" y="1195"/>
                </a:cubicBezTo>
                <a:cubicBezTo>
                  <a:pt x="11226" y="1152"/>
                  <a:pt x="11226" y="1108"/>
                  <a:pt x="11274" y="1065"/>
                </a:cubicBezTo>
                <a:cubicBezTo>
                  <a:pt x="11274" y="1021"/>
                  <a:pt x="11321" y="1021"/>
                  <a:pt x="11368" y="1021"/>
                </a:cubicBezTo>
                <a:cubicBezTo>
                  <a:pt x="11368" y="1021"/>
                  <a:pt x="11463" y="1021"/>
                  <a:pt x="11511" y="1021"/>
                </a:cubicBezTo>
                <a:cubicBezTo>
                  <a:pt x="11558" y="1065"/>
                  <a:pt x="11605" y="1152"/>
                  <a:pt x="11653" y="1152"/>
                </a:cubicBezTo>
                <a:cubicBezTo>
                  <a:pt x="11653" y="1195"/>
                  <a:pt x="11700" y="1239"/>
                  <a:pt x="11747" y="1239"/>
                </a:cubicBezTo>
                <a:cubicBezTo>
                  <a:pt x="11795" y="1239"/>
                  <a:pt x="11842" y="1152"/>
                  <a:pt x="11889" y="1108"/>
                </a:cubicBezTo>
                <a:cubicBezTo>
                  <a:pt x="11937" y="1108"/>
                  <a:pt x="12032" y="1152"/>
                  <a:pt x="12079" y="1152"/>
                </a:cubicBezTo>
                <a:cubicBezTo>
                  <a:pt x="12126" y="1152"/>
                  <a:pt x="12174" y="1108"/>
                  <a:pt x="12221" y="1065"/>
                </a:cubicBezTo>
                <a:cubicBezTo>
                  <a:pt x="12221" y="1065"/>
                  <a:pt x="12316" y="978"/>
                  <a:pt x="12363" y="978"/>
                </a:cubicBezTo>
                <a:cubicBezTo>
                  <a:pt x="12363" y="934"/>
                  <a:pt x="12458" y="934"/>
                  <a:pt x="12505" y="934"/>
                </a:cubicBezTo>
                <a:cubicBezTo>
                  <a:pt x="12553" y="934"/>
                  <a:pt x="12647" y="847"/>
                  <a:pt x="12742" y="847"/>
                </a:cubicBezTo>
                <a:cubicBezTo>
                  <a:pt x="12789" y="847"/>
                  <a:pt x="12884" y="847"/>
                  <a:pt x="12932" y="847"/>
                </a:cubicBezTo>
                <a:cubicBezTo>
                  <a:pt x="13026" y="803"/>
                  <a:pt x="13121" y="760"/>
                  <a:pt x="13168" y="716"/>
                </a:cubicBezTo>
                <a:cubicBezTo>
                  <a:pt x="13216" y="716"/>
                  <a:pt x="13358" y="629"/>
                  <a:pt x="13405" y="629"/>
                </a:cubicBezTo>
                <a:cubicBezTo>
                  <a:pt x="13500" y="629"/>
                  <a:pt x="13642" y="673"/>
                  <a:pt x="13689" y="673"/>
                </a:cubicBezTo>
                <a:cubicBezTo>
                  <a:pt x="13737" y="673"/>
                  <a:pt x="13879" y="629"/>
                  <a:pt x="13879" y="586"/>
                </a:cubicBezTo>
                <a:cubicBezTo>
                  <a:pt x="13879" y="542"/>
                  <a:pt x="13832" y="455"/>
                  <a:pt x="13832" y="411"/>
                </a:cubicBezTo>
                <a:cubicBezTo>
                  <a:pt x="13832" y="368"/>
                  <a:pt x="13926" y="281"/>
                  <a:pt x="13974" y="237"/>
                </a:cubicBezTo>
                <a:cubicBezTo>
                  <a:pt x="13974" y="237"/>
                  <a:pt x="14068" y="237"/>
                  <a:pt x="14116" y="237"/>
                </a:cubicBezTo>
                <a:cubicBezTo>
                  <a:pt x="14163" y="237"/>
                  <a:pt x="14258" y="237"/>
                  <a:pt x="14305" y="281"/>
                </a:cubicBezTo>
                <a:cubicBezTo>
                  <a:pt x="14305" y="281"/>
                  <a:pt x="14353" y="368"/>
                  <a:pt x="14400" y="368"/>
                </a:cubicBezTo>
                <a:cubicBezTo>
                  <a:pt x="14447" y="411"/>
                  <a:pt x="14589" y="411"/>
                  <a:pt x="14684" y="368"/>
                </a:cubicBezTo>
                <a:cubicBezTo>
                  <a:pt x="14684" y="368"/>
                  <a:pt x="14779" y="281"/>
                  <a:pt x="14826" y="281"/>
                </a:cubicBezTo>
                <a:cubicBezTo>
                  <a:pt x="14826" y="237"/>
                  <a:pt x="14921" y="194"/>
                  <a:pt x="14921" y="194"/>
                </a:cubicBezTo>
                <a:cubicBezTo>
                  <a:pt x="15016" y="150"/>
                  <a:pt x="15205" y="107"/>
                  <a:pt x="15300" y="63"/>
                </a:cubicBezTo>
                <a:cubicBezTo>
                  <a:pt x="15395" y="63"/>
                  <a:pt x="15537" y="20"/>
                  <a:pt x="15584" y="20"/>
                </a:cubicBezTo>
                <a:cubicBezTo>
                  <a:pt x="15679" y="-24"/>
                  <a:pt x="15821" y="20"/>
                  <a:pt x="15868" y="20"/>
                </a:cubicBezTo>
                <a:cubicBezTo>
                  <a:pt x="15916" y="20"/>
                  <a:pt x="16058" y="20"/>
                  <a:pt x="16105" y="20"/>
                </a:cubicBezTo>
                <a:cubicBezTo>
                  <a:pt x="16105" y="63"/>
                  <a:pt x="16105" y="150"/>
                  <a:pt x="16105" y="194"/>
                </a:cubicBezTo>
                <a:cubicBezTo>
                  <a:pt x="16058" y="194"/>
                  <a:pt x="16011" y="194"/>
                  <a:pt x="15963" y="194"/>
                </a:cubicBezTo>
                <a:cubicBezTo>
                  <a:pt x="15916" y="237"/>
                  <a:pt x="15868" y="281"/>
                  <a:pt x="15868" y="324"/>
                </a:cubicBezTo>
                <a:cubicBezTo>
                  <a:pt x="15821" y="324"/>
                  <a:pt x="15821" y="411"/>
                  <a:pt x="15821" y="455"/>
                </a:cubicBezTo>
                <a:cubicBezTo>
                  <a:pt x="15821" y="499"/>
                  <a:pt x="15821" y="586"/>
                  <a:pt x="15821" y="586"/>
                </a:cubicBezTo>
                <a:cubicBezTo>
                  <a:pt x="15774" y="629"/>
                  <a:pt x="15726" y="629"/>
                  <a:pt x="15679" y="629"/>
                </a:cubicBezTo>
                <a:cubicBezTo>
                  <a:pt x="15679" y="629"/>
                  <a:pt x="15584" y="673"/>
                  <a:pt x="15584" y="673"/>
                </a:cubicBezTo>
                <a:cubicBezTo>
                  <a:pt x="15584" y="716"/>
                  <a:pt x="15537" y="760"/>
                  <a:pt x="15537" y="803"/>
                </a:cubicBezTo>
                <a:cubicBezTo>
                  <a:pt x="15537" y="847"/>
                  <a:pt x="15537" y="891"/>
                  <a:pt x="15537" y="934"/>
                </a:cubicBezTo>
                <a:cubicBezTo>
                  <a:pt x="15537" y="978"/>
                  <a:pt x="15584" y="1021"/>
                  <a:pt x="15632" y="1021"/>
                </a:cubicBezTo>
                <a:cubicBezTo>
                  <a:pt x="15679" y="1021"/>
                  <a:pt x="15774" y="1021"/>
                  <a:pt x="15821" y="978"/>
                </a:cubicBezTo>
                <a:cubicBezTo>
                  <a:pt x="15868" y="934"/>
                  <a:pt x="15916" y="847"/>
                  <a:pt x="15963" y="803"/>
                </a:cubicBezTo>
                <a:cubicBezTo>
                  <a:pt x="16011" y="803"/>
                  <a:pt x="16105" y="760"/>
                  <a:pt x="16153" y="716"/>
                </a:cubicBezTo>
                <a:cubicBezTo>
                  <a:pt x="16153" y="673"/>
                  <a:pt x="16105" y="586"/>
                  <a:pt x="16105" y="586"/>
                </a:cubicBezTo>
                <a:cubicBezTo>
                  <a:pt x="16153" y="542"/>
                  <a:pt x="16200" y="499"/>
                  <a:pt x="16247" y="499"/>
                </a:cubicBezTo>
                <a:cubicBezTo>
                  <a:pt x="16295" y="499"/>
                  <a:pt x="16389" y="586"/>
                  <a:pt x="16437" y="586"/>
                </a:cubicBezTo>
                <a:cubicBezTo>
                  <a:pt x="16437" y="629"/>
                  <a:pt x="16532" y="629"/>
                  <a:pt x="16579" y="629"/>
                </a:cubicBezTo>
                <a:cubicBezTo>
                  <a:pt x="16626" y="586"/>
                  <a:pt x="16768" y="542"/>
                  <a:pt x="16816" y="542"/>
                </a:cubicBezTo>
                <a:cubicBezTo>
                  <a:pt x="16863" y="542"/>
                  <a:pt x="16958" y="542"/>
                  <a:pt x="17005" y="542"/>
                </a:cubicBezTo>
                <a:cubicBezTo>
                  <a:pt x="17053" y="499"/>
                  <a:pt x="17100" y="499"/>
                  <a:pt x="17147" y="455"/>
                </a:cubicBezTo>
                <a:cubicBezTo>
                  <a:pt x="17195" y="411"/>
                  <a:pt x="17195" y="368"/>
                  <a:pt x="17242" y="324"/>
                </a:cubicBezTo>
                <a:cubicBezTo>
                  <a:pt x="17289" y="324"/>
                  <a:pt x="17337" y="281"/>
                  <a:pt x="17384" y="324"/>
                </a:cubicBezTo>
                <a:cubicBezTo>
                  <a:pt x="17432" y="324"/>
                  <a:pt x="17432" y="411"/>
                  <a:pt x="17432" y="411"/>
                </a:cubicBezTo>
                <a:cubicBezTo>
                  <a:pt x="17479" y="455"/>
                  <a:pt x="17479" y="542"/>
                  <a:pt x="17479" y="586"/>
                </a:cubicBezTo>
                <a:cubicBezTo>
                  <a:pt x="17479" y="629"/>
                  <a:pt x="17384" y="629"/>
                  <a:pt x="17384" y="673"/>
                </a:cubicBezTo>
                <a:cubicBezTo>
                  <a:pt x="17337" y="673"/>
                  <a:pt x="17242" y="760"/>
                  <a:pt x="17195" y="760"/>
                </a:cubicBezTo>
                <a:cubicBezTo>
                  <a:pt x="17195" y="760"/>
                  <a:pt x="17100" y="760"/>
                  <a:pt x="17053" y="760"/>
                </a:cubicBezTo>
                <a:cubicBezTo>
                  <a:pt x="17053" y="803"/>
                  <a:pt x="17005" y="847"/>
                  <a:pt x="16958" y="847"/>
                </a:cubicBezTo>
                <a:cubicBezTo>
                  <a:pt x="16958" y="891"/>
                  <a:pt x="16958" y="934"/>
                  <a:pt x="16958" y="934"/>
                </a:cubicBezTo>
                <a:cubicBezTo>
                  <a:pt x="17005" y="978"/>
                  <a:pt x="17100" y="978"/>
                  <a:pt x="17100" y="978"/>
                </a:cubicBezTo>
                <a:cubicBezTo>
                  <a:pt x="17147" y="978"/>
                  <a:pt x="17242" y="934"/>
                  <a:pt x="17289" y="891"/>
                </a:cubicBezTo>
                <a:cubicBezTo>
                  <a:pt x="17289" y="891"/>
                  <a:pt x="17384" y="847"/>
                  <a:pt x="17432" y="847"/>
                </a:cubicBezTo>
                <a:cubicBezTo>
                  <a:pt x="17479" y="847"/>
                  <a:pt x="17574" y="847"/>
                  <a:pt x="17574" y="891"/>
                </a:cubicBezTo>
                <a:cubicBezTo>
                  <a:pt x="17621" y="891"/>
                  <a:pt x="17621" y="978"/>
                  <a:pt x="17621" y="978"/>
                </a:cubicBezTo>
                <a:cubicBezTo>
                  <a:pt x="17621" y="1021"/>
                  <a:pt x="17621" y="1065"/>
                  <a:pt x="17668" y="1108"/>
                </a:cubicBezTo>
                <a:cubicBezTo>
                  <a:pt x="17668" y="1152"/>
                  <a:pt x="17668" y="1282"/>
                  <a:pt x="17668" y="1326"/>
                </a:cubicBezTo>
                <a:cubicBezTo>
                  <a:pt x="17668" y="1370"/>
                  <a:pt x="17574" y="1370"/>
                  <a:pt x="17526" y="1413"/>
                </a:cubicBezTo>
                <a:cubicBezTo>
                  <a:pt x="17526" y="1457"/>
                  <a:pt x="17526" y="1544"/>
                  <a:pt x="17526" y="1587"/>
                </a:cubicBezTo>
                <a:cubicBezTo>
                  <a:pt x="17526" y="1631"/>
                  <a:pt x="17574" y="1718"/>
                  <a:pt x="17621" y="1761"/>
                </a:cubicBezTo>
                <a:cubicBezTo>
                  <a:pt x="17621" y="1761"/>
                  <a:pt x="17668" y="1761"/>
                  <a:pt x="17716" y="1761"/>
                </a:cubicBezTo>
                <a:cubicBezTo>
                  <a:pt x="17716" y="1761"/>
                  <a:pt x="17763" y="1674"/>
                  <a:pt x="17811" y="1674"/>
                </a:cubicBezTo>
                <a:cubicBezTo>
                  <a:pt x="17811" y="1631"/>
                  <a:pt x="17763" y="1587"/>
                  <a:pt x="17763" y="1544"/>
                </a:cubicBezTo>
                <a:cubicBezTo>
                  <a:pt x="17763" y="1500"/>
                  <a:pt x="17811" y="1457"/>
                  <a:pt x="17858" y="1457"/>
                </a:cubicBezTo>
                <a:cubicBezTo>
                  <a:pt x="17905" y="1413"/>
                  <a:pt x="18047" y="1457"/>
                  <a:pt x="18095" y="1413"/>
                </a:cubicBezTo>
                <a:cubicBezTo>
                  <a:pt x="18142" y="1413"/>
                  <a:pt x="18142" y="1326"/>
                  <a:pt x="18189" y="1326"/>
                </a:cubicBezTo>
                <a:cubicBezTo>
                  <a:pt x="18237" y="1282"/>
                  <a:pt x="18332" y="1282"/>
                  <a:pt x="18332" y="1282"/>
                </a:cubicBezTo>
                <a:cubicBezTo>
                  <a:pt x="18379" y="1282"/>
                  <a:pt x="18474" y="1282"/>
                  <a:pt x="18521" y="1282"/>
                </a:cubicBezTo>
                <a:cubicBezTo>
                  <a:pt x="18568" y="1282"/>
                  <a:pt x="18568" y="1370"/>
                  <a:pt x="18568" y="1413"/>
                </a:cubicBezTo>
                <a:cubicBezTo>
                  <a:pt x="18616" y="1413"/>
                  <a:pt x="18711" y="1413"/>
                  <a:pt x="18758" y="1413"/>
                </a:cubicBezTo>
                <a:cubicBezTo>
                  <a:pt x="18805" y="1457"/>
                  <a:pt x="18853" y="1544"/>
                  <a:pt x="18900" y="1587"/>
                </a:cubicBezTo>
                <a:cubicBezTo>
                  <a:pt x="18900" y="1631"/>
                  <a:pt x="18853" y="1718"/>
                  <a:pt x="18900" y="1761"/>
                </a:cubicBezTo>
                <a:cubicBezTo>
                  <a:pt x="18900" y="1805"/>
                  <a:pt x="18947" y="1892"/>
                  <a:pt x="18995" y="1892"/>
                </a:cubicBezTo>
                <a:cubicBezTo>
                  <a:pt x="19042" y="1979"/>
                  <a:pt x="19184" y="2023"/>
                  <a:pt x="19279" y="2066"/>
                </a:cubicBezTo>
                <a:cubicBezTo>
                  <a:pt x="19326" y="2066"/>
                  <a:pt x="19421" y="2066"/>
                  <a:pt x="19468" y="2066"/>
                </a:cubicBezTo>
                <a:cubicBezTo>
                  <a:pt x="19563" y="2110"/>
                  <a:pt x="19611" y="2197"/>
                  <a:pt x="19611" y="2241"/>
                </a:cubicBezTo>
                <a:cubicBezTo>
                  <a:pt x="19658" y="2328"/>
                  <a:pt x="19658" y="2415"/>
                  <a:pt x="19658" y="2502"/>
                </a:cubicBezTo>
                <a:cubicBezTo>
                  <a:pt x="19658" y="2545"/>
                  <a:pt x="19658" y="2676"/>
                  <a:pt x="19658" y="2720"/>
                </a:cubicBezTo>
                <a:cubicBezTo>
                  <a:pt x="19658" y="2763"/>
                  <a:pt x="19658" y="2894"/>
                  <a:pt x="19705" y="2937"/>
                </a:cubicBezTo>
                <a:cubicBezTo>
                  <a:pt x="19705" y="3024"/>
                  <a:pt x="19705" y="3111"/>
                  <a:pt x="19753" y="3155"/>
                </a:cubicBezTo>
                <a:cubicBezTo>
                  <a:pt x="19753" y="3286"/>
                  <a:pt x="19895" y="3460"/>
                  <a:pt x="19942" y="3547"/>
                </a:cubicBezTo>
                <a:cubicBezTo>
                  <a:pt x="19989" y="3591"/>
                  <a:pt x="20132" y="3678"/>
                  <a:pt x="20179" y="3721"/>
                </a:cubicBezTo>
                <a:cubicBezTo>
                  <a:pt x="20226" y="3765"/>
                  <a:pt x="20321" y="3765"/>
                  <a:pt x="20416" y="3808"/>
                </a:cubicBezTo>
                <a:cubicBezTo>
                  <a:pt x="20463" y="3852"/>
                  <a:pt x="20511" y="3895"/>
                  <a:pt x="20558" y="3939"/>
                </a:cubicBezTo>
                <a:cubicBezTo>
                  <a:pt x="20653" y="3982"/>
                  <a:pt x="20795" y="3982"/>
                  <a:pt x="20842" y="4026"/>
                </a:cubicBezTo>
                <a:cubicBezTo>
                  <a:pt x="20937" y="4070"/>
                  <a:pt x="21079" y="4113"/>
                  <a:pt x="21174" y="4113"/>
                </a:cubicBezTo>
                <a:cubicBezTo>
                  <a:pt x="21268" y="4157"/>
                  <a:pt x="21363" y="4244"/>
                  <a:pt x="21411" y="4287"/>
                </a:cubicBezTo>
                <a:cubicBezTo>
                  <a:pt x="21458" y="4287"/>
                  <a:pt x="21553" y="4287"/>
                  <a:pt x="21600" y="4287"/>
                </a:cubicBezTo>
                <a:close/>
              </a:path>
            </a:pathLst>
          </a:custGeom>
          <a:solidFill>
            <a:srgbClr val="C3C7CC"/>
          </a:solidFill>
          <a:ln w="25400">
            <a:solidFill>
              <a:srgbClr val="FFFFFF"/>
            </a:solidFill>
            <a:miter/>
          </a:ln>
        </p:spPr>
        <p:txBody>
          <a:bodyPr lIns="60960" tIns="60960" rIns="60960" bIns="60960"/>
          <a:lstStyle/>
          <a:p>
            <a:pPr defTabSz="457200">
              <a:defRPr sz="5600">
                <a:latin typeface="Gill Sans"/>
                <a:ea typeface="Gill Sans"/>
                <a:cs typeface="Gill Sans"/>
                <a:sym typeface="Gill Sans"/>
              </a:defRPr>
            </a:pPr>
            <a:endParaRPr sz="7465"/>
          </a:p>
        </p:txBody>
      </p:sp>
      <p:grpSp>
        <p:nvGrpSpPr>
          <p:cNvPr id="12074" name="Group 12074"/>
          <p:cNvGrpSpPr/>
          <p:nvPr/>
        </p:nvGrpSpPr>
        <p:grpSpPr>
          <a:xfrm>
            <a:off x="1080040" y="1349921"/>
            <a:ext cx="2780185" cy="2116364"/>
            <a:chExt cx="5560368" cy="4232727"/>
          </a:xfrm>
        </p:grpSpPr>
        <p:sp>
          <p:nvSpPr>
            <p:cNvPr id="12072" name="Shape 12072"/>
            <p:cNvSpPr/>
            <p:nvPr/>
          </p:nvSpPr>
          <p:spPr>
            <a:xfrm>
              <a:off x="4859852" y="1326657"/>
              <a:ext cx="294047" cy="276134"/>
            </a:xfrm>
            <a:custGeom>
              <a:cxnLst>
                <a:cxn ang="0">
                  <a:pos x="wd2" y="hd2"/>
                </a:cxn>
                <a:cxn ang="5400000">
                  <a:pos x="wd2" y="hd2"/>
                </a:cxn>
                <a:cxn ang="10800000">
                  <a:pos x="wd2" y="hd2"/>
                </a:cxn>
                <a:cxn ang="16200000">
                  <a:pos x="wd2" y="hd2"/>
                </a:cxn>
              </a:cxnLst>
              <a:rect l="0" t="0" r="r" b="b"/>
              <a:pathLst>
                <a:path w="21160" h="21265" extrusionOk="0">
                  <a:moveTo>
                    <a:pt x="20988" y="18877"/>
                  </a:moveTo>
                  <a:cubicBezTo>
                    <a:pt x="20988" y="19292"/>
                    <a:pt x="21374" y="20538"/>
                    <a:pt x="20988" y="20954"/>
                  </a:cubicBezTo>
                  <a:cubicBezTo>
                    <a:pt x="20603" y="21369"/>
                    <a:pt x="19831" y="21369"/>
                    <a:pt x="19060" y="20954"/>
                  </a:cubicBezTo>
                  <a:cubicBezTo>
                    <a:pt x="18674" y="20954"/>
                    <a:pt x="18674" y="19292"/>
                    <a:pt x="17903" y="19292"/>
                  </a:cubicBezTo>
                  <a:cubicBezTo>
                    <a:pt x="17517" y="18877"/>
                    <a:pt x="16360" y="19292"/>
                    <a:pt x="15974" y="19292"/>
                  </a:cubicBezTo>
                  <a:cubicBezTo>
                    <a:pt x="15203" y="18877"/>
                    <a:pt x="13660" y="18461"/>
                    <a:pt x="13274" y="17631"/>
                  </a:cubicBezTo>
                  <a:cubicBezTo>
                    <a:pt x="12888" y="17631"/>
                    <a:pt x="12503" y="16800"/>
                    <a:pt x="12117" y="16384"/>
                  </a:cubicBezTo>
                  <a:cubicBezTo>
                    <a:pt x="11731" y="15554"/>
                    <a:pt x="10960" y="14307"/>
                    <a:pt x="10188" y="14307"/>
                  </a:cubicBezTo>
                  <a:cubicBezTo>
                    <a:pt x="9803" y="14307"/>
                    <a:pt x="9417" y="15138"/>
                    <a:pt x="9031" y="15554"/>
                  </a:cubicBezTo>
                  <a:cubicBezTo>
                    <a:pt x="8260" y="15554"/>
                    <a:pt x="6717" y="15554"/>
                    <a:pt x="6331" y="15138"/>
                  </a:cubicBezTo>
                  <a:cubicBezTo>
                    <a:pt x="5945" y="15138"/>
                    <a:pt x="5560" y="14307"/>
                    <a:pt x="5174" y="13892"/>
                  </a:cubicBezTo>
                  <a:cubicBezTo>
                    <a:pt x="4788" y="13477"/>
                    <a:pt x="4403" y="11815"/>
                    <a:pt x="4017" y="10984"/>
                  </a:cubicBezTo>
                  <a:cubicBezTo>
                    <a:pt x="3631" y="10154"/>
                    <a:pt x="2860" y="8907"/>
                    <a:pt x="2474" y="8492"/>
                  </a:cubicBezTo>
                  <a:cubicBezTo>
                    <a:pt x="2088" y="7661"/>
                    <a:pt x="931" y="7246"/>
                    <a:pt x="545" y="6415"/>
                  </a:cubicBezTo>
                  <a:cubicBezTo>
                    <a:pt x="160" y="6000"/>
                    <a:pt x="-226" y="4754"/>
                    <a:pt x="160" y="3923"/>
                  </a:cubicBezTo>
                  <a:cubicBezTo>
                    <a:pt x="160" y="3507"/>
                    <a:pt x="931" y="2261"/>
                    <a:pt x="1317" y="1846"/>
                  </a:cubicBezTo>
                  <a:cubicBezTo>
                    <a:pt x="1703" y="1431"/>
                    <a:pt x="2088" y="184"/>
                    <a:pt x="2474" y="184"/>
                  </a:cubicBezTo>
                  <a:cubicBezTo>
                    <a:pt x="2860" y="-231"/>
                    <a:pt x="3631" y="184"/>
                    <a:pt x="4017" y="184"/>
                  </a:cubicBezTo>
                  <a:cubicBezTo>
                    <a:pt x="4403" y="184"/>
                    <a:pt x="5174" y="600"/>
                    <a:pt x="5560" y="600"/>
                  </a:cubicBezTo>
                  <a:cubicBezTo>
                    <a:pt x="6331" y="600"/>
                    <a:pt x="8260" y="600"/>
                    <a:pt x="9031" y="1015"/>
                  </a:cubicBezTo>
                  <a:cubicBezTo>
                    <a:pt x="9031" y="1015"/>
                    <a:pt x="9803" y="1431"/>
                    <a:pt x="10188" y="1431"/>
                  </a:cubicBezTo>
                  <a:cubicBezTo>
                    <a:pt x="10574" y="1846"/>
                    <a:pt x="10960" y="3092"/>
                    <a:pt x="11345" y="3092"/>
                  </a:cubicBezTo>
                  <a:cubicBezTo>
                    <a:pt x="11731" y="3507"/>
                    <a:pt x="13274" y="3507"/>
                    <a:pt x="14045" y="3923"/>
                  </a:cubicBezTo>
                  <a:cubicBezTo>
                    <a:pt x="14431" y="3923"/>
                    <a:pt x="14817" y="4754"/>
                    <a:pt x="15203" y="5169"/>
                  </a:cubicBezTo>
                  <a:cubicBezTo>
                    <a:pt x="15974" y="5584"/>
                    <a:pt x="17903" y="5169"/>
                    <a:pt x="18674" y="5584"/>
                  </a:cubicBezTo>
                  <a:cubicBezTo>
                    <a:pt x="19060" y="6000"/>
                    <a:pt x="18674" y="7246"/>
                    <a:pt x="18674" y="7661"/>
                  </a:cubicBezTo>
                  <a:cubicBezTo>
                    <a:pt x="19060" y="8077"/>
                    <a:pt x="20217" y="8077"/>
                    <a:pt x="20217" y="8492"/>
                  </a:cubicBezTo>
                  <a:cubicBezTo>
                    <a:pt x="20603" y="8907"/>
                    <a:pt x="20603" y="10154"/>
                    <a:pt x="20217" y="10569"/>
                  </a:cubicBezTo>
                  <a:cubicBezTo>
                    <a:pt x="20217" y="10984"/>
                    <a:pt x="19831" y="11815"/>
                    <a:pt x="19060" y="11815"/>
                  </a:cubicBezTo>
                  <a:cubicBezTo>
                    <a:pt x="19060" y="12231"/>
                    <a:pt x="17903" y="11815"/>
                    <a:pt x="17517" y="12231"/>
                  </a:cubicBezTo>
                  <a:cubicBezTo>
                    <a:pt x="17517" y="12231"/>
                    <a:pt x="16745" y="12646"/>
                    <a:pt x="16745" y="13061"/>
                  </a:cubicBezTo>
                  <a:cubicBezTo>
                    <a:pt x="16745" y="13477"/>
                    <a:pt x="16745" y="14307"/>
                    <a:pt x="16745" y="14723"/>
                  </a:cubicBezTo>
                  <a:cubicBezTo>
                    <a:pt x="17131" y="15138"/>
                    <a:pt x="17517" y="15969"/>
                    <a:pt x="17903" y="16384"/>
                  </a:cubicBezTo>
                  <a:cubicBezTo>
                    <a:pt x="18288" y="16800"/>
                    <a:pt x="19831" y="16384"/>
                    <a:pt x="20217" y="16800"/>
                  </a:cubicBezTo>
                  <a:cubicBezTo>
                    <a:pt x="20603" y="17215"/>
                    <a:pt x="20988" y="18046"/>
                    <a:pt x="20988" y="18877"/>
                  </a:cubicBezTo>
                  <a:close/>
                </a:path>
              </a:pathLst>
            </a:custGeom>
            <a:solidFill>
              <a:srgbClr val="A6AAA9"/>
            </a:solidFill>
            <a:ln w="25400" cap="flat">
              <a:solidFill>
                <a:srgbClr val="FFFFFF"/>
              </a:solidFill>
              <a:prstDash val="solid"/>
              <a:miter lim="800000"/>
            </a:ln>
            <a:effectLst/>
          </p:spPr>
          <p:txBody>
            <a:bodyPr wrap="square" lIns="162559" tIns="162559" rIns="162559" bIns="162559" numCol="1" anchor="t">
              <a:noAutofit/>
            </a:bodyPr>
            <a:lstStyle/>
            <a:p>
              <a:pPr defTabSz="457200">
                <a:defRPr sz="5600">
                  <a:latin typeface="Gill Sans"/>
                  <a:ea typeface="Gill Sans"/>
                  <a:cs typeface="Gill Sans"/>
                  <a:sym typeface="Gill Sans"/>
                </a:defRPr>
              </a:pPr>
              <a:endParaRPr sz="7465"/>
            </a:p>
          </p:txBody>
        </p:sp>
        <p:sp>
          <p:nvSpPr>
            <p:cNvPr id="12073" name="Shape 12073"/>
            <p:cNvSpPr/>
            <p:nvPr/>
          </p:nvSpPr>
          <p:spPr>
            <a:xfrm>
              <a:off x="0" y="0"/>
              <a:ext cx="5560369" cy="4232728"/>
            </a:xfrm>
            <a:custGeom>
              <a:cxnLst>
                <a:cxn ang="0">
                  <a:pos x="wd2" y="hd2"/>
                </a:cxn>
                <a:cxn ang="5400000">
                  <a:pos x="wd2" y="hd2"/>
                </a:cxn>
                <a:cxn ang="10800000">
                  <a:pos x="wd2" y="hd2"/>
                </a:cxn>
                <a:cxn ang="16200000">
                  <a:pos x="wd2" y="hd2"/>
                </a:cxn>
              </a:cxnLst>
              <a:rect l="0" t="0" r="r" b="b"/>
              <a:pathLst>
                <a:path w="21600" h="21580" extrusionOk="0">
                  <a:moveTo>
                    <a:pt x="4510" y="110"/>
                  </a:moveTo>
                  <a:cubicBezTo>
                    <a:pt x="4531" y="110"/>
                    <a:pt x="4531" y="110"/>
                    <a:pt x="4552" y="110"/>
                  </a:cubicBezTo>
                  <a:cubicBezTo>
                    <a:pt x="4573" y="110"/>
                    <a:pt x="4594" y="138"/>
                    <a:pt x="4615" y="138"/>
                  </a:cubicBezTo>
                  <a:cubicBezTo>
                    <a:pt x="4615" y="166"/>
                    <a:pt x="4594" y="221"/>
                    <a:pt x="4615" y="221"/>
                  </a:cubicBezTo>
                  <a:cubicBezTo>
                    <a:pt x="4615" y="249"/>
                    <a:pt x="4678" y="249"/>
                    <a:pt x="4678" y="276"/>
                  </a:cubicBezTo>
                  <a:cubicBezTo>
                    <a:pt x="4678" y="276"/>
                    <a:pt x="4657" y="331"/>
                    <a:pt x="4657" y="359"/>
                  </a:cubicBezTo>
                  <a:cubicBezTo>
                    <a:pt x="4678" y="387"/>
                    <a:pt x="4741" y="414"/>
                    <a:pt x="4763" y="387"/>
                  </a:cubicBezTo>
                  <a:cubicBezTo>
                    <a:pt x="4784" y="387"/>
                    <a:pt x="4805" y="331"/>
                    <a:pt x="4826" y="331"/>
                  </a:cubicBezTo>
                  <a:cubicBezTo>
                    <a:pt x="4868" y="304"/>
                    <a:pt x="4931" y="276"/>
                    <a:pt x="4952" y="276"/>
                  </a:cubicBezTo>
                  <a:cubicBezTo>
                    <a:pt x="4994" y="276"/>
                    <a:pt x="5100" y="276"/>
                    <a:pt x="5121" y="304"/>
                  </a:cubicBezTo>
                  <a:cubicBezTo>
                    <a:pt x="5163" y="304"/>
                    <a:pt x="5205" y="359"/>
                    <a:pt x="5226" y="387"/>
                  </a:cubicBezTo>
                  <a:cubicBezTo>
                    <a:pt x="5247" y="414"/>
                    <a:pt x="5289" y="470"/>
                    <a:pt x="5310" y="497"/>
                  </a:cubicBezTo>
                  <a:cubicBezTo>
                    <a:pt x="5332" y="497"/>
                    <a:pt x="5374" y="497"/>
                    <a:pt x="5374" y="497"/>
                  </a:cubicBezTo>
                  <a:cubicBezTo>
                    <a:pt x="5395" y="525"/>
                    <a:pt x="5437" y="552"/>
                    <a:pt x="5437" y="552"/>
                  </a:cubicBezTo>
                  <a:cubicBezTo>
                    <a:pt x="5479" y="580"/>
                    <a:pt x="5542" y="580"/>
                    <a:pt x="5563" y="580"/>
                  </a:cubicBezTo>
                  <a:cubicBezTo>
                    <a:pt x="5584" y="580"/>
                    <a:pt x="5627" y="552"/>
                    <a:pt x="5648" y="552"/>
                  </a:cubicBezTo>
                  <a:cubicBezTo>
                    <a:pt x="5690" y="552"/>
                    <a:pt x="5753" y="580"/>
                    <a:pt x="5774" y="580"/>
                  </a:cubicBezTo>
                  <a:cubicBezTo>
                    <a:pt x="5795" y="552"/>
                    <a:pt x="5837" y="525"/>
                    <a:pt x="5858" y="525"/>
                  </a:cubicBezTo>
                  <a:cubicBezTo>
                    <a:pt x="5879" y="525"/>
                    <a:pt x="5900" y="552"/>
                    <a:pt x="5922" y="580"/>
                  </a:cubicBezTo>
                  <a:cubicBezTo>
                    <a:pt x="5943" y="580"/>
                    <a:pt x="5985" y="552"/>
                    <a:pt x="6006" y="525"/>
                  </a:cubicBezTo>
                  <a:cubicBezTo>
                    <a:pt x="6027" y="497"/>
                    <a:pt x="6027" y="414"/>
                    <a:pt x="6006" y="387"/>
                  </a:cubicBezTo>
                  <a:cubicBezTo>
                    <a:pt x="6006" y="359"/>
                    <a:pt x="5985" y="331"/>
                    <a:pt x="5964" y="331"/>
                  </a:cubicBezTo>
                  <a:cubicBezTo>
                    <a:pt x="5943" y="331"/>
                    <a:pt x="5879" y="331"/>
                    <a:pt x="5879" y="331"/>
                  </a:cubicBezTo>
                  <a:cubicBezTo>
                    <a:pt x="5858" y="304"/>
                    <a:pt x="5858" y="249"/>
                    <a:pt x="5858" y="221"/>
                  </a:cubicBezTo>
                  <a:cubicBezTo>
                    <a:pt x="5858" y="193"/>
                    <a:pt x="5858" y="166"/>
                    <a:pt x="5858" y="166"/>
                  </a:cubicBezTo>
                  <a:cubicBezTo>
                    <a:pt x="5879" y="138"/>
                    <a:pt x="5900" y="138"/>
                    <a:pt x="5922" y="138"/>
                  </a:cubicBezTo>
                  <a:cubicBezTo>
                    <a:pt x="5922" y="138"/>
                    <a:pt x="5943" y="166"/>
                    <a:pt x="5964" y="166"/>
                  </a:cubicBezTo>
                  <a:cubicBezTo>
                    <a:pt x="5964" y="193"/>
                    <a:pt x="5985" y="249"/>
                    <a:pt x="6006" y="249"/>
                  </a:cubicBezTo>
                  <a:cubicBezTo>
                    <a:pt x="6027" y="276"/>
                    <a:pt x="6090" y="276"/>
                    <a:pt x="6111" y="276"/>
                  </a:cubicBezTo>
                  <a:cubicBezTo>
                    <a:pt x="6132" y="249"/>
                    <a:pt x="6132" y="221"/>
                    <a:pt x="6153" y="221"/>
                  </a:cubicBezTo>
                  <a:cubicBezTo>
                    <a:pt x="6174" y="193"/>
                    <a:pt x="6196" y="110"/>
                    <a:pt x="6217" y="83"/>
                  </a:cubicBezTo>
                  <a:cubicBezTo>
                    <a:pt x="6238" y="55"/>
                    <a:pt x="6280" y="28"/>
                    <a:pt x="6301" y="0"/>
                  </a:cubicBezTo>
                  <a:cubicBezTo>
                    <a:pt x="6322" y="0"/>
                    <a:pt x="6385" y="0"/>
                    <a:pt x="6406" y="0"/>
                  </a:cubicBezTo>
                  <a:cubicBezTo>
                    <a:pt x="6427" y="0"/>
                    <a:pt x="6469" y="28"/>
                    <a:pt x="6491" y="55"/>
                  </a:cubicBezTo>
                  <a:cubicBezTo>
                    <a:pt x="6512" y="83"/>
                    <a:pt x="6575" y="138"/>
                    <a:pt x="6596" y="166"/>
                  </a:cubicBezTo>
                  <a:cubicBezTo>
                    <a:pt x="6617" y="193"/>
                    <a:pt x="6638" y="249"/>
                    <a:pt x="6659" y="276"/>
                  </a:cubicBezTo>
                  <a:cubicBezTo>
                    <a:pt x="6680" y="304"/>
                    <a:pt x="6722" y="359"/>
                    <a:pt x="6764" y="359"/>
                  </a:cubicBezTo>
                  <a:cubicBezTo>
                    <a:pt x="6786" y="387"/>
                    <a:pt x="6849" y="387"/>
                    <a:pt x="6870" y="359"/>
                  </a:cubicBezTo>
                  <a:cubicBezTo>
                    <a:pt x="6891" y="359"/>
                    <a:pt x="6912" y="304"/>
                    <a:pt x="6933" y="304"/>
                  </a:cubicBezTo>
                  <a:cubicBezTo>
                    <a:pt x="6954" y="276"/>
                    <a:pt x="6996" y="276"/>
                    <a:pt x="7038" y="276"/>
                  </a:cubicBezTo>
                  <a:cubicBezTo>
                    <a:pt x="7038" y="276"/>
                    <a:pt x="7081" y="304"/>
                    <a:pt x="7102" y="304"/>
                  </a:cubicBezTo>
                  <a:cubicBezTo>
                    <a:pt x="7102" y="331"/>
                    <a:pt x="7102" y="387"/>
                    <a:pt x="7123" y="414"/>
                  </a:cubicBezTo>
                  <a:cubicBezTo>
                    <a:pt x="7123" y="442"/>
                    <a:pt x="7165" y="470"/>
                    <a:pt x="7186" y="470"/>
                  </a:cubicBezTo>
                  <a:cubicBezTo>
                    <a:pt x="7228" y="497"/>
                    <a:pt x="7312" y="470"/>
                    <a:pt x="7355" y="442"/>
                  </a:cubicBezTo>
                  <a:cubicBezTo>
                    <a:pt x="7376" y="442"/>
                    <a:pt x="7418" y="359"/>
                    <a:pt x="7460" y="359"/>
                  </a:cubicBezTo>
                  <a:cubicBezTo>
                    <a:pt x="7502" y="331"/>
                    <a:pt x="7586" y="331"/>
                    <a:pt x="7628" y="359"/>
                  </a:cubicBezTo>
                  <a:cubicBezTo>
                    <a:pt x="7650" y="387"/>
                    <a:pt x="7650" y="442"/>
                    <a:pt x="7671" y="470"/>
                  </a:cubicBezTo>
                  <a:cubicBezTo>
                    <a:pt x="7692" y="470"/>
                    <a:pt x="7755" y="442"/>
                    <a:pt x="7776" y="442"/>
                  </a:cubicBezTo>
                  <a:cubicBezTo>
                    <a:pt x="7797" y="442"/>
                    <a:pt x="7839" y="442"/>
                    <a:pt x="7839" y="442"/>
                  </a:cubicBezTo>
                  <a:cubicBezTo>
                    <a:pt x="7860" y="470"/>
                    <a:pt x="7860" y="497"/>
                    <a:pt x="7860" y="525"/>
                  </a:cubicBezTo>
                  <a:cubicBezTo>
                    <a:pt x="7881" y="552"/>
                    <a:pt x="7839" y="580"/>
                    <a:pt x="7839" y="608"/>
                  </a:cubicBezTo>
                  <a:cubicBezTo>
                    <a:pt x="7839" y="663"/>
                    <a:pt x="7818" y="773"/>
                    <a:pt x="7839" y="801"/>
                  </a:cubicBezTo>
                  <a:cubicBezTo>
                    <a:pt x="7860" y="856"/>
                    <a:pt x="7924" y="884"/>
                    <a:pt x="7945" y="939"/>
                  </a:cubicBezTo>
                  <a:cubicBezTo>
                    <a:pt x="7966" y="967"/>
                    <a:pt x="8008" y="1022"/>
                    <a:pt x="8008" y="1050"/>
                  </a:cubicBezTo>
                  <a:cubicBezTo>
                    <a:pt x="8029" y="1105"/>
                    <a:pt x="8029" y="1160"/>
                    <a:pt x="8050" y="1188"/>
                  </a:cubicBezTo>
                  <a:cubicBezTo>
                    <a:pt x="8092" y="1215"/>
                    <a:pt x="8155" y="1215"/>
                    <a:pt x="8176" y="1215"/>
                  </a:cubicBezTo>
                  <a:cubicBezTo>
                    <a:pt x="8197" y="1243"/>
                    <a:pt x="8219" y="1326"/>
                    <a:pt x="8240" y="1326"/>
                  </a:cubicBezTo>
                  <a:cubicBezTo>
                    <a:pt x="8282" y="1353"/>
                    <a:pt x="8366" y="1353"/>
                    <a:pt x="8408" y="1353"/>
                  </a:cubicBezTo>
                  <a:cubicBezTo>
                    <a:pt x="8450" y="1353"/>
                    <a:pt x="8514" y="1298"/>
                    <a:pt x="8535" y="1271"/>
                  </a:cubicBezTo>
                  <a:cubicBezTo>
                    <a:pt x="8577" y="1243"/>
                    <a:pt x="8619" y="1160"/>
                    <a:pt x="8640" y="1132"/>
                  </a:cubicBezTo>
                  <a:cubicBezTo>
                    <a:pt x="8661" y="1077"/>
                    <a:pt x="8661" y="994"/>
                    <a:pt x="8703" y="967"/>
                  </a:cubicBezTo>
                  <a:cubicBezTo>
                    <a:pt x="8724" y="939"/>
                    <a:pt x="8830" y="939"/>
                    <a:pt x="8872" y="967"/>
                  </a:cubicBezTo>
                  <a:cubicBezTo>
                    <a:pt x="8893" y="967"/>
                    <a:pt x="8935" y="1050"/>
                    <a:pt x="8956" y="1077"/>
                  </a:cubicBezTo>
                  <a:cubicBezTo>
                    <a:pt x="8977" y="1077"/>
                    <a:pt x="8977" y="1132"/>
                    <a:pt x="8998" y="1160"/>
                  </a:cubicBezTo>
                  <a:cubicBezTo>
                    <a:pt x="9019" y="1188"/>
                    <a:pt x="9083" y="1160"/>
                    <a:pt x="9104" y="1160"/>
                  </a:cubicBezTo>
                  <a:cubicBezTo>
                    <a:pt x="9125" y="1188"/>
                    <a:pt x="9167" y="1243"/>
                    <a:pt x="9188" y="1243"/>
                  </a:cubicBezTo>
                  <a:cubicBezTo>
                    <a:pt x="9209" y="1243"/>
                    <a:pt x="9251" y="1243"/>
                    <a:pt x="9272" y="1271"/>
                  </a:cubicBezTo>
                  <a:cubicBezTo>
                    <a:pt x="9293" y="1271"/>
                    <a:pt x="9293" y="1353"/>
                    <a:pt x="9314" y="1381"/>
                  </a:cubicBezTo>
                  <a:cubicBezTo>
                    <a:pt x="9314" y="1409"/>
                    <a:pt x="9378" y="1409"/>
                    <a:pt x="9399" y="1409"/>
                  </a:cubicBezTo>
                  <a:cubicBezTo>
                    <a:pt x="9399" y="1409"/>
                    <a:pt x="9441" y="1381"/>
                    <a:pt x="9441" y="1381"/>
                  </a:cubicBezTo>
                  <a:cubicBezTo>
                    <a:pt x="9462" y="1381"/>
                    <a:pt x="9504" y="1436"/>
                    <a:pt x="9525" y="1436"/>
                  </a:cubicBezTo>
                  <a:cubicBezTo>
                    <a:pt x="9546" y="1436"/>
                    <a:pt x="9588" y="1436"/>
                    <a:pt x="9609" y="1409"/>
                  </a:cubicBezTo>
                  <a:cubicBezTo>
                    <a:pt x="9630" y="1409"/>
                    <a:pt x="9673" y="1353"/>
                    <a:pt x="9694" y="1353"/>
                  </a:cubicBezTo>
                  <a:cubicBezTo>
                    <a:pt x="9715" y="1326"/>
                    <a:pt x="9778" y="1353"/>
                    <a:pt x="9799" y="1353"/>
                  </a:cubicBezTo>
                  <a:cubicBezTo>
                    <a:pt x="9820" y="1381"/>
                    <a:pt x="9862" y="1436"/>
                    <a:pt x="9904" y="1436"/>
                  </a:cubicBezTo>
                  <a:cubicBezTo>
                    <a:pt x="9925" y="1436"/>
                    <a:pt x="9989" y="1409"/>
                    <a:pt x="10010" y="1381"/>
                  </a:cubicBezTo>
                  <a:cubicBezTo>
                    <a:pt x="10031" y="1353"/>
                    <a:pt x="10031" y="1271"/>
                    <a:pt x="10052" y="1243"/>
                  </a:cubicBezTo>
                  <a:cubicBezTo>
                    <a:pt x="10052" y="1215"/>
                    <a:pt x="10115" y="1188"/>
                    <a:pt x="10157" y="1160"/>
                  </a:cubicBezTo>
                  <a:cubicBezTo>
                    <a:pt x="10178" y="1160"/>
                    <a:pt x="10263" y="1160"/>
                    <a:pt x="10284" y="1188"/>
                  </a:cubicBezTo>
                  <a:cubicBezTo>
                    <a:pt x="10305" y="1188"/>
                    <a:pt x="10305" y="1271"/>
                    <a:pt x="10326" y="1298"/>
                  </a:cubicBezTo>
                  <a:cubicBezTo>
                    <a:pt x="10326" y="1326"/>
                    <a:pt x="10347" y="1326"/>
                    <a:pt x="10368" y="1326"/>
                  </a:cubicBezTo>
                  <a:cubicBezTo>
                    <a:pt x="10410" y="1326"/>
                    <a:pt x="10537" y="1353"/>
                    <a:pt x="10579" y="1353"/>
                  </a:cubicBezTo>
                  <a:cubicBezTo>
                    <a:pt x="10621" y="1381"/>
                    <a:pt x="10684" y="1409"/>
                    <a:pt x="10705" y="1409"/>
                  </a:cubicBezTo>
                  <a:cubicBezTo>
                    <a:pt x="10726" y="1409"/>
                    <a:pt x="10768" y="1409"/>
                    <a:pt x="10789" y="1381"/>
                  </a:cubicBezTo>
                  <a:cubicBezTo>
                    <a:pt x="10832" y="1381"/>
                    <a:pt x="10874" y="1326"/>
                    <a:pt x="10895" y="1326"/>
                  </a:cubicBezTo>
                  <a:cubicBezTo>
                    <a:pt x="10916" y="1298"/>
                    <a:pt x="10979" y="1298"/>
                    <a:pt x="10979" y="1326"/>
                  </a:cubicBezTo>
                  <a:cubicBezTo>
                    <a:pt x="11000" y="1353"/>
                    <a:pt x="10979" y="1409"/>
                    <a:pt x="11000" y="1436"/>
                  </a:cubicBezTo>
                  <a:cubicBezTo>
                    <a:pt x="11000" y="1464"/>
                    <a:pt x="11063" y="1464"/>
                    <a:pt x="11084" y="1464"/>
                  </a:cubicBezTo>
                  <a:cubicBezTo>
                    <a:pt x="11106" y="1464"/>
                    <a:pt x="11148" y="1464"/>
                    <a:pt x="11148" y="1436"/>
                  </a:cubicBezTo>
                  <a:cubicBezTo>
                    <a:pt x="11169" y="1409"/>
                    <a:pt x="11190" y="1353"/>
                    <a:pt x="11211" y="1326"/>
                  </a:cubicBezTo>
                  <a:cubicBezTo>
                    <a:pt x="11211" y="1271"/>
                    <a:pt x="11232" y="1188"/>
                    <a:pt x="11253" y="1160"/>
                  </a:cubicBezTo>
                  <a:cubicBezTo>
                    <a:pt x="11274" y="1105"/>
                    <a:pt x="11316" y="1050"/>
                    <a:pt x="11358" y="1022"/>
                  </a:cubicBezTo>
                  <a:cubicBezTo>
                    <a:pt x="11380" y="1022"/>
                    <a:pt x="11443" y="994"/>
                    <a:pt x="11464" y="994"/>
                  </a:cubicBezTo>
                  <a:cubicBezTo>
                    <a:pt x="11485" y="994"/>
                    <a:pt x="11527" y="994"/>
                    <a:pt x="11527" y="994"/>
                  </a:cubicBezTo>
                  <a:cubicBezTo>
                    <a:pt x="11569" y="1022"/>
                    <a:pt x="11590" y="1105"/>
                    <a:pt x="11611" y="1132"/>
                  </a:cubicBezTo>
                  <a:cubicBezTo>
                    <a:pt x="11632" y="1132"/>
                    <a:pt x="11653" y="1077"/>
                    <a:pt x="11675" y="1050"/>
                  </a:cubicBezTo>
                  <a:cubicBezTo>
                    <a:pt x="11717" y="1022"/>
                    <a:pt x="11759" y="967"/>
                    <a:pt x="11801" y="939"/>
                  </a:cubicBezTo>
                  <a:cubicBezTo>
                    <a:pt x="11822" y="939"/>
                    <a:pt x="11885" y="967"/>
                    <a:pt x="11906" y="967"/>
                  </a:cubicBezTo>
                  <a:cubicBezTo>
                    <a:pt x="11948" y="939"/>
                    <a:pt x="11991" y="912"/>
                    <a:pt x="12033" y="912"/>
                  </a:cubicBezTo>
                  <a:cubicBezTo>
                    <a:pt x="12054" y="912"/>
                    <a:pt x="12096" y="939"/>
                    <a:pt x="12096" y="939"/>
                  </a:cubicBezTo>
                  <a:cubicBezTo>
                    <a:pt x="12117" y="967"/>
                    <a:pt x="12180" y="994"/>
                    <a:pt x="12180" y="1022"/>
                  </a:cubicBezTo>
                  <a:cubicBezTo>
                    <a:pt x="12201" y="1050"/>
                    <a:pt x="12201" y="1132"/>
                    <a:pt x="12201" y="1188"/>
                  </a:cubicBezTo>
                  <a:cubicBezTo>
                    <a:pt x="12222" y="1215"/>
                    <a:pt x="12222" y="1271"/>
                    <a:pt x="12222" y="1326"/>
                  </a:cubicBezTo>
                  <a:cubicBezTo>
                    <a:pt x="12222" y="1353"/>
                    <a:pt x="12244" y="1381"/>
                    <a:pt x="12244" y="1409"/>
                  </a:cubicBezTo>
                  <a:cubicBezTo>
                    <a:pt x="12222" y="1464"/>
                    <a:pt x="12138" y="1547"/>
                    <a:pt x="12138" y="1602"/>
                  </a:cubicBezTo>
                  <a:cubicBezTo>
                    <a:pt x="12117" y="1657"/>
                    <a:pt x="12096" y="1795"/>
                    <a:pt x="12096" y="1851"/>
                  </a:cubicBezTo>
                  <a:cubicBezTo>
                    <a:pt x="12096" y="1906"/>
                    <a:pt x="12138" y="2016"/>
                    <a:pt x="12180" y="2072"/>
                  </a:cubicBezTo>
                  <a:cubicBezTo>
                    <a:pt x="12201" y="2099"/>
                    <a:pt x="12286" y="2127"/>
                    <a:pt x="12307" y="2182"/>
                  </a:cubicBezTo>
                  <a:cubicBezTo>
                    <a:pt x="12328" y="2210"/>
                    <a:pt x="12349" y="2293"/>
                    <a:pt x="12349" y="2348"/>
                  </a:cubicBezTo>
                  <a:cubicBezTo>
                    <a:pt x="12349" y="2403"/>
                    <a:pt x="12307" y="2514"/>
                    <a:pt x="12307" y="2569"/>
                  </a:cubicBezTo>
                  <a:cubicBezTo>
                    <a:pt x="12307" y="2596"/>
                    <a:pt x="12328" y="2652"/>
                    <a:pt x="12349" y="2652"/>
                  </a:cubicBezTo>
                  <a:cubicBezTo>
                    <a:pt x="12391" y="2679"/>
                    <a:pt x="12454" y="2652"/>
                    <a:pt x="12496" y="2652"/>
                  </a:cubicBezTo>
                  <a:cubicBezTo>
                    <a:pt x="12539" y="2679"/>
                    <a:pt x="12623" y="2652"/>
                    <a:pt x="12665" y="2679"/>
                  </a:cubicBezTo>
                  <a:cubicBezTo>
                    <a:pt x="12686" y="2679"/>
                    <a:pt x="12707" y="2735"/>
                    <a:pt x="12728" y="2735"/>
                  </a:cubicBezTo>
                  <a:cubicBezTo>
                    <a:pt x="12770" y="2762"/>
                    <a:pt x="12876" y="2707"/>
                    <a:pt x="12897" y="2735"/>
                  </a:cubicBezTo>
                  <a:cubicBezTo>
                    <a:pt x="12918" y="2762"/>
                    <a:pt x="12918" y="2817"/>
                    <a:pt x="12939" y="2817"/>
                  </a:cubicBezTo>
                  <a:cubicBezTo>
                    <a:pt x="12981" y="2845"/>
                    <a:pt x="13044" y="2845"/>
                    <a:pt x="13086" y="2845"/>
                  </a:cubicBezTo>
                  <a:cubicBezTo>
                    <a:pt x="13108" y="2845"/>
                    <a:pt x="13129" y="2790"/>
                    <a:pt x="13150" y="2790"/>
                  </a:cubicBezTo>
                  <a:cubicBezTo>
                    <a:pt x="13192" y="2790"/>
                    <a:pt x="13255" y="2873"/>
                    <a:pt x="13297" y="2873"/>
                  </a:cubicBezTo>
                  <a:cubicBezTo>
                    <a:pt x="13318" y="2873"/>
                    <a:pt x="13360" y="2817"/>
                    <a:pt x="13403" y="2817"/>
                  </a:cubicBezTo>
                  <a:cubicBezTo>
                    <a:pt x="13424" y="2790"/>
                    <a:pt x="13466" y="2817"/>
                    <a:pt x="13487" y="2817"/>
                  </a:cubicBezTo>
                  <a:cubicBezTo>
                    <a:pt x="13487" y="2845"/>
                    <a:pt x="13508" y="2900"/>
                    <a:pt x="13529" y="2928"/>
                  </a:cubicBezTo>
                  <a:cubicBezTo>
                    <a:pt x="13550" y="2955"/>
                    <a:pt x="13592" y="3066"/>
                    <a:pt x="13592" y="3094"/>
                  </a:cubicBezTo>
                  <a:cubicBezTo>
                    <a:pt x="13613" y="3149"/>
                    <a:pt x="13592" y="3232"/>
                    <a:pt x="13613" y="3287"/>
                  </a:cubicBezTo>
                  <a:cubicBezTo>
                    <a:pt x="13613" y="3315"/>
                    <a:pt x="13676" y="3370"/>
                    <a:pt x="13698" y="3397"/>
                  </a:cubicBezTo>
                  <a:cubicBezTo>
                    <a:pt x="13719" y="3425"/>
                    <a:pt x="13719" y="3508"/>
                    <a:pt x="13740" y="3536"/>
                  </a:cubicBezTo>
                  <a:cubicBezTo>
                    <a:pt x="13761" y="3563"/>
                    <a:pt x="13824" y="3563"/>
                    <a:pt x="13866" y="3563"/>
                  </a:cubicBezTo>
                  <a:cubicBezTo>
                    <a:pt x="13908" y="3591"/>
                    <a:pt x="13972" y="3563"/>
                    <a:pt x="13993" y="3591"/>
                  </a:cubicBezTo>
                  <a:cubicBezTo>
                    <a:pt x="14014" y="3618"/>
                    <a:pt x="14014" y="3701"/>
                    <a:pt x="13993" y="3757"/>
                  </a:cubicBezTo>
                  <a:cubicBezTo>
                    <a:pt x="13993" y="3784"/>
                    <a:pt x="13929" y="3867"/>
                    <a:pt x="13908" y="3895"/>
                  </a:cubicBezTo>
                  <a:cubicBezTo>
                    <a:pt x="13887" y="4005"/>
                    <a:pt x="13950" y="4198"/>
                    <a:pt x="13972" y="4281"/>
                  </a:cubicBezTo>
                  <a:cubicBezTo>
                    <a:pt x="13972" y="4309"/>
                    <a:pt x="13993" y="4364"/>
                    <a:pt x="14014" y="4392"/>
                  </a:cubicBezTo>
                  <a:cubicBezTo>
                    <a:pt x="14035" y="4447"/>
                    <a:pt x="14119" y="4475"/>
                    <a:pt x="14161" y="4502"/>
                  </a:cubicBezTo>
                  <a:cubicBezTo>
                    <a:pt x="14182" y="4502"/>
                    <a:pt x="14224" y="4475"/>
                    <a:pt x="14245" y="4502"/>
                  </a:cubicBezTo>
                  <a:cubicBezTo>
                    <a:pt x="14267" y="4502"/>
                    <a:pt x="14309" y="4558"/>
                    <a:pt x="14309" y="4585"/>
                  </a:cubicBezTo>
                  <a:cubicBezTo>
                    <a:pt x="14309" y="4613"/>
                    <a:pt x="14288" y="4668"/>
                    <a:pt x="14267" y="4696"/>
                  </a:cubicBezTo>
                  <a:cubicBezTo>
                    <a:pt x="14224" y="4723"/>
                    <a:pt x="14161" y="4696"/>
                    <a:pt x="14119" y="4696"/>
                  </a:cubicBezTo>
                  <a:cubicBezTo>
                    <a:pt x="14119" y="4696"/>
                    <a:pt x="14077" y="4668"/>
                    <a:pt x="14056" y="4696"/>
                  </a:cubicBezTo>
                  <a:cubicBezTo>
                    <a:pt x="14035" y="4696"/>
                    <a:pt x="14035" y="4779"/>
                    <a:pt x="14056" y="4806"/>
                  </a:cubicBezTo>
                  <a:cubicBezTo>
                    <a:pt x="14056" y="4834"/>
                    <a:pt x="14119" y="4861"/>
                    <a:pt x="14119" y="4889"/>
                  </a:cubicBezTo>
                  <a:cubicBezTo>
                    <a:pt x="14140" y="4917"/>
                    <a:pt x="14119" y="4944"/>
                    <a:pt x="14140" y="4944"/>
                  </a:cubicBezTo>
                  <a:cubicBezTo>
                    <a:pt x="14140" y="4972"/>
                    <a:pt x="14182" y="5027"/>
                    <a:pt x="14203" y="5027"/>
                  </a:cubicBezTo>
                  <a:cubicBezTo>
                    <a:pt x="14245" y="5055"/>
                    <a:pt x="14309" y="4999"/>
                    <a:pt x="14330" y="5027"/>
                  </a:cubicBezTo>
                  <a:cubicBezTo>
                    <a:pt x="14330" y="5082"/>
                    <a:pt x="14267" y="5138"/>
                    <a:pt x="14267" y="5165"/>
                  </a:cubicBezTo>
                  <a:cubicBezTo>
                    <a:pt x="14267" y="5193"/>
                    <a:pt x="14288" y="5276"/>
                    <a:pt x="14309" y="5276"/>
                  </a:cubicBezTo>
                  <a:cubicBezTo>
                    <a:pt x="14330" y="5303"/>
                    <a:pt x="14393" y="5276"/>
                    <a:pt x="14435" y="5276"/>
                  </a:cubicBezTo>
                  <a:cubicBezTo>
                    <a:pt x="14456" y="5276"/>
                    <a:pt x="14498" y="5303"/>
                    <a:pt x="14519" y="5276"/>
                  </a:cubicBezTo>
                  <a:cubicBezTo>
                    <a:pt x="14540" y="5276"/>
                    <a:pt x="14519" y="5165"/>
                    <a:pt x="14519" y="5138"/>
                  </a:cubicBezTo>
                  <a:cubicBezTo>
                    <a:pt x="14540" y="5138"/>
                    <a:pt x="14583" y="5110"/>
                    <a:pt x="14583" y="5110"/>
                  </a:cubicBezTo>
                  <a:cubicBezTo>
                    <a:pt x="14604" y="5082"/>
                    <a:pt x="14604" y="5027"/>
                    <a:pt x="14625" y="4999"/>
                  </a:cubicBezTo>
                  <a:cubicBezTo>
                    <a:pt x="14646" y="4999"/>
                    <a:pt x="14730" y="4999"/>
                    <a:pt x="14730" y="5027"/>
                  </a:cubicBezTo>
                  <a:cubicBezTo>
                    <a:pt x="14751" y="5055"/>
                    <a:pt x="14730" y="5082"/>
                    <a:pt x="14730" y="5110"/>
                  </a:cubicBezTo>
                  <a:cubicBezTo>
                    <a:pt x="14730" y="5138"/>
                    <a:pt x="14688" y="5138"/>
                    <a:pt x="14667" y="5165"/>
                  </a:cubicBezTo>
                  <a:cubicBezTo>
                    <a:pt x="14667" y="5165"/>
                    <a:pt x="14646" y="5220"/>
                    <a:pt x="14646" y="5248"/>
                  </a:cubicBezTo>
                  <a:cubicBezTo>
                    <a:pt x="14646" y="5303"/>
                    <a:pt x="14646" y="5359"/>
                    <a:pt x="14667" y="5386"/>
                  </a:cubicBezTo>
                  <a:cubicBezTo>
                    <a:pt x="14688" y="5414"/>
                    <a:pt x="14751" y="5441"/>
                    <a:pt x="14793" y="5441"/>
                  </a:cubicBezTo>
                  <a:cubicBezTo>
                    <a:pt x="14814" y="5469"/>
                    <a:pt x="14878" y="5469"/>
                    <a:pt x="14920" y="5441"/>
                  </a:cubicBezTo>
                  <a:cubicBezTo>
                    <a:pt x="14941" y="5441"/>
                    <a:pt x="14962" y="5414"/>
                    <a:pt x="14983" y="5386"/>
                  </a:cubicBezTo>
                  <a:cubicBezTo>
                    <a:pt x="15004" y="5359"/>
                    <a:pt x="15046" y="5276"/>
                    <a:pt x="15088" y="5276"/>
                  </a:cubicBezTo>
                  <a:cubicBezTo>
                    <a:pt x="15109" y="5276"/>
                    <a:pt x="15173" y="5276"/>
                    <a:pt x="15194" y="5303"/>
                  </a:cubicBezTo>
                  <a:cubicBezTo>
                    <a:pt x="15236" y="5303"/>
                    <a:pt x="15278" y="5414"/>
                    <a:pt x="15299" y="5414"/>
                  </a:cubicBezTo>
                  <a:cubicBezTo>
                    <a:pt x="15320" y="5414"/>
                    <a:pt x="15362" y="5386"/>
                    <a:pt x="15362" y="5359"/>
                  </a:cubicBezTo>
                  <a:cubicBezTo>
                    <a:pt x="15383" y="5331"/>
                    <a:pt x="15426" y="5248"/>
                    <a:pt x="15426" y="5220"/>
                  </a:cubicBezTo>
                  <a:cubicBezTo>
                    <a:pt x="15426" y="5193"/>
                    <a:pt x="15404" y="5110"/>
                    <a:pt x="15383" y="5082"/>
                  </a:cubicBezTo>
                  <a:cubicBezTo>
                    <a:pt x="15362" y="5027"/>
                    <a:pt x="15278" y="4999"/>
                    <a:pt x="15236" y="4972"/>
                  </a:cubicBezTo>
                  <a:cubicBezTo>
                    <a:pt x="15215" y="4944"/>
                    <a:pt x="15173" y="4944"/>
                    <a:pt x="15152" y="4917"/>
                  </a:cubicBezTo>
                  <a:cubicBezTo>
                    <a:pt x="15152" y="4889"/>
                    <a:pt x="15173" y="4806"/>
                    <a:pt x="15173" y="4779"/>
                  </a:cubicBezTo>
                  <a:cubicBezTo>
                    <a:pt x="15194" y="4751"/>
                    <a:pt x="15236" y="4696"/>
                    <a:pt x="15257" y="4696"/>
                  </a:cubicBezTo>
                  <a:cubicBezTo>
                    <a:pt x="15299" y="4668"/>
                    <a:pt x="15383" y="4723"/>
                    <a:pt x="15426" y="4723"/>
                  </a:cubicBezTo>
                  <a:cubicBezTo>
                    <a:pt x="15447" y="4723"/>
                    <a:pt x="15489" y="4696"/>
                    <a:pt x="15510" y="4668"/>
                  </a:cubicBezTo>
                  <a:cubicBezTo>
                    <a:pt x="15510" y="4640"/>
                    <a:pt x="15489" y="4558"/>
                    <a:pt x="15489" y="4530"/>
                  </a:cubicBezTo>
                  <a:cubicBezTo>
                    <a:pt x="15468" y="4502"/>
                    <a:pt x="15447" y="4419"/>
                    <a:pt x="15426" y="4419"/>
                  </a:cubicBezTo>
                  <a:cubicBezTo>
                    <a:pt x="15404" y="4392"/>
                    <a:pt x="15320" y="4364"/>
                    <a:pt x="15299" y="4364"/>
                  </a:cubicBezTo>
                  <a:cubicBezTo>
                    <a:pt x="15278" y="4364"/>
                    <a:pt x="15236" y="4419"/>
                    <a:pt x="15215" y="4419"/>
                  </a:cubicBezTo>
                  <a:cubicBezTo>
                    <a:pt x="15194" y="4447"/>
                    <a:pt x="15152" y="4475"/>
                    <a:pt x="15131" y="4502"/>
                  </a:cubicBezTo>
                  <a:cubicBezTo>
                    <a:pt x="15109" y="4502"/>
                    <a:pt x="15046" y="4502"/>
                    <a:pt x="15025" y="4475"/>
                  </a:cubicBezTo>
                  <a:cubicBezTo>
                    <a:pt x="15004" y="4475"/>
                    <a:pt x="14983" y="4419"/>
                    <a:pt x="14983" y="4392"/>
                  </a:cubicBezTo>
                  <a:cubicBezTo>
                    <a:pt x="14962" y="4364"/>
                    <a:pt x="14941" y="4309"/>
                    <a:pt x="14962" y="4254"/>
                  </a:cubicBezTo>
                  <a:cubicBezTo>
                    <a:pt x="14962" y="4226"/>
                    <a:pt x="15004" y="4198"/>
                    <a:pt x="15004" y="4171"/>
                  </a:cubicBezTo>
                  <a:cubicBezTo>
                    <a:pt x="15025" y="4143"/>
                    <a:pt x="15046" y="4088"/>
                    <a:pt x="15067" y="4060"/>
                  </a:cubicBezTo>
                  <a:cubicBezTo>
                    <a:pt x="15088" y="4033"/>
                    <a:pt x="15109" y="3950"/>
                    <a:pt x="15131" y="3895"/>
                  </a:cubicBezTo>
                  <a:cubicBezTo>
                    <a:pt x="15152" y="3867"/>
                    <a:pt x="15173" y="3839"/>
                    <a:pt x="15194" y="3812"/>
                  </a:cubicBezTo>
                  <a:cubicBezTo>
                    <a:pt x="15215" y="3784"/>
                    <a:pt x="15236" y="3701"/>
                    <a:pt x="15257" y="3674"/>
                  </a:cubicBezTo>
                  <a:cubicBezTo>
                    <a:pt x="15278" y="3646"/>
                    <a:pt x="15299" y="3563"/>
                    <a:pt x="15320" y="3563"/>
                  </a:cubicBezTo>
                  <a:cubicBezTo>
                    <a:pt x="15341" y="3536"/>
                    <a:pt x="15383" y="3536"/>
                    <a:pt x="15404" y="3536"/>
                  </a:cubicBezTo>
                  <a:cubicBezTo>
                    <a:pt x="15447" y="3536"/>
                    <a:pt x="15510" y="3536"/>
                    <a:pt x="15531" y="3536"/>
                  </a:cubicBezTo>
                  <a:cubicBezTo>
                    <a:pt x="15552" y="3536"/>
                    <a:pt x="15594" y="3453"/>
                    <a:pt x="15615" y="3453"/>
                  </a:cubicBezTo>
                  <a:cubicBezTo>
                    <a:pt x="15636" y="3425"/>
                    <a:pt x="15700" y="3453"/>
                    <a:pt x="15721" y="3453"/>
                  </a:cubicBezTo>
                  <a:cubicBezTo>
                    <a:pt x="15742" y="3453"/>
                    <a:pt x="15805" y="3480"/>
                    <a:pt x="15847" y="3480"/>
                  </a:cubicBezTo>
                  <a:cubicBezTo>
                    <a:pt x="15868" y="3480"/>
                    <a:pt x="15952" y="3508"/>
                    <a:pt x="15973" y="3480"/>
                  </a:cubicBezTo>
                  <a:cubicBezTo>
                    <a:pt x="15995" y="3480"/>
                    <a:pt x="16037" y="3453"/>
                    <a:pt x="16058" y="3425"/>
                  </a:cubicBezTo>
                  <a:cubicBezTo>
                    <a:pt x="16079" y="3397"/>
                    <a:pt x="16121" y="3342"/>
                    <a:pt x="16142" y="3315"/>
                  </a:cubicBezTo>
                  <a:cubicBezTo>
                    <a:pt x="16163" y="3287"/>
                    <a:pt x="16226" y="3315"/>
                    <a:pt x="16268" y="3315"/>
                  </a:cubicBezTo>
                  <a:cubicBezTo>
                    <a:pt x="16290" y="3287"/>
                    <a:pt x="16353" y="3232"/>
                    <a:pt x="16374" y="3232"/>
                  </a:cubicBezTo>
                  <a:cubicBezTo>
                    <a:pt x="16395" y="3204"/>
                    <a:pt x="16437" y="3121"/>
                    <a:pt x="16479" y="3121"/>
                  </a:cubicBezTo>
                  <a:cubicBezTo>
                    <a:pt x="16500" y="3094"/>
                    <a:pt x="16585" y="3094"/>
                    <a:pt x="16606" y="3121"/>
                  </a:cubicBezTo>
                  <a:cubicBezTo>
                    <a:pt x="16627" y="3121"/>
                    <a:pt x="16690" y="3176"/>
                    <a:pt x="16711" y="3176"/>
                  </a:cubicBezTo>
                  <a:cubicBezTo>
                    <a:pt x="16711" y="3204"/>
                    <a:pt x="16732" y="3287"/>
                    <a:pt x="16753" y="3315"/>
                  </a:cubicBezTo>
                  <a:cubicBezTo>
                    <a:pt x="16774" y="3315"/>
                    <a:pt x="16837" y="3342"/>
                    <a:pt x="16859" y="3370"/>
                  </a:cubicBezTo>
                  <a:cubicBezTo>
                    <a:pt x="16880" y="3397"/>
                    <a:pt x="16901" y="3425"/>
                    <a:pt x="16922" y="3453"/>
                  </a:cubicBezTo>
                  <a:cubicBezTo>
                    <a:pt x="16943" y="3480"/>
                    <a:pt x="16964" y="3591"/>
                    <a:pt x="16985" y="3591"/>
                  </a:cubicBezTo>
                  <a:cubicBezTo>
                    <a:pt x="17006" y="3618"/>
                    <a:pt x="17027" y="3591"/>
                    <a:pt x="17048" y="3591"/>
                  </a:cubicBezTo>
                  <a:cubicBezTo>
                    <a:pt x="17090" y="3591"/>
                    <a:pt x="17154" y="3563"/>
                    <a:pt x="17196" y="3563"/>
                  </a:cubicBezTo>
                  <a:cubicBezTo>
                    <a:pt x="17217" y="3591"/>
                    <a:pt x="17217" y="3646"/>
                    <a:pt x="17238" y="3646"/>
                  </a:cubicBezTo>
                  <a:cubicBezTo>
                    <a:pt x="17238" y="3674"/>
                    <a:pt x="17280" y="3646"/>
                    <a:pt x="17301" y="3646"/>
                  </a:cubicBezTo>
                  <a:cubicBezTo>
                    <a:pt x="17301" y="3646"/>
                    <a:pt x="17322" y="3646"/>
                    <a:pt x="17343" y="3646"/>
                  </a:cubicBezTo>
                  <a:cubicBezTo>
                    <a:pt x="17364" y="3618"/>
                    <a:pt x="17406" y="3618"/>
                    <a:pt x="17428" y="3618"/>
                  </a:cubicBezTo>
                  <a:cubicBezTo>
                    <a:pt x="17449" y="3618"/>
                    <a:pt x="17512" y="3618"/>
                    <a:pt x="17533" y="3618"/>
                  </a:cubicBezTo>
                  <a:cubicBezTo>
                    <a:pt x="17575" y="3618"/>
                    <a:pt x="17638" y="3563"/>
                    <a:pt x="17659" y="3536"/>
                  </a:cubicBezTo>
                  <a:cubicBezTo>
                    <a:pt x="17701" y="3536"/>
                    <a:pt x="17765" y="3508"/>
                    <a:pt x="17807" y="3480"/>
                  </a:cubicBezTo>
                  <a:cubicBezTo>
                    <a:pt x="17849" y="3480"/>
                    <a:pt x="17912" y="3425"/>
                    <a:pt x="17954" y="3453"/>
                  </a:cubicBezTo>
                  <a:cubicBezTo>
                    <a:pt x="17996" y="3453"/>
                    <a:pt x="18039" y="3536"/>
                    <a:pt x="18060" y="3536"/>
                  </a:cubicBezTo>
                  <a:cubicBezTo>
                    <a:pt x="18102" y="3563"/>
                    <a:pt x="18186" y="3563"/>
                    <a:pt x="18207" y="3591"/>
                  </a:cubicBezTo>
                  <a:cubicBezTo>
                    <a:pt x="18249" y="3591"/>
                    <a:pt x="18313" y="3674"/>
                    <a:pt x="18334" y="3701"/>
                  </a:cubicBezTo>
                  <a:cubicBezTo>
                    <a:pt x="18376" y="3757"/>
                    <a:pt x="18439" y="3812"/>
                    <a:pt x="18460" y="3867"/>
                  </a:cubicBezTo>
                  <a:cubicBezTo>
                    <a:pt x="18460" y="3867"/>
                    <a:pt x="18439" y="3922"/>
                    <a:pt x="18439" y="3922"/>
                  </a:cubicBezTo>
                  <a:cubicBezTo>
                    <a:pt x="18418" y="3922"/>
                    <a:pt x="18397" y="3922"/>
                    <a:pt x="18376" y="3922"/>
                  </a:cubicBezTo>
                  <a:cubicBezTo>
                    <a:pt x="18355" y="3950"/>
                    <a:pt x="18313" y="3977"/>
                    <a:pt x="18313" y="4005"/>
                  </a:cubicBezTo>
                  <a:cubicBezTo>
                    <a:pt x="18313" y="4033"/>
                    <a:pt x="18355" y="4088"/>
                    <a:pt x="18376" y="4116"/>
                  </a:cubicBezTo>
                  <a:cubicBezTo>
                    <a:pt x="18376" y="4143"/>
                    <a:pt x="18397" y="4226"/>
                    <a:pt x="18376" y="4254"/>
                  </a:cubicBezTo>
                  <a:cubicBezTo>
                    <a:pt x="18355" y="4281"/>
                    <a:pt x="18313" y="4254"/>
                    <a:pt x="18313" y="4254"/>
                  </a:cubicBezTo>
                  <a:cubicBezTo>
                    <a:pt x="18270" y="4281"/>
                    <a:pt x="18228" y="4364"/>
                    <a:pt x="18228" y="4392"/>
                  </a:cubicBezTo>
                  <a:cubicBezTo>
                    <a:pt x="18207" y="4447"/>
                    <a:pt x="18270" y="4585"/>
                    <a:pt x="18228" y="4640"/>
                  </a:cubicBezTo>
                  <a:cubicBezTo>
                    <a:pt x="18228" y="4668"/>
                    <a:pt x="18165" y="4668"/>
                    <a:pt x="18144" y="4696"/>
                  </a:cubicBezTo>
                  <a:cubicBezTo>
                    <a:pt x="18144" y="4696"/>
                    <a:pt x="18144" y="4751"/>
                    <a:pt x="18144" y="4779"/>
                  </a:cubicBezTo>
                  <a:cubicBezTo>
                    <a:pt x="18165" y="4806"/>
                    <a:pt x="18228" y="4779"/>
                    <a:pt x="18249" y="4806"/>
                  </a:cubicBezTo>
                  <a:cubicBezTo>
                    <a:pt x="18270" y="4806"/>
                    <a:pt x="18249" y="4917"/>
                    <a:pt x="18270" y="4944"/>
                  </a:cubicBezTo>
                  <a:cubicBezTo>
                    <a:pt x="18292" y="4944"/>
                    <a:pt x="18334" y="4972"/>
                    <a:pt x="18355" y="4972"/>
                  </a:cubicBezTo>
                  <a:cubicBezTo>
                    <a:pt x="18376" y="4972"/>
                    <a:pt x="18397" y="4972"/>
                    <a:pt x="18418" y="4972"/>
                  </a:cubicBezTo>
                  <a:cubicBezTo>
                    <a:pt x="18439" y="4972"/>
                    <a:pt x="18460" y="5055"/>
                    <a:pt x="18481" y="5082"/>
                  </a:cubicBezTo>
                  <a:cubicBezTo>
                    <a:pt x="18481" y="5110"/>
                    <a:pt x="18481" y="5193"/>
                    <a:pt x="18481" y="5220"/>
                  </a:cubicBezTo>
                  <a:cubicBezTo>
                    <a:pt x="18502" y="5276"/>
                    <a:pt x="18565" y="5414"/>
                    <a:pt x="18608" y="5441"/>
                  </a:cubicBezTo>
                  <a:cubicBezTo>
                    <a:pt x="18629" y="5441"/>
                    <a:pt x="18671" y="5414"/>
                    <a:pt x="18692" y="5441"/>
                  </a:cubicBezTo>
                  <a:cubicBezTo>
                    <a:pt x="18713" y="5469"/>
                    <a:pt x="18713" y="5552"/>
                    <a:pt x="18692" y="5607"/>
                  </a:cubicBezTo>
                  <a:cubicBezTo>
                    <a:pt x="18671" y="5635"/>
                    <a:pt x="18629" y="5662"/>
                    <a:pt x="18608" y="5662"/>
                  </a:cubicBezTo>
                  <a:cubicBezTo>
                    <a:pt x="18587" y="5662"/>
                    <a:pt x="18544" y="5635"/>
                    <a:pt x="18523" y="5662"/>
                  </a:cubicBezTo>
                  <a:cubicBezTo>
                    <a:pt x="18523" y="5662"/>
                    <a:pt x="18502" y="5718"/>
                    <a:pt x="18481" y="5718"/>
                  </a:cubicBezTo>
                  <a:cubicBezTo>
                    <a:pt x="18460" y="5718"/>
                    <a:pt x="18418" y="5690"/>
                    <a:pt x="18397" y="5690"/>
                  </a:cubicBezTo>
                  <a:cubicBezTo>
                    <a:pt x="18355" y="5690"/>
                    <a:pt x="18292" y="5690"/>
                    <a:pt x="18249" y="5690"/>
                  </a:cubicBezTo>
                  <a:cubicBezTo>
                    <a:pt x="18207" y="5690"/>
                    <a:pt x="18144" y="5662"/>
                    <a:pt x="18123" y="5635"/>
                  </a:cubicBezTo>
                  <a:cubicBezTo>
                    <a:pt x="18102" y="5580"/>
                    <a:pt x="18081" y="5469"/>
                    <a:pt x="18060" y="5441"/>
                  </a:cubicBezTo>
                  <a:cubicBezTo>
                    <a:pt x="18039" y="5386"/>
                    <a:pt x="18018" y="5303"/>
                    <a:pt x="17975" y="5276"/>
                  </a:cubicBezTo>
                  <a:cubicBezTo>
                    <a:pt x="17954" y="5220"/>
                    <a:pt x="17849" y="5165"/>
                    <a:pt x="17807" y="5165"/>
                  </a:cubicBezTo>
                  <a:cubicBezTo>
                    <a:pt x="17765" y="5165"/>
                    <a:pt x="17723" y="5193"/>
                    <a:pt x="17701" y="5220"/>
                  </a:cubicBezTo>
                  <a:cubicBezTo>
                    <a:pt x="17680" y="5220"/>
                    <a:pt x="17680" y="5303"/>
                    <a:pt x="17659" y="5331"/>
                  </a:cubicBezTo>
                  <a:cubicBezTo>
                    <a:pt x="17638" y="5331"/>
                    <a:pt x="17554" y="5303"/>
                    <a:pt x="17533" y="5331"/>
                  </a:cubicBezTo>
                  <a:cubicBezTo>
                    <a:pt x="17512" y="5359"/>
                    <a:pt x="17491" y="5469"/>
                    <a:pt x="17491" y="5524"/>
                  </a:cubicBezTo>
                  <a:cubicBezTo>
                    <a:pt x="17470" y="5552"/>
                    <a:pt x="17449" y="5635"/>
                    <a:pt x="17449" y="5690"/>
                  </a:cubicBezTo>
                  <a:cubicBezTo>
                    <a:pt x="17470" y="5718"/>
                    <a:pt x="17491" y="5745"/>
                    <a:pt x="17491" y="5773"/>
                  </a:cubicBezTo>
                  <a:cubicBezTo>
                    <a:pt x="17512" y="5801"/>
                    <a:pt x="17575" y="5856"/>
                    <a:pt x="17596" y="5911"/>
                  </a:cubicBezTo>
                  <a:cubicBezTo>
                    <a:pt x="17596" y="5939"/>
                    <a:pt x="17575" y="5994"/>
                    <a:pt x="17575" y="6021"/>
                  </a:cubicBezTo>
                  <a:cubicBezTo>
                    <a:pt x="17596" y="6021"/>
                    <a:pt x="17617" y="6077"/>
                    <a:pt x="17617" y="6077"/>
                  </a:cubicBezTo>
                  <a:cubicBezTo>
                    <a:pt x="17638" y="6077"/>
                    <a:pt x="17680" y="6049"/>
                    <a:pt x="17680" y="6021"/>
                  </a:cubicBezTo>
                  <a:cubicBezTo>
                    <a:pt x="17701" y="5994"/>
                    <a:pt x="17701" y="5911"/>
                    <a:pt x="17723" y="5883"/>
                  </a:cubicBezTo>
                  <a:cubicBezTo>
                    <a:pt x="17744" y="5856"/>
                    <a:pt x="17765" y="5828"/>
                    <a:pt x="17786" y="5828"/>
                  </a:cubicBezTo>
                  <a:cubicBezTo>
                    <a:pt x="17807" y="5801"/>
                    <a:pt x="17870" y="5828"/>
                    <a:pt x="17891" y="5828"/>
                  </a:cubicBezTo>
                  <a:cubicBezTo>
                    <a:pt x="17933" y="5856"/>
                    <a:pt x="17975" y="5856"/>
                    <a:pt x="17996" y="5883"/>
                  </a:cubicBezTo>
                  <a:cubicBezTo>
                    <a:pt x="18018" y="5911"/>
                    <a:pt x="18039" y="5994"/>
                    <a:pt x="18018" y="6021"/>
                  </a:cubicBezTo>
                  <a:cubicBezTo>
                    <a:pt x="17996" y="6049"/>
                    <a:pt x="17933" y="6049"/>
                    <a:pt x="17891" y="6049"/>
                  </a:cubicBezTo>
                  <a:cubicBezTo>
                    <a:pt x="17870" y="6077"/>
                    <a:pt x="17849" y="6104"/>
                    <a:pt x="17828" y="6132"/>
                  </a:cubicBezTo>
                  <a:cubicBezTo>
                    <a:pt x="17807" y="6160"/>
                    <a:pt x="17786" y="6187"/>
                    <a:pt x="17807" y="6215"/>
                  </a:cubicBezTo>
                  <a:cubicBezTo>
                    <a:pt x="17807" y="6270"/>
                    <a:pt x="17870" y="6298"/>
                    <a:pt x="17891" y="6325"/>
                  </a:cubicBezTo>
                  <a:cubicBezTo>
                    <a:pt x="17912" y="6325"/>
                    <a:pt x="17933" y="6353"/>
                    <a:pt x="17954" y="6381"/>
                  </a:cubicBezTo>
                  <a:cubicBezTo>
                    <a:pt x="17954" y="6408"/>
                    <a:pt x="17954" y="6436"/>
                    <a:pt x="17954" y="6463"/>
                  </a:cubicBezTo>
                  <a:cubicBezTo>
                    <a:pt x="17933" y="6519"/>
                    <a:pt x="17891" y="6602"/>
                    <a:pt x="17912" y="6629"/>
                  </a:cubicBezTo>
                  <a:cubicBezTo>
                    <a:pt x="17933" y="6657"/>
                    <a:pt x="17996" y="6629"/>
                    <a:pt x="18039" y="6629"/>
                  </a:cubicBezTo>
                  <a:cubicBezTo>
                    <a:pt x="18060" y="6657"/>
                    <a:pt x="18081" y="6657"/>
                    <a:pt x="18102" y="6684"/>
                  </a:cubicBezTo>
                  <a:cubicBezTo>
                    <a:pt x="18123" y="6712"/>
                    <a:pt x="18123" y="6767"/>
                    <a:pt x="18144" y="6795"/>
                  </a:cubicBezTo>
                  <a:cubicBezTo>
                    <a:pt x="18165" y="6823"/>
                    <a:pt x="18207" y="6878"/>
                    <a:pt x="18228" y="6905"/>
                  </a:cubicBezTo>
                  <a:cubicBezTo>
                    <a:pt x="18249" y="6905"/>
                    <a:pt x="18292" y="6905"/>
                    <a:pt x="18313" y="6933"/>
                  </a:cubicBezTo>
                  <a:cubicBezTo>
                    <a:pt x="18313" y="6961"/>
                    <a:pt x="18334" y="7016"/>
                    <a:pt x="18355" y="7043"/>
                  </a:cubicBezTo>
                  <a:cubicBezTo>
                    <a:pt x="18355" y="7099"/>
                    <a:pt x="18355" y="7182"/>
                    <a:pt x="18376" y="7209"/>
                  </a:cubicBezTo>
                  <a:cubicBezTo>
                    <a:pt x="18397" y="7264"/>
                    <a:pt x="18544" y="7320"/>
                    <a:pt x="18565" y="7403"/>
                  </a:cubicBezTo>
                  <a:cubicBezTo>
                    <a:pt x="18587" y="7430"/>
                    <a:pt x="18587" y="7513"/>
                    <a:pt x="18587" y="7541"/>
                  </a:cubicBezTo>
                  <a:cubicBezTo>
                    <a:pt x="18608" y="7596"/>
                    <a:pt x="18692" y="7624"/>
                    <a:pt x="18713" y="7679"/>
                  </a:cubicBezTo>
                  <a:cubicBezTo>
                    <a:pt x="18734" y="7679"/>
                    <a:pt x="18734" y="7706"/>
                    <a:pt x="18734" y="7734"/>
                  </a:cubicBezTo>
                  <a:cubicBezTo>
                    <a:pt x="18713" y="7734"/>
                    <a:pt x="18692" y="7762"/>
                    <a:pt x="18671" y="7762"/>
                  </a:cubicBezTo>
                  <a:cubicBezTo>
                    <a:pt x="18671" y="7762"/>
                    <a:pt x="18629" y="7789"/>
                    <a:pt x="18608" y="7789"/>
                  </a:cubicBezTo>
                  <a:cubicBezTo>
                    <a:pt x="18587" y="7789"/>
                    <a:pt x="18565" y="7762"/>
                    <a:pt x="18544" y="7762"/>
                  </a:cubicBezTo>
                  <a:cubicBezTo>
                    <a:pt x="18544" y="7762"/>
                    <a:pt x="18502" y="7817"/>
                    <a:pt x="18502" y="7817"/>
                  </a:cubicBezTo>
                  <a:cubicBezTo>
                    <a:pt x="18481" y="7845"/>
                    <a:pt x="18439" y="7845"/>
                    <a:pt x="18418" y="7845"/>
                  </a:cubicBezTo>
                  <a:cubicBezTo>
                    <a:pt x="18418" y="7845"/>
                    <a:pt x="18376" y="7817"/>
                    <a:pt x="18376" y="7817"/>
                  </a:cubicBezTo>
                  <a:cubicBezTo>
                    <a:pt x="18376" y="7789"/>
                    <a:pt x="18376" y="7734"/>
                    <a:pt x="18376" y="7734"/>
                  </a:cubicBezTo>
                  <a:cubicBezTo>
                    <a:pt x="18397" y="7706"/>
                    <a:pt x="18439" y="7734"/>
                    <a:pt x="18460" y="7706"/>
                  </a:cubicBezTo>
                  <a:cubicBezTo>
                    <a:pt x="18460" y="7706"/>
                    <a:pt x="18460" y="7651"/>
                    <a:pt x="18460" y="7624"/>
                  </a:cubicBezTo>
                  <a:cubicBezTo>
                    <a:pt x="18439" y="7596"/>
                    <a:pt x="18376" y="7596"/>
                    <a:pt x="18355" y="7568"/>
                  </a:cubicBezTo>
                  <a:cubicBezTo>
                    <a:pt x="18334" y="7568"/>
                    <a:pt x="18313" y="7568"/>
                    <a:pt x="18292" y="7568"/>
                  </a:cubicBezTo>
                  <a:cubicBezTo>
                    <a:pt x="18270" y="7541"/>
                    <a:pt x="18228" y="7513"/>
                    <a:pt x="18207" y="7513"/>
                  </a:cubicBezTo>
                  <a:cubicBezTo>
                    <a:pt x="18186" y="7485"/>
                    <a:pt x="18144" y="7513"/>
                    <a:pt x="18123" y="7513"/>
                  </a:cubicBezTo>
                  <a:cubicBezTo>
                    <a:pt x="18102" y="7485"/>
                    <a:pt x="18102" y="7458"/>
                    <a:pt x="18081" y="7458"/>
                  </a:cubicBezTo>
                  <a:cubicBezTo>
                    <a:pt x="18060" y="7458"/>
                    <a:pt x="18039" y="7513"/>
                    <a:pt x="18018" y="7513"/>
                  </a:cubicBezTo>
                  <a:cubicBezTo>
                    <a:pt x="17996" y="7513"/>
                    <a:pt x="17954" y="7458"/>
                    <a:pt x="17933" y="7458"/>
                  </a:cubicBezTo>
                  <a:cubicBezTo>
                    <a:pt x="17933" y="7458"/>
                    <a:pt x="17912" y="7430"/>
                    <a:pt x="17891" y="7458"/>
                  </a:cubicBezTo>
                  <a:cubicBezTo>
                    <a:pt x="17870" y="7458"/>
                    <a:pt x="17870" y="7541"/>
                    <a:pt x="17891" y="7541"/>
                  </a:cubicBezTo>
                  <a:cubicBezTo>
                    <a:pt x="17891" y="7568"/>
                    <a:pt x="17912" y="7568"/>
                    <a:pt x="17933" y="7596"/>
                  </a:cubicBezTo>
                  <a:cubicBezTo>
                    <a:pt x="17933" y="7624"/>
                    <a:pt x="17933" y="7651"/>
                    <a:pt x="17933" y="7679"/>
                  </a:cubicBezTo>
                  <a:cubicBezTo>
                    <a:pt x="17933" y="7706"/>
                    <a:pt x="17933" y="7762"/>
                    <a:pt x="17912" y="7762"/>
                  </a:cubicBezTo>
                  <a:cubicBezTo>
                    <a:pt x="17912" y="7789"/>
                    <a:pt x="17870" y="7789"/>
                    <a:pt x="17849" y="7789"/>
                  </a:cubicBezTo>
                  <a:cubicBezTo>
                    <a:pt x="17828" y="7817"/>
                    <a:pt x="17807" y="7900"/>
                    <a:pt x="17765" y="7927"/>
                  </a:cubicBezTo>
                  <a:cubicBezTo>
                    <a:pt x="17744" y="7927"/>
                    <a:pt x="17680" y="7927"/>
                    <a:pt x="17659" y="7955"/>
                  </a:cubicBezTo>
                  <a:cubicBezTo>
                    <a:pt x="17638" y="7955"/>
                    <a:pt x="17617" y="8010"/>
                    <a:pt x="17617" y="8038"/>
                  </a:cubicBezTo>
                  <a:cubicBezTo>
                    <a:pt x="17638" y="8065"/>
                    <a:pt x="17659" y="8093"/>
                    <a:pt x="17659" y="8093"/>
                  </a:cubicBezTo>
                  <a:cubicBezTo>
                    <a:pt x="17680" y="8121"/>
                    <a:pt x="17723" y="8093"/>
                    <a:pt x="17744" y="8093"/>
                  </a:cubicBezTo>
                  <a:cubicBezTo>
                    <a:pt x="17744" y="8093"/>
                    <a:pt x="17786" y="8121"/>
                    <a:pt x="17786" y="8148"/>
                  </a:cubicBezTo>
                  <a:cubicBezTo>
                    <a:pt x="17807" y="8176"/>
                    <a:pt x="17786" y="8231"/>
                    <a:pt x="17765" y="8286"/>
                  </a:cubicBezTo>
                  <a:cubicBezTo>
                    <a:pt x="17765" y="8286"/>
                    <a:pt x="17765" y="8342"/>
                    <a:pt x="17744" y="8369"/>
                  </a:cubicBezTo>
                  <a:cubicBezTo>
                    <a:pt x="17744" y="8397"/>
                    <a:pt x="17701" y="8397"/>
                    <a:pt x="17680" y="8425"/>
                  </a:cubicBezTo>
                  <a:cubicBezTo>
                    <a:pt x="17680" y="8425"/>
                    <a:pt x="17701" y="8507"/>
                    <a:pt x="17701" y="8507"/>
                  </a:cubicBezTo>
                  <a:cubicBezTo>
                    <a:pt x="17723" y="8535"/>
                    <a:pt x="17765" y="8507"/>
                    <a:pt x="17765" y="8535"/>
                  </a:cubicBezTo>
                  <a:cubicBezTo>
                    <a:pt x="17786" y="8563"/>
                    <a:pt x="17723" y="8618"/>
                    <a:pt x="17723" y="8646"/>
                  </a:cubicBezTo>
                  <a:cubicBezTo>
                    <a:pt x="17723" y="8673"/>
                    <a:pt x="17765" y="8756"/>
                    <a:pt x="17765" y="8784"/>
                  </a:cubicBezTo>
                  <a:cubicBezTo>
                    <a:pt x="17765" y="8811"/>
                    <a:pt x="17744" y="8866"/>
                    <a:pt x="17723" y="8894"/>
                  </a:cubicBezTo>
                  <a:cubicBezTo>
                    <a:pt x="17723" y="8922"/>
                    <a:pt x="17680" y="8949"/>
                    <a:pt x="17680" y="8977"/>
                  </a:cubicBezTo>
                  <a:cubicBezTo>
                    <a:pt x="17680" y="9005"/>
                    <a:pt x="17659" y="9087"/>
                    <a:pt x="17680" y="9115"/>
                  </a:cubicBezTo>
                  <a:cubicBezTo>
                    <a:pt x="17680" y="9143"/>
                    <a:pt x="17701" y="9143"/>
                    <a:pt x="17701" y="9170"/>
                  </a:cubicBezTo>
                  <a:cubicBezTo>
                    <a:pt x="17723" y="9198"/>
                    <a:pt x="17701" y="9253"/>
                    <a:pt x="17701" y="9281"/>
                  </a:cubicBezTo>
                  <a:cubicBezTo>
                    <a:pt x="17701" y="9281"/>
                    <a:pt x="17680" y="9336"/>
                    <a:pt x="17659" y="9336"/>
                  </a:cubicBezTo>
                  <a:cubicBezTo>
                    <a:pt x="17638" y="9364"/>
                    <a:pt x="17617" y="9391"/>
                    <a:pt x="17596" y="9391"/>
                  </a:cubicBezTo>
                  <a:cubicBezTo>
                    <a:pt x="17575" y="9391"/>
                    <a:pt x="17533" y="9391"/>
                    <a:pt x="17512" y="9364"/>
                  </a:cubicBezTo>
                  <a:cubicBezTo>
                    <a:pt x="17512" y="9364"/>
                    <a:pt x="17512" y="9336"/>
                    <a:pt x="17512" y="9336"/>
                  </a:cubicBezTo>
                  <a:cubicBezTo>
                    <a:pt x="17491" y="9308"/>
                    <a:pt x="17470" y="9308"/>
                    <a:pt x="17470" y="9308"/>
                  </a:cubicBezTo>
                  <a:cubicBezTo>
                    <a:pt x="17449" y="9308"/>
                    <a:pt x="17406" y="9336"/>
                    <a:pt x="17385" y="9336"/>
                  </a:cubicBezTo>
                  <a:cubicBezTo>
                    <a:pt x="17385" y="9364"/>
                    <a:pt x="17385" y="9447"/>
                    <a:pt x="17385" y="9474"/>
                  </a:cubicBezTo>
                  <a:cubicBezTo>
                    <a:pt x="17385" y="9529"/>
                    <a:pt x="17428" y="9612"/>
                    <a:pt x="17428" y="9640"/>
                  </a:cubicBezTo>
                  <a:cubicBezTo>
                    <a:pt x="17428" y="9695"/>
                    <a:pt x="17406" y="9778"/>
                    <a:pt x="17385" y="9833"/>
                  </a:cubicBezTo>
                  <a:cubicBezTo>
                    <a:pt x="17385" y="9861"/>
                    <a:pt x="17385" y="9944"/>
                    <a:pt x="17364" y="9971"/>
                  </a:cubicBezTo>
                  <a:cubicBezTo>
                    <a:pt x="17364" y="10027"/>
                    <a:pt x="17322" y="10082"/>
                    <a:pt x="17301" y="10109"/>
                  </a:cubicBezTo>
                  <a:cubicBezTo>
                    <a:pt x="17301" y="10165"/>
                    <a:pt x="17280" y="10248"/>
                    <a:pt x="17238" y="10275"/>
                  </a:cubicBezTo>
                  <a:cubicBezTo>
                    <a:pt x="17217" y="10275"/>
                    <a:pt x="17175" y="10275"/>
                    <a:pt x="17154" y="10303"/>
                  </a:cubicBezTo>
                  <a:cubicBezTo>
                    <a:pt x="17132" y="10303"/>
                    <a:pt x="17132" y="10386"/>
                    <a:pt x="17132" y="10413"/>
                  </a:cubicBezTo>
                  <a:cubicBezTo>
                    <a:pt x="17154" y="10469"/>
                    <a:pt x="17196" y="10551"/>
                    <a:pt x="17196" y="10607"/>
                  </a:cubicBezTo>
                  <a:cubicBezTo>
                    <a:pt x="17217" y="10662"/>
                    <a:pt x="17238" y="10800"/>
                    <a:pt x="17259" y="10855"/>
                  </a:cubicBezTo>
                  <a:cubicBezTo>
                    <a:pt x="17259" y="10910"/>
                    <a:pt x="17322" y="11021"/>
                    <a:pt x="17322" y="11021"/>
                  </a:cubicBezTo>
                  <a:cubicBezTo>
                    <a:pt x="17322" y="11049"/>
                    <a:pt x="17343" y="11159"/>
                    <a:pt x="17364" y="11187"/>
                  </a:cubicBezTo>
                  <a:cubicBezTo>
                    <a:pt x="17385" y="11214"/>
                    <a:pt x="17428" y="11242"/>
                    <a:pt x="17449" y="11242"/>
                  </a:cubicBezTo>
                  <a:cubicBezTo>
                    <a:pt x="17470" y="11242"/>
                    <a:pt x="17512" y="11270"/>
                    <a:pt x="17533" y="11270"/>
                  </a:cubicBezTo>
                  <a:cubicBezTo>
                    <a:pt x="17554" y="11270"/>
                    <a:pt x="17596" y="11297"/>
                    <a:pt x="17617" y="11297"/>
                  </a:cubicBezTo>
                  <a:cubicBezTo>
                    <a:pt x="17638" y="11325"/>
                    <a:pt x="17680" y="11380"/>
                    <a:pt x="17680" y="11435"/>
                  </a:cubicBezTo>
                  <a:cubicBezTo>
                    <a:pt x="17701" y="11463"/>
                    <a:pt x="17723" y="11546"/>
                    <a:pt x="17723" y="11573"/>
                  </a:cubicBezTo>
                  <a:cubicBezTo>
                    <a:pt x="17723" y="11601"/>
                    <a:pt x="17701" y="11629"/>
                    <a:pt x="17680" y="11656"/>
                  </a:cubicBezTo>
                  <a:cubicBezTo>
                    <a:pt x="17680" y="11712"/>
                    <a:pt x="17659" y="11767"/>
                    <a:pt x="17680" y="11794"/>
                  </a:cubicBezTo>
                  <a:cubicBezTo>
                    <a:pt x="17680" y="11822"/>
                    <a:pt x="17723" y="11822"/>
                    <a:pt x="17744" y="11822"/>
                  </a:cubicBezTo>
                  <a:cubicBezTo>
                    <a:pt x="17765" y="11850"/>
                    <a:pt x="17807" y="11877"/>
                    <a:pt x="17849" y="11877"/>
                  </a:cubicBezTo>
                  <a:cubicBezTo>
                    <a:pt x="17870" y="11877"/>
                    <a:pt x="17891" y="11850"/>
                    <a:pt x="17912" y="11822"/>
                  </a:cubicBezTo>
                  <a:cubicBezTo>
                    <a:pt x="17933" y="11822"/>
                    <a:pt x="17975" y="11767"/>
                    <a:pt x="18018" y="11739"/>
                  </a:cubicBezTo>
                  <a:cubicBezTo>
                    <a:pt x="18039" y="11739"/>
                    <a:pt x="18102" y="11767"/>
                    <a:pt x="18123" y="11739"/>
                  </a:cubicBezTo>
                  <a:cubicBezTo>
                    <a:pt x="18123" y="11739"/>
                    <a:pt x="18144" y="11712"/>
                    <a:pt x="18165" y="11684"/>
                  </a:cubicBezTo>
                  <a:cubicBezTo>
                    <a:pt x="18165" y="11656"/>
                    <a:pt x="18165" y="11573"/>
                    <a:pt x="18165" y="11546"/>
                  </a:cubicBezTo>
                  <a:cubicBezTo>
                    <a:pt x="18186" y="11491"/>
                    <a:pt x="18207" y="11463"/>
                    <a:pt x="18228" y="11435"/>
                  </a:cubicBezTo>
                  <a:cubicBezTo>
                    <a:pt x="18249" y="11408"/>
                    <a:pt x="18292" y="11352"/>
                    <a:pt x="18313" y="11325"/>
                  </a:cubicBezTo>
                  <a:cubicBezTo>
                    <a:pt x="18355" y="11325"/>
                    <a:pt x="18418" y="11325"/>
                    <a:pt x="18439" y="11325"/>
                  </a:cubicBezTo>
                  <a:cubicBezTo>
                    <a:pt x="18460" y="11325"/>
                    <a:pt x="18502" y="11297"/>
                    <a:pt x="18523" y="11325"/>
                  </a:cubicBezTo>
                  <a:cubicBezTo>
                    <a:pt x="18544" y="11325"/>
                    <a:pt x="18565" y="11380"/>
                    <a:pt x="18587" y="11380"/>
                  </a:cubicBezTo>
                  <a:cubicBezTo>
                    <a:pt x="18587" y="11408"/>
                    <a:pt x="18587" y="11491"/>
                    <a:pt x="18587" y="11518"/>
                  </a:cubicBezTo>
                  <a:cubicBezTo>
                    <a:pt x="18565" y="11546"/>
                    <a:pt x="18544" y="11601"/>
                    <a:pt x="18523" y="11629"/>
                  </a:cubicBezTo>
                  <a:cubicBezTo>
                    <a:pt x="18502" y="11656"/>
                    <a:pt x="18460" y="11684"/>
                    <a:pt x="18439" y="11712"/>
                  </a:cubicBezTo>
                  <a:cubicBezTo>
                    <a:pt x="18418" y="11739"/>
                    <a:pt x="18355" y="11794"/>
                    <a:pt x="18355" y="11822"/>
                  </a:cubicBezTo>
                  <a:cubicBezTo>
                    <a:pt x="18334" y="11850"/>
                    <a:pt x="18313" y="11960"/>
                    <a:pt x="18313" y="11988"/>
                  </a:cubicBezTo>
                  <a:cubicBezTo>
                    <a:pt x="18313" y="12015"/>
                    <a:pt x="18334" y="12098"/>
                    <a:pt x="18355" y="12098"/>
                  </a:cubicBezTo>
                  <a:cubicBezTo>
                    <a:pt x="18376" y="12126"/>
                    <a:pt x="18418" y="12098"/>
                    <a:pt x="18439" y="12098"/>
                  </a:cubicBezTo>
                  <a:cubicBezTo>
                    <a:pt x="18460" y="12126"/>
                    <a:pt x="18502" y="12181"/>
                    <a:pt x="18523" y="12209"/>
                  </a:cubicBezTo>
                  <a:cubicBezTo>
                    <a:pt x="18544" y="12236"/>
                    <a:pt x="18544" y="12319"/>
                    <a:pt x="18587" y="12347"/>
                  </a:cubicBezTo>
                  <a:cubicBezTo>
                    <a:pt x="18608" y="12347"/>
                    <a:pt x="18671" y="12292"/>
                    <a:pt x="18713" y="12292"/>
                  </a:cubicBezTo>
                  <a:cubicBezTo>
                    <a:pt x="18734" y="12292"/>
                    <a:pt x="18776" y="12292"/>
                    <a:pt x="18797" y="12292"/>
                  </a:cubicBezTo>
                  <a:cubicBezTo>
                    <a:pt x="18818" y="12319"/>
                    <a:pt x="18860" y="12374"/>
                    <a:pt x="18903" y="12374"/>
                  </a:cubicBezTo>
                  <a:cubicBezTo>
                    <a:pt x="18924" y="12374"/>
                    <a:pt x="18966" y="12319"/>
                    <a:pt x="18987" y="12319"/>
                  </a:cubicBezTo>
                  <a:cubicBezTo>
                    <a:pt x="19008" y="12292"/>
                    <a:pt x="19029" y="12236"/>
                    <a:pt x="19050" y="12209"/>
                  </a:cubicBezTo>
                  <a:cubicBezTo>
                    <a:pt x="19050" y="12181"/>
                    <a:pt x="19092" y="12126"/>
                    <a:pt x="19113" y="12098"/>
                  </a:cubicBezTo>
                  <a:cubicBezTo>
                    <a:pt x="19113" y="12071"/>
                    <a:pt x="19134" y="12015"/>
                    <a:pt x="19156" y="12015"/>
                  </a:cubicBezTo>
                  <a:cubicBezTo>
                    <a:pt x="19177" y="11988"/>
                    <a:pt x="19198" y="11988"/>
                    <a:pt x="19219" y="11960"/>
                  </a:cubicBezTo>
                  <a:cubicBezTo>
                    <a:pt x="19240" y="11960"/>
                    <a:pt x="19261" y="11905"/>
                    <a:pt x="19282" y="11905"/>
                  </a:cubicBezTo>
                  <a:cubicBezTo>
                    <a:pt x="19282" y="11850"/>
                    <a:pt x="19282" y="11767"/>
                    <a:pt x="19303" y="11739"/>
                  </a:cubicBezTo>
                  <a:cubicBezTo>
                    <a:pt x="19324" y="11739"/>
                    <a:pt x="19366" y="11739"/>
                    <a:pt x="19387" y="11712"/>
                  </a:cubicBezTo>
                  <a:cubicBezTo>
                    <a:pt x="19408" y="11712"/>
                    <a:pt x="19429" y="11739"/>
                    <a:pt x="19451" y="11739"/>
                  </a:cubicBezTo>
                  <a:cubicBezTo>
                    <a:pt x="19472" y="11739"/>
                    <a:pt x="19493" y="11739"/>
                    <a:pt x="19514" y="11712"/>
                  </a:cubicBezTo>
                  <a:cubicBezTo>
                    <a:pt x="19535" y="11712"/>
                    <a:pt x="19556" y="11656"/>
                    <a:pt x="19577" y="11656"/>
                  </a:cubicBezTo>
                  <a:cubicBezTo>
                    <a:pt x="19598" y="11629"/>
                    <a:pt x="19682" y="11629"/>
                    <a:pt x="19724" y="11629"/>
                  </a:cubicBezTo>
                  <a:cubicBezTo>
                    <a:pt x="19746" y="11629"/>
                    <a:pt x="19788" y="11629"/>
                    <a:pt x="19809" y="11656"/>
                  </a:cubicBezTo>
                  <a:cubicBezTo>
                    <a:pt x="19851" y="11656"/>
                    <a:pt x="19956" y="11712"/>
                    <a:pt x="19998" y="11739"/>
                  </a:cubicBezTo>
                  <a:cubicBezTo>
                    <a:pt x="20041" y="11767"/>
                    <a:pt x="20125" y="11767"/>
                    <a:pt x="20167" y="11794"/>
                  </a:cubicBezTo>
                  <a:cubicBezTo>
                    <a:pt x="20167" y="11794"/>
                    <a:pt x="20209" y="11822"/>
                    <a:pt x="20209" y="11850"/>
                  </a:cubicBezTo>
                  <a:cubicBezTo>
                    <a:pt x="20230" y="11877"/>
                    <a:pt x="20209" y="11988"/>
                    <a:pt x="20209" y="12015"/>
                  </a:cubicBezTo>
                  <a:cubicBezTo>
                    <a:pt x="20209" y="12043"/>
                    <a:pt x="20230" y="12098"/>
                    <a:pt x="20230" y="12098"/>
                  </a:cubicBezTo>
                  <a:cubicBezTo>
                    <a:pt x="20230" y="12126"/>
                    <a:pt x="20209" y="12181"/>
                    <a:pt x="20230" y="12181"/>
                  </a:cubicBezTo>
                  <a:cubicBezTo>
                    <a:pt x="20230" y="12209"/>
                    <a:pt x="20272" y="12236"/>
                    <a:pt x="20293" y="12236"/>
                  </a:cubicBezTo>
                  <a:cubicBezTo>
                    <a:pt x="20315" y="12236"/>
                    <a:pt x="20357" y="12236"/>
                    <a:pt x="20378" y="12209"/>
                  </a:cubicBezTo>
                  <a:cubicBezTo>
                    <a:pt x="20399" y="12209"/>
                    <a:pt x="20441" y="12153"/>
                    <a:pt x="20462" y="12153"/>
                  </a:cubicBezTo>
                  <a:cubicBezTo>
                    <a:pt x="20483" y="12126"/>
                    <a:pt x="20567" y="12153"/>
                    <a:pt x="20588" y="12181"/>
                  </a:cubicBezTo>
                  <a:cubicBezTo>
                    <a:pt x="20610" y="12181"/>
                    <a:pt x="20673" y="12209"/>
                    <a:pt x="20694" y="12236"/>
                  </a:cubicBezTo>
                  <a:cubicBezTo>
                    <a:pt x="20715" y="12236"/>
                    <a:pt x="20757" y="12292"/>
                    <a:pt x="20757" y="12319"/>
                  </a:cubicBezTo>
                  <a:cubicBezTo>
                    <a:pt x="20778" y="12347"/>
                    <a:pt x="20778" y="12430"/>
                    <a:pt x="20757" y="12457"/>
                  </a:cubicBezTo>
                  <a:cubicBezTo>
                    <a:pt x="20757" y="12457"/>
                    <a:pt x="20715" y="12485"/>
                    <a:pt x="20694" y="12485"/>
                  </a:cubicBezTo>
                  <a:cubicBezTo>
                    <a:pt x="20673" y="12513"/>
                    <a:pt x="20631" y="12485"/>
                    <a:pt x="20610" y="12513"/>
                  </a:cubicBezTo>
                  <a:cubicBezTo>
                    <a:pt x="20588" y="12540"/>
                    <a:pt x="20610" y="12651"/>
                    <a:pt x="20610" y="12678"/>
                  </a:cubicBezTo>
                  <a:cubicBezTo>
                    <a:pt x="20610" y="12706"/>
                    <a:pt x="20631" y="12761"/>
                    <a:pt x="20652" y="12789"/>
                  </a:cubicBezTo>
                  <a:cubicBezTo>
                    <a:pt x="20652" y="12816"/>
                    <a:pt x="20694" y="12816"/>
                    <a:pt x="20694" y="12844"/>
                  </a:cubicBezTo>
                  <a:cubicBezTo>
                    <a:pt x="20715" y="12899"/>
                    <a:pt x="20694" y="12982"/>
                    <a:pt x="20673" y="13010"/>
                  </a:cubicBezTo>
                  <a:cubicBezTo>
                    <a:pt x="20673" y="13037"/>
                    <a:pt x="20652" y="13037"/>
                    <a:pt x="20631" y="13065"/>
                  </a:cubicBezTo>
                  <a:cubicBezTo>
                    <a:pt x="20631" y="13093"/>
                    <a:pt x="20610" y="13148"/>
                    <a:pt x="20610" y="13175"/>
                  </a:cubicBezTo>
                  <a:cubicBezTo>
                    <a:pt x="20610" y="13231"/>
                    <a:pt x="20652" y="13286"/>
                    <a:pt x="20673" y="13341"/>
                  </a:cubicBezTo>
                  <a:cubicBezTo>
                    <a:pt x="20694" y="13341"/>
                    <a:pt x="20736" y="13396"/>
                    <a:pt x="20778" y="13396"/>
                  </a:cubicBezTo>
                  <a:cubicBezTo>
                    <a:pt x="20799" y="13424"/>
                    <a:pt x="20841" y="13424"/>
                    <a:pt x="20884" y="13452"/>
                  </a:cubicBezTo>
                  <a:cubicBezTo>
                    <a:pt x="20905" y="13479"/>
                    <a:pt x="20947" y="13535"/>
                    <a:pt x="20968" y="13562"/>
                  </a:cubicBezTo>
                  <a:cubicBezTo>
                    <a:pt x="20989" y="13590"/>
                    <a:pt x="21010" y="13673"/>
                    <a:pt x="21010" y="13673"/>
                  </a:cubicBezTo>
                  <a:cubicBezTo>
                    <a:pt x="21010" y="13700"/>
                    <a:pt x="21073" y="13728"/>
                    <a:pt x="21094" y="13728"/>
                  </a:cubicBezTo>
                  <a:cubicBezTo>
                    <a:pt x="21115" y="13728"/>
                    <a:pt x="21179" y="13700"/>
                    <a:pt x="21200" y="13700"/>
                  </a:cubicBezTo>
                  <a:cubicBezTo>
                    <a:pt x="21221" y="13728"/>
                    <a:pt x="21242" y="13783"/>
                    <a:pt x="21284" y="13783"/>
                  </a:cubicBezTo>
                  <a:cubicBezTo>
                    <a:pt x="21305" y="13783"/>
                    <a:pt x="21347" y="13728"/>
                    <a:pt x="21368" y="13700"/>
                  </a:cubicBezTo>
                  <a:cubicBezTo>
                    <a:pt x="21389" y="13700"/>
                    <a:pt x="21431" y="13645"/>
                    <a:pt x="21431" y="13645"/>
                  </a:cubicBezTo>
                  <a:cubicBezTo>
                    <a:pt x="21474" y="13617"/>
                    <a:pt x="21516" y="13617"/>
                    <a:pt x="21537" y="13617"/>
                  </a:cubicBezTo>
                  <a:cubicBezTo>
                    <a:pt x="21558" y="13617"/>
                    <a:pt x="21579" y="13645"/>
                    <a:pt x="21600" y="13645"/>
                  </a:cubicBezTo>
                  <a:cubicBezTo>
                    <a:pt x="21600" y="13645"/>
                    <a:pt x="21600" y="13673"/>
                    <a:pt x="21600" y="13673"/>
                  </a:cubicBezTo>
                  <a:cubicBezTo>
                    <a:pt x="21579" y="13700"/>
                    <a:pt x="21558" y="13755"/>
                    <a:pt x="21558" y="13783"/>
                  </a:cubicBezTo>
                  <a:cubicBezTo>
                    <a:pt x="21558" y="13811"/>
                    <a:pt x="21537" y="13866"/>
                    <a:pt x="21516" y="13921"/>
                  </a:cubicBezTo>
                  <a:cubicBezTo>
                    <a:pt x="21516" y="13949"/>
                    <a:pt x="21516" y="14059"/>
                    <a:pt x="21537" y="14087"/>
                  </a:cubicBezTo>
                  <a:cubicBezTo>
                    <a:pt x="21537" y="14142"/>
                    <a:pt x="21579" y="14170"/>
                    <a:pt x="21600" y="14197"/>
                  </a:cubicBezTo>
                  <a:cubicBezTo>
                    <a:pt x="21600" y="14253"/>
                    <a:pt x="21600" y="14363"/>
                    <a:pt x="21579" y="14391"/>
                  </a:cubicBezTo>
                  <a:cubicBezTo>
                    <a:pt x="21579" y="14418"/>
                    <a:pt x="21558" y="14474"/>
                    <a:pt x="21537" y="14501"/>
                  </a:cubicBezTo>
                  <a:cubicBezTo>
                    <a:pt x="21516" y="14529"/>
                    <a:pt x="21474" y="14584"/>
                    <a:pt x="21452" y="14612"/>
                  </a:cubicBezTo>
                  <a:cubicBezTo>
                    <a:pt x="21431" y="14612"/>
                    <a:pt x="21389" y="14639"/>
                    <a:pt x="21389" y="14667"/>
                  </a:cubicBezTo>
                  <a:cubicBezTo>
                    <a:pt x="21389" y="14722"/>
                    <a:pt x="21389" y="14777"/>
                    <a:pt x="21410" y="14805"/>
                  </a:cubicBezTo>
                  <a:cubicBezTo>
                    <a:pt x="21410" y="14860"/>
                    <a:pt x="21474" y="14916"/>
                    <a:pt x="21474" y="14971"/>
                  </a:cubicBezTo>
                  <a:cubicBezTo>
                    <a:pt x="21495" y="14998"/>
                    <a:pt x="21474" y="15081"/>
                    <a:pt x="21495" y="15137"/>
                  </a:cubicBezTo>
                  <a:cubicBezTo>
                    <a:pt x="21495" y="15137"/>
                    <a:pt x="21537" y="15164"/>
                    <a:pt x="21537" y="15192"/>
                  </a:cubicBezTo>
                  <a:cubicBezTo>
                    <a:pt x="21558" y="15219"/>
                    <a:pt x="21558" y="15302"/>
                    <a:pt x="21558" y="15330"/>
                  </a:cubicBezTo>
                  <a:cubicBezTo>
                    <a:pt x="21558" y="15358"/>
                    <a:pt x="21537" y="15440"/>
                    <a:pt x="21516" y="15468"/>
                  </a:cubicBezTo>
                  <a:cubicBezTo>
                    <a:pt x="21495" y="15496"/>
                    <a:pt x="21474" y="15496"/>
                    <a:pt x="21452" y="15496"/>
                  </a:cubicBezTo>
                  <a:cubicBezTo>
                    <a:pt x="21452" y="15523"/>
                    <a:pt x="21431" y="15579"/>
                    <a:pt x="21431" y="15606"/>
                  </a:cubicBezTo>
                  <a:cubicBezTo>
                    <a:pt x="21410" y="15634"/>
                    <a:pt x="21389" y="15661"/>
                    <a:pt x="21368" y="15661"/>
                  </a:cubicBezTo>
                  <a:cubicBezTo>
                    <a:pt x="21347" y="15661"/>
                    <a:pt x="21347" y="15579"/>
                    <a:pt x="21326" y="15579"/>
                  </a:cubicBezTo>
                  <a:cubicBezTo>
                    <a:pt x="21305" y="15579"/>
                    <a:pt x="21284" y="15579"/>
                    <a:pt x="21263" y="15579"/>
                  </a:cubicBezTo>
                  <a:cubicBezTo>
                    <a:pt x="21242" y="15579"/>
                    <a:pt x="21179" y="15606"/>
                    <a:pt x="21157" y="15634"/>
                  </a:cubicBezTo>
                  <a:cubicBezTo>
                    <a:pt x="21157" y="15661"/>
                    <a:pt x="21157" y="15744"/>
                    <a:pt x="21136" y="15744"/>
                  </a:cubicBezTo>
                  <a:cubicBezTo>
                    <a:pt x="21136" y="15772"/>
                    <a:pt x="21094" y="15772"/>
                    <a:pt x="21073" y="15772"/>
                  </a:cubicBezTo>
                  <a:cubicBezTo>
                    <a:pt x="21031" y="15772"/>
                    <a:pt x="20968" y="15744"/>
                    <a:pt x="20947" y="15772"/>
                  </a:cubicBezTo>
                  <a:cubicBezTo>
                    <a:pt x="20926" y="15799"/>
                    <a:pt x="20947" y="15855"/>
                    <a:pt x="20926" y="15882"/>
                  </a:cubicBezTo>
                  <a:cubicBezTo>
                    <a:pt x="20926" y="15910"/>
                    <a:pt x="20884" y="15910"/>
                    <a:pt x="20884" y="15910"/>
                  </a:cubicBezTo>
                  <a:cubicBezTo>
                    <a:pt x="20862" y="15910"/>
                    <a:pt x="20820" y="15882"/>
                    <a:pt x="20799" y="15882"/>
                  </a:cubicBezTo>
                  <a:cubicBezTo>
                    <a:pt x="20778" y="15855"/>
                    <a:pt x="20757" y="15799"/>
                    <a:pt x="20736" y="15799"/>
                  </a:cubicBezTo>
                  <a:cubicBezTo>
                    <a:pt x="20715" y="15799"/>
                    <a:pt x="20673" y="15799"/>
                    <a:pt x="20673" y="15827"/>
                  </a:cubicBezTo>
                  <a:cubicBezTo>
                    <a:pt x="20652" y="15827"/>
                    <a:pt x="20631" y="15855"/>
                    <a:pt x="20610" y="15882"/>
                  </a:cubicBezTo>
                  <a:cubicBezTo>
                    <a:pt x="20610" y="15938"/>
                    <a:pt x="20631" y="16020"/>
                    <a:pt x="20631" y="16076"/>
                  </a:cubicBezTo>
                  <a:cubicBezTo>
                    <a:pt x="20631" y="16103"/>
                    <a:pt x="20631" y="16186"/>
                    <a:pt x="20631" y="16214"/>
                  </a:cubicBezTo>
                  <a:cubicBezTo>
                    <a:pt x="20610" y="16269"/>
                    <a:pt x="20588" y="16352"/>
                    <a:pt x="20567" y="16380"/>
                  </a:cubicBezTo>
                  <a:cubicBezTo>
                    <a:pt x="20546" y="16435"/>
                    <a:pt x="20504" y="16490"/>
                    <a:pt x="20504" y="16518"/>
                  </a:cubicBezTo>
                  <a:cubicBezTo>
                    <a:pt x="20504" y="16545"/>
                    <a:pt x="20504" y="16601"/>
                    <a:pt x="20525" y="16628"/>
                  </a:cubicBezTo>
                  <a:cubicBezTo>
                    <a:pt x="20525" y="16656"/>
                    <a:pt x="20567" y="16683"/>
                    <a:pt x="20588" y="16711"/>
                  </a:cubicBezTo>
                  <a:cubicBezTo>
                    <a:pt x="20588" y="16739"/>
                    <a:pt x="20588" y="16821"/>
                    <a:pt x="20588" y="16849"/>
                  </a:cubicBezTo>
                  <a:cubicBezTo>
                    <a:pt x="20588" y="16877"/>
                    <a:pt x="20567" y="16904"/>
                    <a:pt x="20567" y="16932"/>
                  </a:cubicBezTo>
                  <a:cubicBezTo>
                    <a:pt x="20567" y="16960"/>
                    <a:pt x="20588" y="17042"/>
                    <a:pt x="20588" y="17070"/>
                  </a:cubicBezTo>
                  <a:cubicBezTo>
                    <a:pt x="20588" y="17098"/>
                    <a:pt x="20567" y="17125"/>
                    <a:pt x="20567" y="17153"/>
                  </a:cubicBezTo>
                  <a:cubicBezTo>
                    <a:pt x="20546" y="17153"/>
                    <a:pt x="20483" y="17153"/>
                    <a:pt x="20462" y="17153"/>
                  </a:cubicBezTo>
                  <a:cubicBezTo>
                    <a:pt x="20441" y="17153"/>
                    <a:pt x="20378" y="17153"/>
                    <a:pt x="20336" y="17153"/>
                  </a:cubicBezTo>
                  <a:cubicBezTo>
                    <a:pt x="20315" y="17181"/>
                    <a:pt x="20315" y="17263"/>
                    <a:pt x="20293" y="17263"/>
                  </a:cubicBezTo>
                  <a:cubicBezTo>
                    <a:pt x="20251" y="17291"/>
                    <a:pt x="20188" y="17319"/>
                    <a:pt x="20167" y="17291"/>
                  </a:cubicBezTo>
                  <a:cubicBezTo>
                    <a:pt x="20146" y="17263"/>
                    <a:pt x="20146" y="17208"/>
                    <a:pt x="20125" y="17181"/>
                  </a:cubicBezTo>
                  <a:cubicBezTo>
                    <a:pt x="20125" y="17153"/>
                    <a:pt x="20125" y="17098"/>
                    <a:pt x="20125" y="17098"/>
                  </a:cubicBezTo>
                  <a:cubicBezTo>
                    <a:pt x="20146" y="17070"/>
                    <a:pt x="20188" y="17070"/>
                    <a:pt x="20209" y="17042"/>
                  </a:cubicBezTo>
                  <a:cubicBezTo>
                    <a:pt x="20209" y="17042"/>
                    <a:pt x="20209" y="16960"/>
                    <a:pt x="20209" y="16932"/>
                  </a:cubicBezTo>
                  <a:cubicBezTo>
                    <a:pt x="20209" y="16904"/>
                    <a:pt x="20167" y="16821"/>
                    <a:pt x="20146" y="16794"/>
                  </a:cubicBezTo>
                  <a:cubicBezTo>
                    <a:pt x="20125" y="16794"/>
                    <a:pt x="20083" y="16821"/>
                    <a:pt x="20062" y="16794"/>
                  </a:cubicBezTo>
                  <a:cubicBezTo>
                    <a:pt x="20041" y="16766"/>
                    <a:pt x="20041" y="16711"/>
                    <a:pt x="20020" y="16711"/>
                  </a:cubicBezTo>
                  <a:cubicBezTo>
                    <a:pt x="19998" y="16683"/>
                    <a:pt x="19956" y="16683"/>
                    <a:pt x="19935" y="16711"/>
                  </a:cubicBezTo>
                  <a:cubicBezTo>
                    <a:pt x="19914" y="16711"/>
                    <a:pt x="19914" y="16794"/>
                    <a:pt x="19914" y="16794"/>
                  </a:cubicBezTo>
                  <a:cubicBezTo>
                    <a:pt x="19914" y="16821"/>
                    <a:pt x="19872" y="16849"/>
                    <a:pt x="19872" y="16849"/>
                  </a:cubicBezTo>
                  <a:cubicBezTo>
                    <a:pt x="19851" y="16904"/>
                    <a:pt x="19851" y="16960"/>
                    <a:pt x="19851" y="17015"/>
                  </a:cubicBezTo>
                  <a:cubicBezTo>
                    <a:pt x="19830" y="17042"/>
                    <a:pt x="19851" y="17098"/>
                    <a:pt x="19830" y="17098"/>
                  </a:cubicBezTo>
                  <a:cubicBezTo>
                    <a:pt x="19809" y="17153"/>
                    <a:pt x="19746" y="17181"/>
                    <a:pt x="19724" y="17208"/>
                  </a:cubicBezTo>
                  <a:cubicBezTo>
                    <a:pt x="19703" y="17208"/>
                    <a:pt x="19640" y="17263"/>
                    <a:pt x="19619" y="17291"/>
                  </a:cubicBezTo>
                  <a:cubicBezTo>
                    <a:pt x="19619" y="17291"/>
                    <a:pt x="19577" y="17346"/>
                    <a:pt x="19577" y="17402"/>
                  </a:cubicBezTo>
                  <a:cubicBezTo>
                    <a:pt x="19556" y="17429"/>
                    <a:pt x="19577" y="17484"/>
                    <a:pt x="19556" y="17540"/>
                  </a:cubicBezTo>
                  <a:cubicBezTo>
                    <a:pt x="19556" y="17567"/>
                    <a:pt x="19535" y="17595"/>
                    <a:pt x="19535" y="17623"/>
                  </a:cubicBezTo>
                  <a:cubicBezTo>
                    <a:pt x="19535" y="17705"/>
                    <a:pt x="19514" y="17816"/>
                    <a:pt x="19514" y="17871"/>
                  </a:cubicBezTo>
                  <a:cubicBezTo>
                    <a:pt x="19514" y="17926"/>
                    <a:pt x="19535" y="17982"/>
                    <a:pt x="19535" y="18037"/>
                  </a:cubicBezTo>
                  <a:cubicBezTo>
                    <a:pt x="19535" y="18064"/>
                    <a:pt x="19514" y="18120"/>
                    <a:pt x="19514" y="18147"/>
                  </a:cubicBezTo>
                  <a:cubicBezTo>
                    <a:pt x="19514" y="18175"/>
                    <a:pt x="19493" y="18203"/>
                    <a:pt x="19493" y="18230"/>
                  </a:cubicBezTo>
                  <a:cubicBezTo>
                    <a:pt x="19472" y="18258"/>
                    <a:pt x="19472" y="18313"/>
                    <a:pt x="19493" y="18341"/>
                  </a:cubicBezTo>
                  <a:cubicBezTo>
                    <a:pt x="19493" y="18368"/>
                    <a:pt x="19493" y="18451"/>
                    <a:pt x="19514" y="18479"/>
                  </a:cubicBezTo>
                  <a:cubicBezTo>
                    <a:pt x="19535" y="18479"/>
                    <a:pt x="19577" y="18479"/>
                    <a:pt x="19598" y="18506"/>
                  </a:cubicBezTo>
                  <a:cubicBezTo>
                    <a:pt x="19619" y="18506"/>
                    <a:pt x="19661" y="18534"/>
                    <a:pt x="19682" y="18562"/>
                  </a:cubicBezTo>
                  <a:cubicBezTo>
                    <a:pt x="19703" y="18589"/>
                    <a:pt x="19746" y="18617"/>
                    <a:pt x="19746" y="18617"/>
                  </a:cubicBezTo>
                  <a:cubicBezTo>
                    <a:pt x="19767" y="18645"/>
                    <a:pt x="19767" y="18672"/>
                    <a:pt x="19767" y="18700"/>
                  </a:cubicBezTo>
                  <a:cubicBezTo>
                    <a:pt x="19767" y="18700"/>
                    <a:pt x="19746" y="18700"/>
                    <a:pt x="19746" y="18727"/>
                  </a:cubicBezTo>
                  <a:cubicBezTo>
                    <a:pt x="19724" y="18755"/>
                    <a:pt x="19724" y="18838"/>
                    <a:pt x="19724" y="18865"/>
                  </a:cubicBezTo>
                  <a:cubicBezTo>
                    <a:pt x="19724" y="18921"/>
                    <a:pt x="19746" y="19004"/>
                    <a:pt x="19724" y="19059"/>
                  </a:cubicBezTo>
                  <a:cubicBezTo>
                    <a:pt x="19724" y="19086"/>
                    <a:pt x="19703" y="19169"/>
                    <a:pt x="19682" y="19197"/>
                  </a:cubicBezTo>
                  <a:cubicBezTo>
                    <a:pt x="19661" y="19197"/>
                    <a:pt x="19619" y="19197"/>
                    <a:pt x="19598" y="19197"/>
                  </a:cubicBezTo>
                  <a:cubicBezTo>
                    <a:pt x="19577" y="19169"/>
                    <a:pt x="19577" y="19086"/>
                    <a:pt x="19556" y="19059"/>
                  </a:cubicBezTo>
                  <a:cubicBezTo>
                    <a:pt x="19556" y="19031"/>
                    <a:pt x="19493" y="19031"/>
                    <a:pt x="19472" y="19004"/>
                  </a:cubicBezTo>
                  <a:cubicBezTo>
                    <a:pt x="19472" y="18976"/>
                    <a:pt x="19451" y="18921"/>
                    <a:pt x="19429" y="18893"/>
                  </a:cubicBezTo>
                  <a:cubicBezTo>
                    <a:pt x="19408" y="18893"/>
                    <a:pt x="19366" y="18893"/>
                    <a:pt x="19345" y="18893"/>
                  </a:cubicBezTo>
                  <a:cubicBezTo>
                    <a:pt x="19324" y="18893"/>
                    <a:pt x="19303" y="18948"/>
                    <a:pt x="19282" y="18976"/>
                  </a:cubicBezTo>
                  <a:cubicBezTo>
                    <a:pt x="19261" y="18976"/>
                    <a:pt x="19219" y="18976"/>
                    <a:pt x="19177" y="18976"/>
                  </a:cubicBezTo>
                  <a:cubicBezTo>
                    <a:pt x="19134" y="18976"/>
                    <a:pt x="19071" y="18921"/>
                    <a:pt x="19029" y="18921"/>
                  </a:cubicBezTo>
                  <a:cubicBezTo>
                    <a:pt x="19008" y="18921"/>
                    <a:pt x="18945" y="18948"/>
                    <a:pt x="18903" y="18948"/>
                  </a:cubicBezTo>
                  <a:cubicBezTo>
                    <a:pt x="18903" y="18948"/>
                    <a:pt x="18860" y="18976"/>
                    <a:pt x="18860" y="18976"/>
                  </a:cubicBezTo>
                  <a:cubicBezTo>
                    <a:pt x="18818" y="18976"/>
                    <a:pt x="18755" y="18948"/>
                    <a:pt x="18734" y="18948"/>
                  </a:cubicBezTo>
                  <a:cubicBezTo>
                    <a:pt x="18713" y="18948"/>
                    <a:pt x="18671" y="18976"/>
                    <a:pt x="18650" y="18948"/>
                  </a:cubicBezTo>
                  <a:cubicBezTo>
                    <a:pt x="18629" y="18948"/>
                    <a:pt x="18587" y="18921"/>
                    <a:pt x="18565" y="18921"/>
                  </a:cubicBezTo>
                  <a:cubicBezTo>
                    <a:pt x="18544" y="18893"/>
                    <a:pt x="18523" y="18783"/>
                    <a:pt x="18481" y="18783"/>
                  </a:cubicBezTo>
                  <a:cubicBezTo>
                    <a:pt x="18460" y="18783"/>
                    <a:pt x="18439" y="18838"/>
                    <a:pt x="18418" y="18838"/>
                  </a:cubicBezTo>
                  <a:cubicBezTo>
                    <a:pt x="18397" y="18865"/>
                    <a:pt x="18334" y="18865"/>
                    <a:pt x="18313" y="18865"/>
                  </a:cubicBezTo>
                  <a:cubicBezTo>
                    <a:pt x="18292" y="18865"/>
                    <a:pt x="18228" y="18838"/>
                    <a:pt x="18207" y="18810"/>
                  </a:cubicBezTo>
                  <a:cubicBezTo>
                    <a:pt x="18186" y="18810"/>
                    <a:pt x="18186" y="18755"/>
                    <a:pt x="18165" y="18727"/>
                  </a:cubicBezTo>
                  <a:cubicBezTo>
                    <a:pt x="18144" y="18700"/>
                    <a:pt x="18123" y="18700"/>
                    <a:pt x="18102" y="18672"/>
                  </a:cubicBezTo>
                  <a:cubicBezTo>
                    <a:pt x="18102" y="18645"/>
                    <a:pt x="18123" y="18562"/>
                    <a:pt x="18102" y="18506"/>
                  </a:cubicBezTo>
                  <a:cubicBezTo>
                    <a:pt x="18102" y="18479"/>
                    <a:pt x="18060" y="18424"/>
                    <a:pt x="18039" y="18396"/>
                  </a:cubicBezTo>
                  <a:cubicBezTo>
                    <a:pt x="18018" y="18368"/>
                    <a:pt x="17954" y="18368"/>
                    <a:pt x="17954" y="18341"/>
                  </a:cubicBezTo>
                  <a:cubicBezTo>
                    <a:pt x="17933" y="18313"/>
                    <a:pt x="17954" y="18230"/>
                    <a:pt x="17954" y="18203"/>
                  </a:cubicBezTo>
                  <a:cubicBezTo>
                    <a:pt x="17933" y="18175"/>
                    <a:pt x="17912" y="18120"/>
                    <a:pt x="17891" y="18092"/>
                  </a:cubicBezTo>
                  <a:cubicBezTo>
                    <a:pt x="17891" y="18092"/>
                    <a:pt x="17849" y="18092"/>
                    <a:pt x="17828" y="18092"/>
                  </a:cubicBezTo>
                  <a:cubicBezTo>
                    <a:pt x="17807" y="18120"/>
                    <a:pt x="17786" y="18147"/>
                    <a:pt x="17765" y="18120"/>
                  </a:cubicBezTo>
                  <a:cubicBezTo>
                    <a:pt x="17744" y="18120"/>
                    <a:pt x="17744" y="18092"/>
                    <a:pt x="17723" y="18092"/>
                  </a:cubicBezTo>
                  <a:cubicBezTo>
                    <a:pt x="17723" y="18064"/>
                    <a:pt x="17744" y="18009"/>
                    <a:pt x="17744" y="17982"/>
                  </a:cubicBezTo>
                  <a:cubicBezTo>
                    <a:pt x="17765" y="17954"/>
                    <a:pt x="17807" y="17926"/>
                    <a:pt x="17828" y="17926"/>
                  </a:cubicBezTo>
                  <a:cubicBezTo>
                    <a:pt x="17828" y="17899"/>
                    <a:pt x="17828" y="17843"/>
                    <a:pt x="17828" y="17816"/>
                  </a:cubicBezTo>
                  <a:cubicBezTo>
                    <a:pt x="17807" y="17788"/>
                    <a:pt x="17786" y="17761"/>
                    <a:pt x="17786" y="17733"/>
                  </a:cubicBezTo>
                  <a:cubicBezTo>
                    <a:pt x="17786" y="17705"/>
                    <a:pt x="17807" y="17623"/>
                    <a:pt x="17807" y="17567"/>
                  </a:cubicBezTo>
                  <a:cubicBezTo>
                    <a:pt x="17786" y="17540"/>
                    <a:pt x="17786" y="17512"/>
                    <a:pt x="17765" y="17484"/>
                  </a:cubicBezTo>
                  <a:cubicBezTo>
                    <a:pt x="17744" y="17457"/>
                    <a:pt x="17723" y="17429"/>
                    <a:pt x="17701" y="17402"/>
                  </a:cubicBezTo>
                  <a:cubicBezTo>
                    <a:pt x="17659" y="17402"/>
                    <a:pt x="17596" y="17402"/>
                    <a:pt x="17575" y="17374"/>
                  </a:cubicBezTo>
                  <a:cubicBezTo>
                    <a:pt x="17554" y="17346"/>
                    <a:pt x="17533" y="17291"/>
                    <a:pt x="17512" y="17263"/>
                  </a:cubicBezTo>
                  <a:cubicBezTo>
                    <a:pt x="17491" y="17263"/>
                    <a:pt x="17449" y="17236"/>
                    <a:pt x="17428" y="17208"/>
                  </a:cubicBezTo>
                  <a:cubicBezTo>
                    <a:pt x="17406" y="17208"/>
                    <a:pt x="17406" y="17153"/>
                    <a:pt x="17406" y="17125"/>
                  </a:cubicBezTo>
                  <a:cubicBezTo>
                    <a:pt x="17406" y="17098"/>
                    <a:pt x="17385" y="17070"/>
                    <a:pt x="17364" y="17042"/>
                  </a:cubicBezTo>
                  <a:cubicBezTo>
                    <a:pt x="17364" y="17015"/>
                    <a:pt x="17301" y="17015"/>
                    <a:pt x="17280" y="17015"/>
                  </a:cubicBezTo>
                  <a:cubicBezTo>
                    <a:pt x="17280" y="17015"/>
                    <a:pt x="17238" y="16987"/>
                    <a:pt x="17217" y="17015"/>
                  </a:cubicBezTo>
                  <a:cubicBezTo>
                    <a:pt x="17196" y="17015"/>
                    <a:pt x="17196" y="17125"/>
                    <a:pt x="17175" y="17125"/>
                  </a:cubicBezTo>
                  <a:cubicBezTo>
                    <a:pt x="17154" y="17153"/>
                    <a:pt x="17111" y="17125"/>
                    <a:pt x="17111" y="17125"/>
                  </a:cubicBezTo>
                  <a:cubicBezTo>
                    <a:pt x="17090" y="17098"/>
                    <a:pt x="17069" y="17042"/>
                    <a:pt x="17048" y="17015"/>
                  </a:cubicBezTo>
                  <a:cubicBezTo>
                    <a:pt x="17048" y="16987"/>
                    <a:pt x="16985" y="16987"/>
                    <a:pt x="16964" y="16960"/>
                  </a:cubicBezTo>
                  <a:cubicBezTo>
                    <a:pt x="16943" y="16932"/>
                    <a:pt x="16901" y="16904"/>
                    <a:pt x="16880" y="16877"/>
                  </a:cubicBezTo>
                  <a:cubicBezTo>
                    <a:pt x="16859" y="16821"/>
                    <a:pt x="16859" y="16739"/>
                    <a:pt x="16859" y="16683"/>
                  </a:cubicBezTo>
                  <a:cubicBezTo>
                    <a:pt x="16859" y="16656"/>
                    <a:pt x="16880" y="16573"/>
                    <a:pt x="16859" y="16518"/>
                  </a:cubicBezTo>
                  <a:cubicBezTo>
                    <a:pt x="16837" y="16490"/>
                    <a:pt x="16753" y="16462"/>
                    <a:pt x="16711" y="16462"/>
                  </a:cubicBezTo>
                  <a:cubicBezTo>
                    <a:pt x="16669" y="16462"/>
                    <a:pt x="16606" y="16462"/>
                    <a:pt x="16585" y="16490"/>
                  </a:cubicBezTo>
                  <a:cubicBezTo>
                    <a:pt x="16564" y="16490"/>
                    <a:pt x="16564" y="16573"/>
                    <a:pt x="16542" y="16601"/>
                  </a:cubicBezTo>
                  <a:cubicBezTo>
                    <a:pt x="16521" y="16601"/>
                    <a:pt x="16458" y="16628"/>
                    <a:pt x="16437" y="16628"/>
                  </a:cubicBezTo>
                  <a:cubicBezTo>
                    <a:pt x="16395" y="16628"/>
                    <a:pt x="16332" y="16601"/>
                    <a:pt x="16290" y="16601"/>
                  </a:cubicBezTo>
                  <a:cubicBezTo>
                    <a:pt x="16226" y="16573"/>
                    <a:pt x="16121" y="16573"/>
                    <a:pt x="16058" y="16545"/>
                  </a:cubicBezTo>
                  <a:cubicBezTo>
                    <a:pt x="16037" y="16545"/>
                    <a:pt x="15952" y="16490"/>
                    <a:pt x="15931" y="16462"/>
                  </a:cubicBezTo>
                  <a:cubicBezTo>
                    <a:pt x="15889" y="16435"/>
                    <a:pt x="15826" y="16352"/>
                    <a:pt x="15805" y="16324"/>
                  </a:cubicBezTo>
                  <a:cubicBezTo>
                    <a:pt x="15763" y="16297"/>
                    <a:pt x="15678" y="16241"/>
                    <a:pt x="15636" y="16241"/>
                  </a:cubicBezTo>
                  <a:cubicBezTo>
                    <a:pt x="15615" y="16241"/>
                    <a:pt x="15552" y="16214"/>
                    <a:pt x="15531" y="16241"/>
                  </a:cubicBezTo>
                  <a:cubicBezTo>
                    <a:pt x="15489" y="16241"/>
                    <a:pt x="15447" y="16324"/>
                    <a:pt x="15426" y="16352"/>
                  </a:cubicBezTo>
                  <a:cubicBezTo>
                    <a:pt x="15404" y="16352"/>
                    <a:pt x="15362" y="16352"/>
                    <a:pt x="15341" y="16380"/>
                  </a:cubicBezTo>
                  <a:cubicBezTo>
                    <a:pt x="15320" y="16380"/>
                    <a:pt x="15278" y="16352"/>
                    <a:pt x="15257" y="16352"/>
                  </a:cubicBezTo>
                  <a:cubicBezTo>
                    <a:pt x="15236" y="16352"/>
                    <a:pt x="15215" y="16407"/>
                    <a:pt x="15194" y="16407"/>
                  </a:cubicBezTo>
                  <a:cubicBezTo>
                    <a:pt x="15152" y="16407"/>
                    <a:pt x="15088" y="16352"/>
                    <a:pt x="15067" y="16324"/>
                  </a:cubicBezTo>
                  <a:cubicBezTo>
                    <a:pt x="15025" y="16324"/>
                    <a:pt x="14962" y="16352"/>
                    <a:pt x="14941" y="16352"/>
                  </a:cubicBezTo>
                  <a:cubicBezTo>
                    <a:pt x="14920" y="16324"/>
                    <a:pt x="14878" y="16297"/>
                    <a:pt x="14857" y="16269"/>
                  </a:cubicBezTo>
                  <a:cubicBezTo>
                    <a:pt x="14814" y="16241"/>
                    <a:pt x="14751" y="16186"/>
                    <a:pt x="14730" y="16214"/>
                  </a:cubicBezTo>
                  <a:cubicBezTo>
                    <a:pt x="14709" y="16214"/>
                    <a:pt x="14709" y="16297"/>
                    <a:pt x="14688" y="16324"/>
                  </a:cubicBezTo>
                  <a:cubicBezTo>
                    <a:pt x="14688" y="16352"/>
                    <a:pt x="14688" y="16407"/>
                    <a:pt x="14688" y="16407"/>
                  </a:cubicBezTo>
                  <a:cubicBezTo>
                    <a:pt x="14667" y="16435"/>
                    <a:pt x="14646" y="16490"/>
                    <a:pt x="14625" y="16518"/>
                  </a:cubicBezTo>
                  <a:cubicBezTo>
                    <a:pt x="14583" y="16518"/>
                    <a:pt x="14540" y="16490"/>
                    <a:pt x="14519" y="16518"/>
                  </a:cubicBezTo>
                  <a:cubicBezTo>
                    <a:pt x="14498" y="16518"/>
                    <a:pt x="14456" y="16573"/>
                    <a:pt x="14435" y="16573"/>
                  </a:cubicBezTo>
                  <a:cubicBezTo>
                    <a:pt x="14414" y="16601"/>
                    <a:pt x="14351" y="16601"/>
                    <a:pt x="14309" y="16601"/>
                  </a:cubicBezTo>
                  <a:cubicBezTo>
                    <a:pt x="14309" y="16601"/>
                    <a:pt x="14288" y="16656"/>
                    <a:pt x="14267" y="16656"/>
                  </a:cubicBezTo>
                  <a:cubicBezTo>
                    <a:pt x="14245" y="16683"/>
                    <a:pt x="14182" y="16739"/>
                    <a:pt x="14140" y="16766"/>
                  </a:cubicBezTo>
                  <a:cubicBezTo>
                    <a:pt x="14140" y="16766"/>
                    <a:pt x="14119" y="16766"/>
                    <a:pt x="14098" y="16766"/>
                  </a:cubicBezTo>
                  <a:cubicBezTo>
                    <a:pt x="14098" y="16766"/>
                    <a:pt x="14077" y="16739"/>
                    <a:pt x="14077" y="16711"/>
                  </a:cubicBezTo>
                  <a:cubicBezTo>
                    <a:pt x="14077" y="16711"/>
                    <a:pt x="14056" y="16656"/>
                    <a:pt x="14035" y="16656"/>
                  </a:cubicBezTo>
                  <a:cubicBezTo>
                    <a:pt x="14014" y="16656"/>
                    <a:pt x="13993" y="16683"/>
                    <a:pt x="13972" y="16683"/>
                  </a:cubicBezTo>
                  <a:cubicBezTo>
                    <a:pt x="13950" y="16683"/>
                    <a:pt x="13929" y="16628"/>
                    <a:pt x="13908" y="16656"/>
                  </a:cubicBezTo>
                  <a:cubicBezTo>
                    <a:pt x="13887" y="16656"/>
                    <a:pt x="13866" y="16683"/>
                    <a:pt x="13845" y="16683"/>
                  </a:cubicBezTo>
                  <a:cubicBezTo>
                    <a:pt x="13803" y="16683"/>
                    <a:pt x="13740" y="16711"/>
                    <a:pt x="13698" y="16711"/>
                  </a:cubicBezTo>
                  <a:cubicBezTo>
                    <a:pt x="13676" y="16739"/>
                    <a:pt x="13613" y="16794"/>
                    <a:pt x="13592" y="16821"/>
                  </a:cubicBezTo>
                  <a:cubicBezTo>
                    <a:pt x="13550" y="16849"/>
                    <a:pt x="13508" y="16932"/>
                    <a:pt x="13466" y="16960"/>
                  </a:cubicBezTo>
                  <a:cubicBezTo>
                    <a:pt x="13445" y="16987"/>
                    <a:pt x="13381" y="16987"/>
                    <a:pt x="13360" y="16987"/>
                  </a:cubicBezTo>
                  <a:cubicBezTo>
                    <a:pt x="13339" y="17015"/>
                    <a:pt x="13255" y="17042"/>
                    <a:pt x="13234" y="17070"/>
                  </a:cubicBezTo>
                  <a:cubicBezTo>
                    <a:pt x="13192" y="17125"/>
                    <a:pt x="13129" y="17208"/>
                    <a:pt x="13086" y="17263"/>
                  </a:cubicBezTo>
                  <a:cubicBezTo>
                    <a:pt x="13086" y="17291"/>
                    <a:pt x="13065" y="17374"/>
                    <a:pt x="13044" y="17402"/>
                  </a:cubicBezTo>
                  <a:cubicBezTo>
                    <a:pt x="13023" y="17429"/>
                    <a:pt x="12918" y="17457"/>
                    <a:pt x="12876" y="17457"/>
                  </a:cubicBezTo>
                  <a:cubicBezTo>
                    <a:pt x="12834" y="17457"/>
                    <a:pt x="12770" y="17429"/>
                    <a:pt x="12728" y="17429"/>
                  </a:cubicBezTo>
                  <a:cubicBezTo>
                    <a:pt x="12686" y="17429"/>
                    <a:pt x="12623" y="17429"/>
                    <a:pt x="12602" y="17429"/>
                  </a:cubicBezTo>
                  <a:cubicBezTo>
                    <a:pt x="12539" y="17429"/>
                    <a:pt x="12433" y="17429"/>
                    <a:pt x="12370" y="17484"/>
                  </a:cubicBezTo>
                  <a:cubicBezTo>
                    <a:pt x="12349" y="17512"/>
                    <a:pt x="12307" y="17567"/>
                    <a:pt x="12286" y="17595"/>
                  </a:cubicBezTo>
                  <a:cubicBezTo>
                    <a:pt x="12265" y="17650"/>
                    <a:pt x="12201" y="17705"/>
                    <a:pt x="12180" y="17733"/>
                  </a:cubicBezTo>
                  <a:cubicBezTo>
                    <a:pt x="12180" y="17761"/>
                    <a:pt x="12138" y="17816"/>
                    <a:pt x="12138" y="17843"/>
                  </a:cubicBezTo>
                  <a:cubicBezTo>
                    <a:pt x="12138" y="17871"/>
                    <a:pt x="12159" y="17926"/>
                    <a:pt x="12159" y="17954"/>
                  </a:cubicBezTo>
                  <a:cubicBezTo>
                    <a:pt x="12159" y="17982"/>
                    <a:pt x="12138" y="18064"/>
                    <a:pt x="12117" y="18092"/>
                  </a:cubicBezTo>
                  <a:cubicBezTo>
                    <a:pt x="12096" y="18092"/>
                    <a:pt x="12054" y="18120"/>
                    <a:pt x="12054" y="18147"/>
                  </a:cubicBezTo>
                  <a:cubicBezTo>
                    <a:pt x="12033" y="18175"/>
                    <a:pt x="12012" y="18230"/>
                    <a:pt x="11991" y="18258"/>
                  </a:cubicBezTo>
                  <a:cubicBezTo>
                    <a:pt x="11991" y="18285"/>
                    <a:pt x="11970" y="18396"/>
                    <a:pt x="11970" y="18396"/>
                  </a:cubicBezTo>
                  <a:cubicBezTo>
                    <a:pt x="11970" y="18396"/>
                    <a:pt x="11927" y="18479"/>
                    <a:pt x="11927" y="18506"/>
                  </a:cubicBezTo>
                  <a:cubicBezTo>
                    <a:pt x="11885" y="18534"/>
                    <a:pt x="11843" y="18562"/>
                    <a:pt x="11801" y="18589"/>
                  </a:cubicBezTo>
                  <a:cubicBezTo>
                    <a:pt x="11780" y="18589"/>
                    <a:pt x="11696" y="18589"/>
                    <a:pt x="11675" y="18589"/>
                  </a:cubicBezTo>
                  <a:cubicBezTo>
                    <a:pt x="11653" y="18562"/>
                    <a:pt x="11632" y="18506"/>
                    <a:pt x="11611" y="18479"/>
                  </a:cubicBezTo>
                  <a:cubicBezTo>
                    <a:pt x="11590" y="18451"/>
                    <a:pt x="11569" y="18424"/>
                    <a:pt x="11548" y="18424"/>
                  </a:cubicBezTo>
                  <a:cubicBezTo>
                    <a:pt x="11527" y="18396"/>
                    <a:pt x="11485" y="18424"/>
                    <a:pt x="11464" y="18424"/>
                  </a:cubicBezTo>
                  <a:cubicBezTo>
                    <a:pt x="11422" y="18451"/>
                    <a:pt x="11380" y="18562"/>
                    <a:pt x="11358" y="18617"/>
                  </a:cubicBezTo>
                  <a:cubicBezTo>
                    <a:pt x="11337" y="18617"/>
                    <a:pt x="11295" y="18672"/>
                    <a:pt x="11274" y="18672"/>
                  </a:cubicBezTo>
                  <a:cubicBezTo>
                    <a:pt x="11232" y="18727"/>
                    <a:pt x="11169" y="18810"/>
                    <a:pt x="11127" y="18838"/>
                  </a:cubicBezTo>
                  <a:cubicBezTo>
                    <a:pt x="11127" y="18865"/>
                    <a:pt x="11084" y="18893"/>
                    <a:pt x="11063" y="18893"/>
                  </a:cubicBezTo>
                  <a:cubicBezTo>
                    <a:pt x="11042" y="18921"/>
                    <a:pt x="11021" y="18976"/>
                    <a:pt x="11021" y="19004"/>
                  </a:cubicBezTo>
                  <a:cubicBezTo>
                    <a:pt x="11000" y="19031"/>
                    <a:pt x="10979" y="19142"/>
                    <a:pt x="10958" y="19197"/>
                  </a:cubicBezTo>
                  <a:cubicBezTo>
                    <a:pt x="10958" y="19225"/>
                    <a:pt x="10916" y="19252"/>
                    <a:pt x="10895" y="19280"/>
                  </a:cubicBezTo>
                  <a:cubicBezTo>
                    <a:pt x="10895" y="19307"/>
                    <a:pt x="10853" y="19335"/>
                    <a:pt x="10853" y="19335"/>
                  </a:cubicBezTo>
                  <a:cubicBezTo>
                    <a:pt x="10811" y="19363"/>
                    <a:pt x="10747" y="19390"/>
                    <a:pt x="10705" y="19418"/>
                  </a:cubicBezTo>
                  <a:cubicBezTo>
                    <a:pt x="10684" y="19418"/>
                    <a:pt x="10621" y="19390"/>
                    <a:pt x="10579" y="19363"/>
                  </a:cubicBezTo>
                  <a:cubicBezTo>
                    <a:pt x="10558" y="19335"/>
                    <a:pt x="10537" y="19307"/>
                    <a:pt x="10537" y="19280"/>
                  </a:cubicBezTo>
                  <a:cubicBezTo>
                    <a:pt x="10516" y="19280"/>
                    <a:pt x="10473" y="19225"/>
                    <a:pt x="10452" y="19252"/>
                  </a:cubicBezTo>
                  <a:cubicBezTo>
                    <a:pt x="10431" y="19252"/>
                    <a:pt x="10410" y="19252"/>
                    <a:pt x="10410" y="19280"/>
                  </a:cubicBezTo>
                  <a:cubicBezTo>
                    <a:pt x="10389" y="19307"/>
                    <a:pt x="10410" y="19363"/>
                    <a:pt x="10410" y="19390"/>
                  </a:cubicBezTo>
                  <a:cubicBezTo>
                    <a:pt x="10410" y="19418"/>
                    <a:pt x="10389" y="19501"/>
                    <a:pt x="10368" y="19501"/>
                  </a:cubicBezTo>
                  <a:cubicBezTo>
                    <a:pt x="10368" y="19528"/>
                    <a:pt x="10326" y="19556"/>
                    <a:pt x="10305" y="19556"/>
                  </a:cubicBezTo>
                  <a:cubicBezTo>
                    <a:pt x="10284" y="19584"/>
                    <a:pt x="10199" y="19611"/>
                    <a:pt x="10199" y="19639"/>
                  </a:cubicBezTo>
                  <a:cubicBezTo>
                    <a:pt x="10178" y="19666"/>
                    <a:pt x="10220" y="19722"/>
                    <a:pt x="10220" y="19749"/>
                  </a:cubicBezTo>
                  <a:cubicBezTo>
                    <a:pt x="10199" y="19777"/>
                    <a:pt x="10178" y="19860"/>
                    <a:pt x="10178" y="19887"/>
                  </a:cubicBezTo>
                  <a:cubicBezTo>
                    <a:pt x="10157" y="19915"/>
                    <a:pt x="10115" y="19998"/>
                    <a:pt x="10115" y="20053"/>
                  </a:cubicBezTo>
                  <a:cubicBezTo>
                    <a:pt x="10115" y="20081"/>
                    <a:pt x="10115" y="20136"/>
                    <a:pt x="10115" y="20164"/>
                  </a:cubicBezTo>
                  <a:cubicBezTo>
                    <a:pt x="10115" y="20191"/>
                    <a:pt x="10094" y="20219"/>
                    <a:pt x="10094" y="20219"/>
                  </a:cubicBezTo>
                  <a:cubicBezTo>
                    <a:pt x="10073" y="20247"/>
                    <a:pt x="10010" y="20247"/>
                    <a:pt x="9989" y="20219"/>
                  </a:cubicBezTo>
                  <a:cubicBezTo>
                    <a:pt x="9968" y="20219"/>
                    <a:pt x="9925" y="20191"/>
                    <a:pt x="9925" y="20191"/>
                  </a:cubicBezTo>
                  <a:cubicBezTo>
                    <a:pt x="9904" y="20191"/>
                    <a:pt x="9841" y="20219"/>
                    <a:pt x="9841" y="20219"/>
                  </a:cubicBezTo>
                  <a:cubicBezTo>
                    <a:pt x="9841" y="20247"/>
                    <a:pt x="9841" y="20274"/>
                    <a:pt x="9841" y="20302"/>
                  </a:cubicBezTo>
                  <a:cubicBezTo>
                    <a:pt x="9862" y="20302"/>
                    <a:pt x="9862" y="20329"/>
                    <a:pt x="9862" y="20329"/>
                  </a:cubicBezTo>
                  <a:cubicBezTo>
                    <a:pt x="9883" y="20357"/>
                    <a:pt x="9925" y="20329"/>
                    <a:pt x="9925" y="20357"/>
                  </a:cubicBezTo>
                  <a:cubicBezTo>
                    <a:pt x="9947" y="20357"/>
                    <a:pt x="9989" y="20385"/>
                    <a:pt x="9989" y="20412"/>
                  </a:cubicBezTo>
                  <a:cubicBezTo>
                    <a:pt x="9989" y="20412"/>
                    <a:pt x="9989" y="20468"/>
                    <a:pt x="9968" y="20495"/>
                  </a:cubicBezTo>
                  <a:cubicBezTo>
                    <a:pt x="9968" y="20495"/>
                    <a:pt x="9925" y="20523"/>
                    <a:pt x="9925" y="20523"/>
                  </a:cubicBezTo>
                  <a:cubicBezTo>
                    <a:pt x="9883" y="20523"/>
                    <a:pt x="9841" y="20523"/>
                    <a:pt x="9820" y="20495"/>
                  </a:cubicBezTo>
                  <a:cubicBezTo>
                    <a:pt x="9799" y="20495"/>
                    <a:pt x="9757" y="20440"/>
                    <a:pt x="9736" y="20412"/>
                  </a:cubicBezTo>
                  <a:cubicBezTo>
                    <a:pt x="9715" y="20412"/>
                    <a:pt x="9673" y="20412"/>
                    <a:pt x="9652" y="20412"/>
                  </a:cubicBezTo>
                  <a:cubicBezTo>
                    <a:pt x="9630" y="20440"/>
                    <a:pt x="9588" y="20495"/>
                    <a:pt x="9588" y="20523"/>
                  </a:cubicBezTo>
                  <a:cubicBezTo>
                    <a:pt x="9567" y="20550"/>
                    <a:pt x="9546" y="20578"/>
                    <a:pt x="9525" y="20606"/>
                  </a:cubicBezTo>
                  <a:cubicBezTo>
                    <a:pt x="9504" y="20633"/>
                    <a:pt x="9483" y="20716"/>
                    <a:pt x="9483" y="20744"/>
                  </a:cubicBezTo>
                  <a:cubicBezTo>
                    <a:pt x="9462" y="20771"/>
                    <a:pt x="9462" y="20827"/>
                    <a:pt x="9441" y="20854"/>
                  </a:cubicBezTo>
                  <a:cubicBezTo>
                    <a:pt x="9420" y="20882"/>
                    <a:pt x="9399" y="20882"/>
                    <a:pt x="9378" y="20909"/>
                  </a:cubicBezTo>
                  <a:cubicBezTo>
                    <a:pt x="9356" y="20909"/>
                    <a:pt x="9314" y="20909"/>
                    <a:pt x="9293" y="20909"/>
                  </a:cubicBezTo>
                  <a:cubicBezTo>
                    <a:pt x="9272" y="20909"/>
                    <a:pt x="9230" y="20937"/>
                    <a:pt x="9209" y="20937"/>
                  </a:cubicBezTo>
                  <a:cubicBezTo>
                    <a:pt x="9188" y="20909"/>
                    <a:pt x="9188" y="20854"/>
                    <a:pt x="9188" y="20827"/>
                  </a:cubicBezTo>
                  <a:cubicBezTo>
                    <a:pt x="9188" y="20799"/>
                    <a:pt x="9188" y="20771"/>
                    <a:pt x="9167" y="20744"/>
                  </a:cubicBezTo>
                  <a:cubicBezTo>
                    <a:pt x="9167" y="20716"/>
                    <a:pt x="9125" y="20688"/>
                    <a:pt x="9125" y="20688"/>
                  </a:cubicBezTo>
                  <a:cubicBezTo>
                    <a:pt x="9104" y="20688"/>
                    <a:pt x="9061" y="20688"/>
                    <a:pt x="9040" y="20716"/>
                  </a:cubicBezTo>
                  <a:cubicBezTo>
                    <a:pt x="9040" y="20716"/>
                    <a:pt x="9040" y="20744"/>
                    <a:pt x="9019" y="20744"/>
                  </a:cubicBezTo>
                  <a:cubicBezTo>
                    <a:pt x="9019" y="20771"/>
                    <a:pt x="9019" y="20827"/>
                    <a:pt x="9019" y="20854"/>
                  </a:cubicBezTo>
                  <a:cubicBezTo>
                    <a:pt x="9040" y="20882"/>
                    <a:pt x="9061" y="20882"/>
                    <a:pt x="9061" y="20909"/>
                  </a:cubicBezTo>
                  <a:cubicBezTo>
                    <a:pt x="9083" y="20909"/>
                    <a:pt x="9083" y="20965"/>
                    <a:pt x="9083" y="20992"/>
                  </a:cubicBezTo>
                  <a:cubicBezTo>
                    <a:pt x="9083" y="21020"/>
                    <a:pt x="9061" y="21048"/>
                    <a:pt x="9061" y="21048"/>
                  </a:cubicBezTo>
                  <a:cubicBezTo>
                    <a:pt x="9040" y="21075"/>
                    <a:pt x="8998" y="21075"/>
                    <a:pt x="8977" y="21103"/>
                  </a:cubicBezTo>
                  <a:cubicBezTo>
                    <a:pt x="8956" y="21130"/>
                    <a:pt x="8914" y="21186"/>
                    <a:pt x="8893" y="21213"/>
                  </a:cubicBezTo>
                  <a:cubicBezTo>
                    <a:pt x="8893" y="21213"/>
                    <a:pt x="8872" y="21241"/>
                    <a:pt x="8872" y="21269"/>
                  </a:cubicBezTo>
                  <a:cubicBezTo>
                    <a:pt x="8851" y="21269"/>
                    <a:pt x="8830" y="21296"/>
                    <a:pt x="8830" y="21324"/>
                  </a:cubicBezTo>
                  <a:cubicBezTo>
                    <a:pt x="8809" y="21324"/>
                    <a:pt x="8788" y="21351"/>
                    <a:pt x="8766" y="21379"/>
                  </a:cubicBezTo>
                  <a:cubicBezTo>
                    <a:pt x="8766" y="21379"/>
                    <a:pt x="8745" y="21434"/>
                    <a:pt x="8745" y="21434"/>
                  </a:cubicBezTo>
                  <a:cubicBezTo>
                    <a:pt x="8703" y="21407"/>
                    <a:pt x="8661" y="21490"/>
                    <a:pt x="8640" y="21490"/>
                  </a:cubicBezTo>
                  <a:cubicBezTo>
                    <a:pt x="8598" y="21517"/>
                    <a:pt x="8535" y="21490"/>
                    <a:pt x="8492" y="21490"/>
                  </a:cubicBezTo>
                  <a:cubicBezTo>
                    <a:pt x="8471" y="21490"/>
                    <a:pt x="8429" y="21434"/>
                    <a:pt x="8408" y="21434"/>
                  </a:cubicBezTo>
                  <a:cubicBezTo>
                    <a:pt x="8408" y="21407"/>
                    <a:pt x="8387" y="21351"/>
                    <a:pt x="8387" y="21324"/>
                  </a:cubicBezTo>
                  <a:cubicBezTo>
                    <a:pt x="8366" y="21296"/>
                    <a:pt x="8345" y="21241"/>
                    <a:pt x="8345" y="21213"/>
                  </a:cubicBezTo>
                  <a:cubicBezTo>
                    <a:pt x="8324" y="21186"/>
                    <a:pt x="8324" y="21103"/>
                    <a:pt x="8345" y="21075"/>
                  </a:cubicBezTo>
                  <a:cubicBezTo>
                    <a:pt x="8345" y="21048"/>
                    <a:pt x="8387" y="21020"/>
                    <a:pt x="8387" y="20992"/>
                  </a:cubicBezTo>
                  <a:cubicBezTo>
                    <a:pt x="8387" y="20965"/>
                    <a:pt x="8408" y="20909"/>
                    <a:pt x="8387" y="20882"/>
                  </a:cubicBezTo>
                  <a:cubicBezTo>
                    <a:pt x="8366" y="20882"/>
                    <a:pt x="8324" y="20854"/>
                    <a:pt x="8303" y="20854"/>
                  </a:cubicBezTo>
                  <a:cubicBezTo>
                    <a:pt x="8282" y="20854"/>
                    <a:pt x="8219" y="20909"/>
                    <a:pt x="8197" y="20909"/>
                  </a:cubicBezTo>
                  <a:cubicBezTo>
                    <a:pt x="8155" y="20909"/>
                    <a:pt x="8092" y="20909"/>
                    <a:pt x="8050" y="20909"/>
                  </a:cubicBezTo>
                  <a:cubicBezTo>
                    <a:pt x="8029" y="20882"/>
                    <a:pt x="8008" y="20827"/>
                    <a:pt x="7987" y="20799"/>
                  </a:cubicBezTo>
                  <a:cubicBezTo>
                    <a:pt x="7966" y="20799"/>
                    <a:pt x="7902" y="20799"/>
                    <a:pt x="7881" y="20827"/>
                  </a:cubicBezTo>
                  <a:cubicBezTo>
                    <a:pt x="7881" y="20854"/>
                    <a:pt x="7881" y="20909"/>
                    <a:pt x="7881" y="20937"/>
                  </a:cubicBezTo>
                  <a:cubicBezTo>
                    <a:pt x="7881" y="20992"/>
                    <a:pt x="7860" y="21075"/>
                    <a:pt x="7839" y="21103"/>
                  </a:cubicBezTo>
                  <a:cubicBezTo>
                    <a:pt x="7818" y="21130"/>
                    <a:pt x="7755" y="21158"/>
                    <a:pt x="7734" y="21158"/>
                  </a:cubicBezTo>
                  <a:cubicBezTo>
                    <a:pt x="7692" y="21186"/>
                    <a:pt x="7607" y="21158"/>
                    <a:pt x="7565" y="21158"/>
                  </a:cubicBezTo>
                  <a:cubicBezTo>
                    <a:pt x="7565" y="21186"/>
                    <a:pt x="7523" y="21186"/>
                    <a:pt x="7523" y="21213"/>
                  </a:cubicBezTo>
                  <a:cubicBezTo>
                    <a:pt x="7481" y="21213"/>
                    <a:pt x="7418" y="21186"/>
                    <a:pt x="7397" y="21213"/>
                  </a:cubicBezTo>
                  <a:cubicBezTo>
                    <a:pt x="7376" y="21213"/>
                    <a:pt x="7355" y="21269"/>
                    <a:pt x="7355" y="21296"/>
                  </a:cubicBezTo>
                  <a:cubicBezTo>
                    <a:pt x="7355" y="21324"/>
                    <a:pt x="7355" y="21407"/>
                    <a:pt x="7355" y="21434"/>
                  </a:cubicBezTo>
                  <a:cubicBezTo>
                    <a:pt x="7333" y="21434"/>
                    <a:pt x="7291" y="21462"/>
                    <a:pt x="7270" y="21490"/>
                  </a:cubicBezTo>
                  <a:cubicBezTo>
                    <a:pt x="7249" y="21490"/>
                    <a:pt x="7165" y="21462"/>
                    <a:pt x="7144" y="21490"/>
                  </a:cubicBezTo>
                  <a:cubicBezTo>
                    <a:pt x="7123" y="21517"/>
                    <a:pt x="7081" y="21572"/>
                    <a:pt x="7060" y="21572"/>
                  </a:cubicBezTo>
                  <a:cubicBezTo>
                    <a:pt x="7017" y="21600"/>
                    <a:pt x="6933" y="21545"/>
                    <a:pt x="6912" y="21490"/>
                  </a:cubicBezTo>
                  <a:cubicBezTo>
                    <a:pt x="6912" y="21462"/>
                    <a:pt x="6933" y="21407"/>
                    <a:pt x="6912" y="21379"/>
                  </a:cubicBezTo>
                  <a:cubicBezTo>
                    <a:pt x="6912" y="21351"/>
                    <a:pt x="6891" y="21324"/>
                    <a:pt x="6870" y="21296"/>
                  </a:cubicBezTo>
                  <a:cubicBezTo>
                    <a:pt x="6849" y="21269"/>
                    <a:pt x="6764" y="21269"/>
                    <a:pt x="6722" y="21269"/>
                  </a:cubicBezTo>
                  <a:cubicBezTo>
                    <a:pt x="6701" y="21269"/>
                    <a:pt x="6638" y="21269"/>
                    <a:pt x="6617" y="21296"/>
                  </a:cubicBezTo>
                  <a:cubicBezTo>
                    <a:pt x="6596" y="21296"/>
                    <a:pt x="6554" y="21351"/>
                    <a:pt x="6533" y="21351"/>
                  </a:cubicBezTo>
                  <a:cubicBezTo>
                    <a:pt x="6491" y="21351"/>
                    <a:pt x="6427" y="21324"/>
                    <a:pt x="6385" y="21351"/>
                  </a:cubicBezTo>
                  <a:cubicBezTo>
                    <a:pt x="6364" y="21351"/>
                    <a:pt x="6343" y="21434"/>
                    <a:pt x="6322" y="21434"/>
                  </a:cubicBezTo>
                  <a:cubicBezTo>
                    <a:pt x="6301" y="21434"/>
                    <a:pt x="6238" y="21407"/>
                    <a:pt x="6217" y="21379"/>
                  </a:cubicBezTo>
                  <a:cubicBezTo>
                    <a:pt x="6196" y="21351"/>
                    <a:pt x="6153" y="21296"/>
                    <a:pt x="6132" y="21269"/>
                  </a:cubicBezTo>
                  <a:cubicBezTo>
                    <a:pt x="6132" y="21241"/>
                    <a:pt x="6090" y="21186"/>
                    <a:pt x="6048" y="21186"/>
                  </a:cubicBezTo>
                  <a:cubicBezTo>
                    <a:pt x="6027" y="21158"/>
                    <a:pt x="5964" y="21130"/>
                    <a:pt x="5943" y="21130"/>
                  </a:cubicBezTo>
                  <a:cubicBezTo>
                    <a:pt x="5900" y="21130"/>
                    <a:pt x="5837" y="21103"/>
                    <a:pt x="5816" y="21075"/>
                  </a:cubicBezTo>
                  <a:cubicBezTo>
                    <a:pt x="5795" y="21048"/>
                    <a:pt x="5753" y="20992"/>
                    <a:pt x="5732" y="20992"/>
                  </a:cubicBezTo>
                  <a:cubicBezTo>
                    <a:pt x="5711" y="20965"/>
                    <a:pt x="5669" y="20937"/>
                    <a:pt x="5627" y="20937"/>
                  </a:cubicBezTo>
                  <a:cubicBezTo>
                    <a:pt x="5648" y="20909"/>
                    <a:pt x="5648" y="20882"/>
                    <a:pt x="5648" y="20854"/>
                  </a:cubicBezTo>
                  <a:cubicBezTo>
                    <a:pt x="5648" y="20827"/>
                    <a:pt x="5648" y="20771"/>
                    <a:pt x="5648" y="20716"/>
                  </a:cubicBezTo>
                  <a:cubicBezTo>
                    <a:pt x="5648" y="20688"/>
                    <a:pt x="5648" y="20633"/>
                    <a:pt x="5648" y="20606"/>
                  </a:cubicBezTo>
                  <a:cubicBezTo>
                    <a:pt x="5648" y="20578"/>
                    <a:pt x="5648" y="20495"/>
                    <a:pt x="5648" y="20440"/>
                  </a:cubicBezTo>
                  <a:cubicBezTo>
                    <a:pt x="5648" y="20440"/>
                    <a:pt x="5669" y="20385"/>
                    <a:pt x="5690" y="20357"/>
                  </a:cubicBezTo>
                  <a:cubicBezTo>
                    <a:pt x="5690" y="20329"/>
                    <a:pt x="5711" y="20329"/>
                    <a:pt x="5732" y="20302"/>
                  </a:cubicBezTo>
                  <a:cubicBezTo>
                    <a:pt x="5732" y="20274"/>
                    <a:pt x="5732" y="20219"/>
                    <a:pt x="5732" y="20191"/>
                  </a:cubicBezTo>
                  <a:cubicBezTo>
                    <a:pt x="5732" y="20136"/>
                    <a:pt x="5711" y="20081"/>
                    <a:pt x="5711" y="20081"/>
                  </a:cubicBezTo>
                  <a:cubicBezTo>
                    <a:pt x="5690" y="20053"/>
                    <a:pt x="5648" y="20053"/>
                    <a:pt x="5627" y="20053"/>
                  </a:cubicBezTo>
                  <a:cubicBezTo>
                    <a:pt x="5605" y="20053"/>
                    <a:pt x="5584" y="20081"/>
                    <a:pt x="5563" y="20108"/>
                  </a:cubicBezTo>
                  <a:cubicBezTo>
                    <a:pt x="5542" y="20136"/>
                    <a:pt x="5542" y="20164"/>
                    <a:pt x="5521" y="20191"/>
                  </a:cubicBezTo>
                  <a:cubicBezTo>
                    <a:pt x="5521" y="20191"/>
                    <a:pt x="5500" y="20219"/>
                    <a:pt x="5479" y="20219"/>
                  </a:cubicBezTo>
                  <a:cubicBezTo>
                    <a:pt x="5458" y="20219"/>
                    <a:pt x="5437" y="20191"/>
                    <a:pt x="5416" y="20191"/>
                  </a:cubicBezTo>
                  <a:cubicBezTo>
                    <a:pt x="5395" y="20164"/>
                    <a:pt x="5374" y="20164"/>
                    <a:pt x="5353" y="20164"/>
                  </a:cubicBezTo>
                  <a:cubicBezTo>
                    <a:pt x="5332" y="20191"/>
                    <a:pt x="5310" y="20191"/>
                    <a:pt x="5289" y="20219"/>
                  </a:cubicBezTo>
                  <a:cubicBezTo>
                    <a:pt x="5289" y="20219"/>
                    <a:pt x="5268" y="20274"/>
                    <a:pt x="5247" y="20274"/>
                  </a:cubicBezTo>
                  <a:cubicBezTo>
                    <a:pt x="5226" y="20302"/>
                    <a:pt x="5184" y="20329"/>
                    <a:pt x="5163" y="20329"/>
                  </a:cubicBezTo>
                  <a:cubicBezTo>
                    <a:pt x="5163" y="20329"/>
                    <a:pt x="5121" y="20274"/>
                    <a:pt x="5121" y="20274"/>
                  </a:cubicBezTo>
                  <a:cubicBezTo>
                    <a:pt x="5100" y="20274"/>
                    <a:pt x="5079" y="20302"/>
                    <a:pt x="5058" y="20302"/>
                  </a:cubicBezTo>
                  <a:cubicBezTo>
                    <a:pt x="5036" y="20302"/>
                    <a:pt x="4973" y="20302"/>
                    <a:pt x="4973" y="20274"/>
                  </a:cubicBezTo>
                  <a:cubicBezTo>
                    <a:pt x="4952" y="20274"/>
                    <a:pt x="4973" y="20247"/>
                    <a:pt x="4973" y="20247"/>
                  </a:cubicBezTo>
                  <a:cubicBezTo>
                    <a:pt x="4973" y="20191"/>
                    <a:pt x="4973" y="20108"/>
                    <a:pt x="4952" y="20081"/>
                  </a:cubicBezTo>
                  <a:cubicBezTo>
                    <a:pt x="4952" y="20053"/>
                    <a:pt x="4931" y="20026"/>
                    <a:pt x="4910" y="20026"/>
                  </a:cubicBezTo>
                  <a:cubicBezTo>
                    <a:pt x="4889" y="19998"/>
                    <a:pt x="4826" y="19998"/>
                    <a:pt x="4805" y="19970"/>
                  </a:cubicBezTo>
                  <a:cubicBezTo>
                    <a:pt x="4784" y="19943"/>
                    <a:pt x="4784" y="19887"/>
                    <a:pt x="4784" y="19860"/>
                  </a:cubicBezTo>
                  <a:cubicBezTo>
                    <a:pt x="4763" y="19832"/>
                    <a:pt x="4741" y="19777"/>
                    <a:pt x="4741" y="19749"/>
                  </a:cubicBezTo>
                  <a:cubicBezTo>
                    <a:pt x="4720" y="19722"/>
                    <a:pt x="4678" y="19666"/>
                    <a:pt x="4657" y="19639"/>
                  </a:cubicBezTo>
                  <a:cubicBezTo>
                    <a:pt x="4657" y="19611"/>
                    <a:pt x="4636" y="19528"/>
                    <a:pt x="4615" y="19501"/>
                  </a:cubicBezTo>
                  <a:cubicBezTo>
                    <a:pt x="4615" y="19473"/>
                    <a:pt x="4594" y="19390"/>
                    <a:pt x="4573" y="19363"/>
                  </a:cubicBezTo>
                  <a:cubicBezTo>
                    <a:pt x="4552" y="19335"/>
                    <a:pt x="4510" y="19280"/>
                    <a:pt x="4489" y="19252"/>
                  </a:cubicBezTo>
                  <a:cubicBezTo>
                    <a:pt x="4468" y="19252"/>
                    <a:pt x="4425" y="19252"/>
                    <a:pt x="4404" y="19252"/>
                  </a:cubicBezTo>
                  <a:cubicBezTo>
                    <a:pt x="4383" y="19252"/>
                    <a:pt x="4341" y="19280"/>
                    <a:pt x="4320" y="19280"/>
                  </a:cubicBezTo>
                  <a:cubicBezTo>
                    <a:pt x="4299" y="19280"/>
                    <a:pt x="4257" y="19280"/>
                    <a:pt x="4236" y="19252"/>
                  </a:cubicBezTo>
                  <a:cubicBezTo>
                    <a:pt x="4215" y="19252"/>
                    <a:pt x="4215" y="19197"/>
                    <a:pt x="4215" y="19197"/>
                  </a:cubicBezTo>
                  <a:cubicBezTo>
                    <a:pt x="4194" y="19142"/>
                    <a:pt x="4194" y="19059"/>
                    <a:pt x="4215" y="19031"/>
                  </a:cubicBezTo>
                  <a:cubicBezTo>
                    <a:pt x="4215" y="19004"/>
                    <a:pt x="4257" y="19004"/>
                    <a:pt x="4278" y="18976"/>
                  </a:cubicBezTo>
                  <a:cubicBezTo>
                    <a:pt x="4278" y="18976"/>
                    <a:pt x="4299" y="18893"/>
                    <a:pt x="4299" y="18865"/>
                  </a:cubicBezTo>
                  <a:cubicBezTo>
                    <a:pt x="4299" y="18838"/>
                    <a:pt x="4278" y="18810"/>
                    <a:pt x="4257" y="18783"/>
                  </a:cubicBezTo>
                  <a:cubicBezTo>
                    <a:pt x="4257" y="18783"/>
                    <a:pt x="4215" y="18727"/>
                    <a:pt x="4194" y="18727"/>
                  </a:cubicBezTo>
                  <a:cubicBezTo>
                    <a:pt x="4172" y="18727"/>
                    <a:pt x="4130" y="18727"/>
                    <a:pt x="4130" y="18727"/>
                  </a:cubicBezTo>
                  <a:cubicBezTo>
                    <a:pt x="4109" y="18755"/>
                    <a:pt x="4088" y="18810"/>
                    <a:pt x="4067" y="18810"/>
                  </a:cubicBezTo>
                  <a:cubicBezTo>
                    <a:pt x="4046" y="18810"/>
                    <a:pt x="3983" y="18783"/>
                    <a:pt x="3941" y="18783"/>
                  </a:cubicBezTo>
                  <a:cubicBezTo>
                    <a:pt x="3920" y="18783"/>
                    <a:pt x="3877" y="18783"/>
                    <a:pt x="3856" y="18810"/>
                  </a:cubicBezTo>
                  <a:cubicBezTo>
                    <a:pt x="3814" y="18838"/>
                    <a:pt x="3814" y="18948"/>
                    <a:pt x="3793" y="18948"/>
                  </a:cubicBezTo>
                  <a:cubicBezTo>
                    <a:pt x="3772" y="18976"/>
                    <a:pt x="3730" y="18976"/>
                    <a:pt x="3709" y="18976"/>
                  </a:cubicBezTo>
                  <a:cubicBezTo>
                    <a:pt x="3667" y="18976"/>
                    <a:pt x="3582" y="18921"/>
                    <a:pt x="3561" y="18893"/>
                  </a:cubicBezTo>
                  <a:cubicBezTo>
                    <a:pt x="3519" y="18865"/>
                    <a:pt x="3477" y="18810"/>
                    <a:pt x="3456" y="18755"/>
                  </a:cubicBezTo>
                  <a:cubicBezTo>
                    <a:pt x="3435" y="18727"/>
                    <a:pt x="3393" y="18672"/>
                    <a:pt x="3372" y="18617"/>
                  </a:cubicBezTo>
                  <a:cubicBezTo>
                    <a:pt x="3351" y="18589"/>
                    <a:pt x="3351" y="18479"/>
                    <a:pt x="3308" y="18424"/>
                  </a:cubicBezTo>
                  <a:cubicBezTo>
                    <a:pt x="3287" y="18396"/>
                    <a:pt x="3224" y="18341"/>
                    <a:pt x="3203" y="18313"/>
                  </a:cubicBezTo>
                  <a:cubicBezTo>
                    <a:pt x="3182" y="18285"/>
                    <a:pt x="3140" y="18258"/>
                    <a:pt x="3119" y="18230"/>
                  </a:cubicBezTo>
                  <a:cubicBezTo>
                    <a:pt x="3098" y="18203"/>
                    <a:pt x="3077" y="18147"/>
                    <a:pt x="3077" y="18092"/>
                  </a:cubicBezTo>
                  <a:cubicBezTo>
                    <a:pt x="3098" y="18064"/>
                    <a:pt x="3140" y="18064"/>
                    <a:pt x="3161" y="18037"/>
                  </a:cubicBezTo>
                  <a:cubicBezTo>
                    <a:pt x="3182" y="18037"/>
                    <a:pt x="3203" y="18009"/>
                    <a:pt x="3203" y="17982"/>
                  </a:cubicBezTo>
                  <a:cubicBezTo>
                    <a:pt x="3224" y="17954"/>
                    <a:pt x="3224" y="17871"/>
                    <a:pt x="3224" y="17843"/>
                  </a:cubicBezTo>
                  <a:cubicBezTo>
                    <a:pt x="3224" y="17788"/>
                    <a:pt x="3161" y="17761"/>
                    <a:pt x="3161" y="17705"/>
                  </a:cubicBezTo>
                  <a:cubicBezTo>
                    <a:pt x="3140" y="17705"/>
                    <a:pt x="3161" y="17650"/>
                    <a:pt x="3161" y="17623"/>
                  </a:cubicBezTo>
                  <a:cubicBezTo>
                    <a:pt x="3140" y="17595"/>
                    <a:pt x="3098" y="17540"/>
                    <a:pt x="3077" y="17540"/>
                  </a:cubicBezTo>
                  <a:cubicBezTo>
                    <a:pt x="3035" y="17484"/>
                    <a:pt x="2950" y="17402"/>
                    <a:pt x="2929" y="17346"/>
                  </a:cubicBezTo>
                  <a:cubicBezTo>
                    <a:pt x="2908" y="17319"/>
                    <a:pt x="2908" y="17236"/>
                    <a:pt x="2887" y="17208"/>
                  </a:cubicBezTo>
                  <a:cubicBezTo>
                    <a:pt x="2866" y="17181"/>
                    <a:pt x="2824" y="17153"/>
                    <a:pt x="2803" y="17153"/>
                  </a:cubicBezTo>
                  <a:cubicBezTo>
                    <a:pt x="2761" y="17153"/>
                    <a:pt x="2697" y="17181"/>
                    <a:pt x="2676" y="17208"/>
                  </a:cubicBezTo>
                  <a:cubicBezTo>
                    <a:pt x="2655" y="17208"/>
                    <a:pt x="2613" y="17236"/>
                    <a:pt x="2592" y="17263"/>
                  </a:cubicBezTo>
                  <a:cubicBezTo>
                    <a:pt x="2571" y="17263"/>
                    <a:pt x="2508" y="17263"/>
                    <a:pt x="2487" y="17263"/>
                  </a:cubicBezTo>
                  <a:cubicBezTo>
                    <a:pt x="2466" y="17263"/>
                    <a:pt x="2423" y="17236"/>
                    <a:pt x="2402" y="17236"/>
                  </a:cubicBezTo>
                  <a:cubicBezTo>
                    <a:pt x="2381" y="17236"/>
                    <a:pt x="2297" y="17236"/>
                    <a:pt x="2276" y="17263"/>
                  </a:cubicBezTo>
                  <a:cubicBezTo>
                    <a:pt x="2234" y="17263"/>
                    <a:pt x="2213" y="17402"/>
                    <a:pt x="2171" y="17429"/>
                  </a:cubicBezTo>
                  <a:cubicBezTo>
                    <a:pt x="2149" y="17429"/>
                    <a:pt x="2107" y="17429"/>
                    <a:pt x="2086" y="17429"/>
                  </a:cubicBezTo>
                  <a:cubicBezTo>
                    <a:pt x="2044" y="17429"/>
                    <a:pt x="2023" y="17402"/>
                    <a:pt x="2002" y="17402"/>
                  </a:cubicBezTo>
                  <a:cubicBezTo>
                    <a:pt x="1960" y="17402"/>
                    <a:pt x="1918" y="17429"/>
                    <a:pt x="1897" y="17429"/>
                  </a:cubicBezTo>
                  <a:cubicBezTo>
                    <a:pt x="1876" y="17457"/>
                    <a:pt x="1854" y="17512"/>
                    <a:pt x="1833" y="17512"/>
                  </a:cubicBezTo>
                  <a:cubicBezTo>
                    <a:pt x="1812" y="17540"/>
                    <a:pt x="1749" y="17540"/>
                    <a:pt x="1728" y="17540"/>
                  </a:cubicBezTo>
                  <a:cubicBezTo>
                    <a:pt x="1686" y="17540"/>
                    <a:pt x="1623" y="17512"/>
                    <a:pt x="1580" y="17512"/>
                  </a:cubicBezTo>
                  <a:cubicBezTo>
                    <a:pt x="1559" y="17512"/>
                    <a:pt x="1496" y="17512"/>
                    <a:pt x="1475" y="17540"/>
                  </a:cubicBezTo>
                  <a:cubicBezTo>
                    <a:pt x="1454" y="17540"/>
                    <a:pt x="1412" y="17595"/>
                    <a:pt x="1391" y="17595"/>
                  </a:cubicBezTo>
                  <a:cubicBezTo>
                    <a:pt x="1370" y="17623"/>
                    <a:pt x="1328" y="17623"/>
                    <a:pt x="1307" y="17650"/>
                  </a:cubicBezTo>
                  <a:cubicBezTo>
                    <a:pt x="1285" y="17678"/>
                    <a:pt x="1307" y="17788"/>
                    <a:pt x="1285" y="17816"/>
                  </a:cubicBezTo>
                  <a:cubicBezTo>
                    <a:pt x="1285" y="17871"/>
                    <a:pt x="1243" y="17926"/>
                    <a:pt x="1201" y="17954"/>
                  </a:cubicBezTo>
                  <a:cubicBezTo>
                    <a:pt x="1180" y="17982"/>
                    <a:pt x="1096" y="18009"/>
                    <a:pt x="1054" y="18009"/>
                  </a:cubicBezTo>
                  <a:cubicBezTo>
                    <a:pt x="1033" y="18037"/>
                    <a:pt x="969" y="18037"/>
                    <a:pt x="948" y="18009"/>
                  </a:cubicBezTo>
                  <a:cubicBezTo>
                    <a:pt x="927" y="18009"/>
                    <a:pt x="885" y="17954"/>
                    <a:pt x="843" y="17926"/>
                  </a:cubicBezTo>
                  <a:cubicBezTo>
                    <a:pt x="822" y="17926"/>
                    <a:pt x="780" y="17899"/>
                    <a:pt x="759" y="17899"/>
                  </a:cubicBezTo>
                  <a:cubicBezTo>
                    <a:pt x="716" y="17926"/>
                    <a:pt x="653" y="18009"/>
                    <a:pt x="632" y="17982"/>
                  </a:cubicBezTo>
                  <a:cubicBezTo>
                    <a:pt x="590" y="17982"/>
                    <a:pt x="590" y="17899"/>
                    <a:pt x="569" y="17871"/>
                  </a:cubicBezTo>
                  <a:cubicBezTo>
                    <a:pt x="548" y="17843"/>
                    <a:pt x="485" y="17843"/>
                    <a:pt x="464" y="17843"/>
                  </a:cubicBezTo>
                  <a:cubicBezTo>
                    <a:pt x="421" y="17816"/>
                    <a:pt x="358" y="17843"/>
                    <a:pt x="337" y="17843"/>
                  </a:cubicBezTo>
                  <a:cubicBezTo>
                    <a:pt x="295" y="17843"/>
                    <a:pt x="232" y="17843"/>
                    <a:pt x="211" y="17816"/>
                  </a:cubicBezTo>
                  <a:cubicBezTo>
                    <a:pt x="190" y="17816"/>
                    <a:pt x="126" y="17788"/>
                    <a:pt x="105" y="17761"/>
                  </a:cubicBezTo>
                  <a:cubicBezTo>
                    <a:pt x="84" y="17733"/>
                    <a:pt x="63" y="17678"/>
                    <a:pt x="63" y="17650"/>
                  </a:cubicBezTo>
                  <a:cubicBezTo>
                    <a:pt x="42" y="17650"/>
                    <a:pt x="21" y="17595"/>
                    <a:pt x="21" y="17567"/>
                  </a:cubicBezTo>
                  <a:cubicBezTo>
                    <a:pt x="21" y="17567"/>
                    <a:pt x="0" y="17540"/>
                    <a:pt x="0" y="17512"/>
                  </a:cubicBezTo>
                  <a:cubicBezTo>
                    <a:pt x="0" y="17512"/>
                    <a:pt x="0" y="17512"/>
                    <a:pt x="0" y="17512"/>
                  </a:cubicBezTo>
                  <a:cubicBezTo>
                    <a:pt x="42" y="17484"/>
                    <a:pt x="84" y="17402"/>
                    <a:pt x="126" y="17374"/>
                  </a:cubicBezTo>
                  <a:cubicBezTo>
                    <a:pt x="169" y="17346"/>
                    <a:pt x="232" y="17346"/>
                    <a:pt x="253" y="17319"/>
                  </a:cubicBezTo>
                  <a:cubicBezTo>
                    <a:pt x="295" y="17291"/>
                    <a:pt x="379" y="17263"/>
                    <a:pt x="400" y="17208"/>
                  </a:cubicBezTo>
                  <a:cubicBezTo>
                    <a:pt x="421" y="17181"/>
                    <a:pt x="464" y="17125"/>
                    <a:pt x="485" y="17098"/>
                  </a:cubicBezTo>
                  <a:cubicBezTo>
                    <a:pt x="485" y="17042"/>
                    <a:pt x="443" y="16960"/>
                    <a:pt x="443" y="16932"/>
                  </a:cubicBezTo>
                  <a:cubicBezTo>
                    <a:pt x="421" y="16877"/>
                    <a:pt x="379" y="16794"/>
                    <a:pt x="379" y="16766"/>
                  </a:cubicBezTo>
                  <a:cubicBezTo>
                    <a:pt x="358" y="16711"/>
                    <a:pt x="337" y="16628"/>
                    <a:pt x="337" y="16573"/>
                  </a:cubicBezTo>
                  <a:cubicBezTo>
                    <a:pt x="358" y="16518"/>
                    <a:pt x="379" y="16407"/>
                    <a:pt x="379" y="16380"/>
                  </a:cubicBezTo>
                  <a:cubicBezTo>
                    <a:pt x="400" y="16324"/>
                    <a:pt x="464" y="16214"/>
                    <a:pt x="485" y="16186"/>
                  </a:cubicBezTo>
                  <a:cubicBezTo>
                    <a:pt x="527" y="16131"/>
                    <a:pt x="611" y="16103"/>
                    <a:pt x="632" y="16048"/>
                  </a:cubicBezTo>
                  <a:cubicBezTo>
                    <a:pt x="653" y="16020"/>
                    <a:pt x="674" y="15993"/>
                    <a:pt x="674" y="15965"/>
                  </a:cubicBezTo>
                  <a:cubicBezTo>
                    <a:pt x="695" y="15910"/>
                    <a:pt x="695" y="15799"/>
                    <a:pt x="695" y="15744"/>
                  </a:cubicBezTo>
                  <a:cubicBezTo>
                    <a:pt x="695" y="15717"/>
                    <a:pt x="611" y="15661"/>
                    <a:pt x="611" y="15606"/>
                  </a:cubicBezTo>
                  <a:cubicBezTo>
                    <a:pt x="611" y="15551"/>
                    <a:pt x="611" y="15468"/>
                    <a:pt x="632" y="15413"/>
                  </a:cubicBezTo>
                  <a:cubicBezTo>
                    <a:pt x="653" y="15358"/>
                    <a:pt x="716" y="15302"/>
                    <a:pt x="738" y="15275"/>
                  </a:cubicBezTo>
                  <a:cubicBezTo>
                    <a:pt x="780" y="15219"/>
                    <a:pt x="885" y="15164"/>
                    <a:pt x="906" y="15109"/>
                  </a:cubicBezTo>
                  <a:cubicBezTo>
                    <a:pt x="927" y="15054"/>
                    <a:pt x="948" y="14916"/>
                    <a:pt x="948" y="14833"/>
                  </a:cubicBezTo>
                  <a:cubicBezTo>
                    <a:pt x="948" y="14750"/>
                    <a:pt x="927" y="14612"/>
                    <a:pt x="927" y="14529"/>
                  </a:cubicBezTo>
                  <a:cubicBezTo>
                    <a:pt x="927" y="14446"/>
                    <a:pt x="927" y="14308"/>
                    <a:pt x="948" y="14225"/>
                  </a:cubicBezTo>
                  <a:cubicBezTo>
                    <a:pt x="969" y="14142"/>
                    <a:pt x="1012" y="14032"/>
                    <a:pt x="1033" y="13976"/>
                  </a:cubicBezTo>
                  <a:cubicBezTo>
                    <a:pt x="1075" y="13921"/>
                    <a:pt x="1159" y="13894"/>
                    <a:pt x="1180" y="13838"/>
                  </a:cubicBezTo>
                  <a:cubicBezTo>
                    <a:pt x="1201" y="13783"/>
                    <a:pt x="1201" y="13673"/>
                    <a:pt x="1201" y="13590"/>
                  </a:cubicBezTo>
                  <a:cubicBezTo>
                    <a:pt x="1180" y="13562"/>
                    <a:pt x="1138" y="13507"/>
                    <a:pt x="1138" y="13479"/>
                  </a:cubicBezTo>
                  <a:cubicBezTo>
                    <a:pt x="1117" y="13452"/>
                    <a:pt x="1096" y="13341"/>
                    <a:pt x="1096" y="13286"/>
                  </a:cubicBezTo>
                  <a:cubicBezTo>
                    <a:pt x="1096" y="13231"/>
                    <a:pt x="1117" y="13093"/>
                    <a:pt x="1117" y="13037"/>
                  </a:cubicBezTo>
                  <a:cubicBezTo>
                    <a:pt x="1117" y="12982"/>
                    <a:pt x="1075" y="12899"/>
                    <a:pt x="1054" y="12844"/>
                  </a:cubicBezTo>
                  <a:cubicBezTo>
                    <a:pt x="1033" y="12789"/>
                    <a:pt x="990" y="12706"/>
                    <a:pt x="969" y="12651"/>
                  </a:cubicBezTo>
                  <a:cubicBezTo>
                    <a:pt x="969" y="12623"/>
                    <a:pt x="948" y="12540"/>
                    <a:pt x="969" y="12513"/>
                  </a:cubicBezTo>
                  <a:cubicBezTo>
                    <a:pt x="969" y="12485"/>
                    <a:pt x="990" y="12430"/>
                    <a:pt x="1012" y="12402"/>
                  </a:cubicBezTo>
                  <a:cubicBezTo>
                    <a:pt x="1033" y="12402"/>
                    <a:pt x="1096" y="12430"/>
                    <a:pt x="1117" y="12430"/>
                  </a:cubicBezTo>
                  <a:cubicBezTo>
                    <a:pt x="1138" y="12430"/>
                    <a:pt x="1201" y="12513"/>
                    <a:pt x="1243" y="12513"/>
                  </a:cubicBezTo>
                  <a:cubicBezTo>
                    <a:pt x="1285" y="12540"/>
                    <a:pt x="1349" y="12568"/>
                    <a:pt x="1391" y="12540"/>
                  </a:cubicBezTo>
                  <a:cubicBezTo>
                    <a:pt x="1433" y="12540"/>
                    <a:pt x="1517" y="12513"/>
                    <a:pt x="1538" y="12485"/>
                  </a:cubicBezTo>
                  <a:cubicBezTo>
                    <a:pt x="1580" y="12430"/>
                    <a:pt x="1665" y="12347"/>
                    <a:pt x="1686" y="12319"/>
                  </a:cubicBezTo>
                  <a:cubicBezTo>
                    <a:pt x="1707" y="12264"/>
                    <a:pt x="1728" y="12181"/>
                    <a:pt x="1749" y="12153"/>
                  </a:cubicBezTo>
                  <a:cubicBezTo>
                    <a:pt x="1770" y="12126"/>
                    <a:pt x="1770" y="12015"/>
                    <a:pt x="1791" y="11988"/>
                  </a:cubicBezTo>
                  <a:cubicBezTo>
                    <a:pt x="1812" y="11960"/>
                    <a:pt x="1897" y="11988"/>
                    <a:pt x="1918" y="11988"/>
                  </a:cubicBezTo>
                  <a:cubicBezTo>
                    <a:pt x="1960" y="11960"/>
                    <a:pt x="2002" y="11877"/>
                    <a:pt x="2044" y="11850"/>
                  </a:cubicBezTo>
                  <a:cubicBezTo>
                    <a:pt x="2065" y="11822"/>
                    <a:pt x="2107" y="11794"/>
                    <a:pt x="2128" y="11767"/>
                  </a:cubicBezTo>
                  <a:cubicBezTo>
                    <a:pt x="2171" y="11712"/>
                    <a:pt x="2234" y="11629"/>
                    <a:pt x="2276" y="11601"/>
                  </a:cubicBezTo>
                  <a:cubicBezTo>
                    <a:pt x="2318" y="11573"/>
                    <a:pt x="2360" y="11518"/>
                    <a:pt x="2402" y="11518"/>
                  </a:cubicBezTo>
                  <a:cubicBezTo>
                    <a:pt x="2423" y="11491"/>
                    <a:pt x="2487" y="11491"/>
                    <a:pt x="2508" y="11518"/>
                  </a:cubicBezTo>
                  <a:cubicBezTo>
                    <a:pt x="2550" y="11518"/>
                    <a:pt x="2592" y="11601"/>
                    <a:pt x="2613" y="11601"/>
                  </a:cubicBezTo>
                  <a:cubicBezTo>
                    <a:pt x="2634" y="11629"/>
                    <a:pt x="2676" y="11629"/>
                    <a:pt x="2718" y="11629"/>
                  </a:cubicBezTo>
                  <a:cubicBezTo>
                    <a:pt x="2740" y="11629"/>
                    <a:pt x="2803" y="11573"/>
                    <a:pt x="2845" y="11546"/>
                  </a:cubicBezTo>
                  <a:cubicBezTo>
                    <a:pt x="2887" y="11518"/>
                    <a:pt x="2992" y="11463"/>
                    <a:pt x="3035" y="11463"/>
                  </a:cubicBezTo>
                  <a:cubicBezTo>
                    <a:pt x="3077" y="11463"/>
                    <a:pt x="3140" y="11491"/>
                    <a:pt x="3182" y="11463"/>
                  </a:cubicBezTo>
                  <a:cubicBezTo>
                    <a:pt x="3203" y="11463"/>
                    <a:pt x="3245" y="11408"/>
                    <a:pt x="3266" y="11380"/>
                  </a:cubicBezTo>
                  <a:cubicBezTo>
                    <a:pt x="3330" y="11352"/>
                    <a:pt x="3414" y="11214"/>
                    <a:pt x="3456" y="11187"/>
                  </a:cubicBezTo>
                  <a:cubicBezTo>
                    <a:pt x="3477" y="11159"/>
                    <a:pt x="3540" y="11131"/>
                    <a:pt x="3561" y="11104"/>
                  </a:cubicBezTo>
                  <a:cubicBezTo>
                    <a:pt x="3604" y="11076"/>
                    <a:pt x="3625" y="10993"/>
                    <a:pt x="3646" y="10966"/>
                  </a:cubicBezTo>
                  <a:cubicBezTo>
                    <a:pt x="3688" y="10938"/>
                    <a:pt x="3793" y="10938"/>
                    <a:pt x="3835" y="10910"/>
                  </a:cubicBezTo>
                  <a:cubicBezTo>
                    <a:pt x="3877" y="10910"/>
                    <a:pt x="3962" y="10828"/>
                    <a:pt x="3983" y="10800"/>
                  </a:cubicBezTo>
                  <a:cubicBezTo>
                    <a:pt x="4025" y="10745"/>
                    <a:pt x="4046" y="10634"/>
                    <a:pt x="4067" y="10579"/>
                  </a:cubicBezTo>
                  <a:cubicBezTo>
                    <a:pt x="4088" y="10524"/>
                    <a:pt x="4151" y="10441"/>
                    <a:pt x="4194" y="10413"/>
                  </a:cubicBezTo>
                  <a:cubicBezTo>
                    <a:pt x="4236" y="10358"/>
                    <a:pt x="4299" y="10275"/>
                    <a:pt x="4341" y="10248"/>
                  </a:cubicBezTo>
                  <a:cubicBezTo>
                    <a:pt x="4383" y="10220"/>
                    <a:pt x="4446" y="10165"/>
                    <a:pt x="4489" y="10137"/>
                  </a:cubicBezTo>
                  <a:cubicBezTo>
                    <a:pt x="4510" y="10109"/>
                    <a:pt x="4573" y="10082"/>
                    <a:pt x="4594" y="10054"/>
                  </a:cubicBezTo>
                  <a:cubicBezTo>
                    <a:pt x="4615" y="10027"/>
                    <a:pt x="4657" y="9971"/>
                    <a:pt x="4657" y="9916"/>
                  </a:cubicBezTo>
                  <a:cubicBezTo>
                    <a:pt x="4657" y="9888"/>
                    <a:pt x="4636" y="9806"/>
                    <a:pt x="4615" y="9750"/>
                  </a:cubicBezTo>
                  <a:cubicBezTo>
                    <a:pt x="4615" y="9723"/>
                    <a:pt x="4573" y="9695"/>
                    <a:pt x="4552" y="9668"/>
                  </a:cubicBezTo>
                  <a:cubicBezTo>
                    <a:pt x="4531" y="9640"/>
                    <a:pt x="4531" y="9529"/>
                    <a:pt x="4510" y="9474"/>
                  </a:cubicBezTo>
                  <a:cubicBezTo>
                    <a:pt x="4510" y="9419"/>
                    <a:pt x="4468" y="9336"/>
                    <a:pt x="4446" y="9281"/>
                  </a:cubicBezTo>
                  <a:cubicBezTo>
                    <a:pt x="4425" y="9253"/>
                    <a:pt x="4362" y="9170"/>
                    <a:pt x="4320" y="9115"/>
                  </a:cubicBezTo>
                  <a:cubicBezTo>
                    <a:pt x="4299" y="9087"/>
                    <a:pt x="4236" y="9060"/>
                    <a:pt x="4194" y="9032"/>
                  </a:cubicBezTo>
                  <a:cubicBezTo>
                    <a:pt x="4172" y="9005"/>
                    <a:pt x="4109" y="8977"/>
                    <a:pt x="4088" y="8949"/>
                  </a:cubicBezTo>
                  <a:cubicBezTo>
                    <a:pt x="4046" y="8949"/>
                    <a:pt x="4004" y="8894"/>
                    <a:pt x="3983" y="8894"/>
                  </a:cubicBezTo>
                  <a:cubicBezTo>
                    <a:pt x="3941" y="8894"/>
                    <a:pt x="3877" y="8894"/>
                    <a:pt x="3856" y="8894"/>
                  </a:cubicBezTo>
                  <a:cubicBezTo>
                    <a:pt x="3835" y="8922"/>
                    <a:pt x="3793" y="9005"/>
                    <a:pt x="3772" y="9005"/>
                  </a:cubicBezTo>
                  <a:cubicBezTo>
                    <a:pt x="3730" y="9005"/>
                    <a:pt x="3646" y="8922"/>
                    <a:pt x="3625" y="8894"/>
                  </a:cubicBezTo>
                  <a:cubicBezTo>
                    <a:pt x="3582" y="8839"/>
                    <a:pt x="3540" y="8756"/>
                    <a:pt x="3519" y="8701"/>
                  </a:cubicBezTo>
                  <a:cubicBezTo>
                    <a:pt x="3519" y="8646"/>
                    <a:pt x="3540" y="8535"/>
                    <a:pt x="3561" y="8452"/>
                  </a:cubicBezTo>
                  <a:cubicBezTo>
                    <a:pt x="3561" y="8397"/>
                    <a:pt x="3582" y="8231"/>
                    <a:pt x="3604" y="8176"/>
                  </a:cubicBezTo>
                  <a:cubicBezTo>
                    <a:pt x="3625" y="8121"/>
                    <a:pt x="3688" y="8010"/>
                    <a:pt x="3730" y="7955"/>
                  </a:cubicBezTo>
                  <a:cubicBezTo>
                    <a:pt x="3772" y="7872"/>
                    <a:pt x="3856" y="7762"/>
                    <a:pt x="3899" y="7679"/>
                  </a:cubicBezTo>
                  <a:cubicBezTo>
                    <a:pt x="3899" y="7651"/>
                    <a:pt x="3920" y="7568"/>
                    <a:pt x="3920" y="7541"/>
                  </a:cubicBezTo>
                  <a:cubicBezTo>
                    <a:pt x="3899" y="7513"/>
                    <a:pt x="3814" y="7513"/>
                    <a:pt x="3793" y="7485"/>
                  </a:cubicBezTo>
                  <a:cubicBezTo>
                    <a:pt x="3772" y="7430"/>
                    <a:pt x="3772" y="7347"/>
                    <a:pt x="3772" y="7292"/>
                  </a:cubicBezTo>
                  <a:cubicBezTo>
                    <a:pt x="3793" y="7237"/>
                    <a:pt x="3877" y="7182"/>
                    <a:pt x="3899" y="7126"/>
                  </a:cubicBezTo>
                  <a:cubicBezTo>
                    <a:pt x="3899" y="7099"/>
                    <a:pt x="3920" y="6988"/>
                    <a:pt x="3899" y="6933"/>
                  </a:cubicBezTo>
                  <a:cubicBezTo>
                    <a:pt x="3877" y="6905"/>
                    <a:pt x="3814" y="6850"/>
                    <a:pt x="3772" y="6823"/>
                  </a:cubicBezTo>
                  <a:cubicBezTo>
                    <a:pt x="3730" y="6823"/>
                    <a:pt x="3646" y="6905"/>
                    <a:pt x="3604" y="6905"/>
                  </a:cubicBezTo>
                  <a:cubicBezTo>
                    <a:pt x="3540" y="6933"/>
                    <a:pt x="3435" y="6933"/>
                    <a:pt x="3393" y="6905"/>
                  </a:cubicBezTo>
                  <a:cubicBezTo>
                    <a:pt x="3351" y="6878"/>
                    <a:pt x="3266" y="6823"/>
                    <a:pt x="3245" y="6767"/>
                  </a:cubicBezTo>
                  <a:cubicBezTo>
                    <a:pt x="3224" y="6712"/>
                    <a:pt x="3224" y="6574"/>
                    <a:pt x="3203" y="6519"/>
                  </a:cubicBezTo>
                  <a:cubicBezTo>
                    <a:pt x="3182" y="6463"/>
                    <a:pt x="3161" y="6325"/>
                    <a:pt x="3119" y="6298"/>
                  </a:cubicBezTo>
                  <a:cubicBezTo>
                    <a:pt x="3098" y="6298"/>
                    <a:pt x="3013" y="6353"/>
                    <a:pt x="2992" y="6381"/>
                  </a:cubicBezTo>
                  <a:cubicBezTo>
                    <a:pt x="2950" y="6408"/>
                    <a:pt x="2950" y="6491"/>
                    <a:pt x="2929" y="6519"/>
                  </a:cubicBezTo>
                  <a:cubicBezTo>
                    <a:pt x="2887" y="6546"/>
                    <a:pt x="2803" y="6574"/>
                    <a:pt x="2761" y="6574"/>
                  </a:cubicBezTo>
                  <a:cubicBezTo>
                    <a:pt x="2697" y="6574"/>
                    <a:pt x="2571" y="6519"/>
                    <a:pt x="2529" y="6463"/>
                  </a:cubicBezTo>
                  <a:cubicBezTo>
                    <a:pt x="2508" y="6436"/>
                    <a:pt x="2466" y="6325"/>
                    <a:pt x="2444" y="6270"/>
                  </a:cubicBezTo>
                  <a:cubicBezTo>
                    <a:pt x="2423" y="6242"/>
                    <a:pt x="2381" y="6187"/>
                    <a:pt x="2360" y="6160"/>
                  </a:cubicBezTo>
                  <a:cubicBezTo>
                    <a:pt x="2360" y="6160"/>
                    <a:pt x="2339" y="6160"/>
                    <a:pt x="2339" y="6160"/>
                  </a:cubicBezTo>
                  <a:cubicBezTo>
                    <a:pt x="2339" y="6160"/>
                    <a:pt x="2339" y="6104"/>
                    <a:pt x="2339" y="6104"/>
                  </a:cubicBezTo>
                  <a:cubicBezTo>
                    <a:pt x="2360" y="6049"/>
                    <a:pt x="2360" y="5966"/>
                    <a:pt x="2381" y="5939"/>
                  </a:cubicBezTo>
                  <a:cubicBezTo>
                    <a:pt x="2381" y="5911"/>
                    <a:pt x="2423" y="5883"/>
                    <a:pt x="2423" y="5883"/>
                  </a:cubicBezTo>
                  <a:cubicBezTo>
                    <a:pt x="2444" y="5856"/>
                    <a:pt x="2487" y="5828"/>
                    <a:pt x="2508" y="5801"/>
                  </a:cubicBezTo>
                  <a:cubicBezTo>
                    <a:pt x="2529" y="5773"/>
                    <a:pt x="2529" y="5718"/>
                    <a:pt x="2529" y="5690"/>
                  </a:cubicBezTo>
                  <a:cubicBezTo>
                    <a:pt x="2529" y="5662"/>
                    <a:pt x="2529" y="5607"/>
                    <a:pt x="2508" y="5580"/>
                  </a:cubicBezTo>
                  <a:cubicBezTo>
                    <a:pt x="2487" y="5580"/>
                    <a:pt x="2423" y="5580"/>
                    <a:pt x="2402" y="5552"/>
                  </a:cubicBezTo>
                  <a:cubicBezTo>
                    <a:pt x="2381" y="5552"/>
                    <a:pt x="2381" y="5497"/>
                    <a:pt x="2381" y="5469"/>
                  </a:cubicBezTo>
                  <a:cubicBezTo>
                    <a:pt x="2381" y="5441"/>
                    <a:pt x="2381" y="5386"/>
                    <a:pt x="2402" y="5359"/>
                  </a:cubicBezTo>
                  <a:cubicBezTo>
                    <a:pt x="2423" y="5331"/>
                    <a:pt x="2487" y="5276"/>
                    <a:pt x="2508" y="5248"/>
                  </a:cubicBezTo>
                  <a:cubicBezTo>
                    <a:pt x="2529" y="5220"/>
                    <a:pt x="2571" y="5220"/>
                    <a:pt x="2592" y="5193"/>
                  </a:cubicBezTo>
                  <a:cubicBezTo>
                    <a:pt x="2613" y="5193"/>
                    <a:pt x="2634" y="5165"/>
                    <a:pt x="2655" y="5138"/>
                  </a:cubicBezTo>
                  <a:cubicBezTo>
                    <a:pt x="2676" y="5138"/>
                    <a:pt x="2718" y="5110"/>
                    <a:pt x="2740" y="5110"/>
                  </a:cubicBezTo>
                  <a:cubicBezTo>
                    <a:pt x="2761" y="5082"/>
                    <a:pt x="2782" y="4999"/>
                    <a:pt x="2803" y="4972"/>
                  </a:cubicBezTo>
                  <a:cubicBezTo>
                    <a:pt x="2824" y="4944"/>
                    <a:pt x="2845" y="4889"/>
                    <a:pt x="2887" y="4861"/>
                  </a:cubicBezTo>
                  <a:cubicBezTo>
                    <a:pt x="2908" y="4861"/>
                    <a:pt x="2971" y="4861"/>
                    <a:pt x="2992" y="4861"/>
                  </a:cubicBezTo>
                  <a:cubicBezTo>
                    <a:pt x="3013" y="4834"/>
                    <a:pt x="3077" y="4806"/>
                    <a:pt x="3098" y="4779"/>
                  </a:cubicBezTo>
                  <a:cubicBezTo>
                    <a:pt x="3119" y="4751"/>
                    <a:pt x="3140" y="4640"/>
                    <a:pt x="3161" y="4613"/>
                  </a:cubicBezTo>
                  <a:cubicBezTo>
                    <a:pt x="3182" y="4613"/>
                    <a:pt x="3245" y="4640"/>
                    <a:pt x="3266" y="4640"/>
                  </a:cubicBezTo>
                  <a:cubicBezTo>
                    <a:pt x="3287" y="4640"/>
                    <a:pt x="3330" y="4640"/>
                    <a:pt x="3330" y="4668"/>
                  </a:cubicBezTo>
                  <a:cubicBezTo>
                    <a:pt x="3351" y="4696"/>
                    <a:pt x="3372" y="4751"/>
                    <a:pt x="3393" y="4779"/>
                  </a:cubicBezTo>
                  <a:cubicBezTo>
                    <a:pt x="3393" y="4806"/>
                    <a:pt x="3393" y="4889"/>
                    <a:pt x="3414" y="4889"/>
                  </a:cubicBezTo>
                  <a:cubicBezTo>
                    <a:pt x="3435" y="4889"/>
                    <a:pt x="3456" y="4889"/>
                    <a:pt x="3477" y="4861"/>
                  </a:cubicBezTo>
                  <a:cubicBezTo>
                    <a:pt x="3498" y="4861"/>
                    <a:pt x="3519" y="4806"/>
                    <a:pt x="3519" y="4779"/>
                  </a:cubicBezTo>
                  <a:cubicBezTo>
                    <a:pt x="3519" y="4723"/>
                    <a:pt x="3519" y="4668"/>
                    <a:pt x="3519" y="4640"/>
                  </a:cubicBezTo>
                  <a:cubicBezTo>
                    <a:pt x="3540" y="4613"/>
                    <a:pt x="3582" y="4558"/>
                    <a:pt x="3604" y="4558"/>
                  </a:cubicBezTo>
                  <a:cubicBezTo>
                    <a:pt x="3625" y="4502"/>
                    <a:pt x="3709" y="4475"/>
                    <a:pt x="3730" y="4447"/>
                  </a:cubicBezTo>
                  <a:cubicBezTo>
                    <a:pt x="3772" y="4419"/>
                    <a:pt x="3835" y="4364"/>
                    <a:pt x="3856" y="4337"/>
                  </a:cubicBezTo>
                  <a:cubicBezTo>
                    <a:pt x="3877" y="4281"/>
                    <a:pt x="3856" y="4171"/>
                    <a:pt x="3877" y="4143"/>
                  </a:cubicBezTo>
                  <a:cubicBezTo>
                    <a:pt x="3877" y="4088"/>
                    <a:pt x="3920" y="4005"/>
                    <a:pt x="3899" y="3950"/>
                  </a:cubicBezTo>
                  <a:cubicBezTo>
                    <a:pt x="3899" y="3922"/>
                    <a:pt x="3877" y="3867"/>
                    <a:pt x="3856" y="3839"/>
                  </a:cubicBezTo>
                  <a:cubicBezTo>
                    <a:pt x="3835" y="3784"/>
                    <a:pt x="3751" y="3729"/>
                    <a:pt x="3730" y="3674"/>
                  </a:cubicBezTo>
                  <a:cubicBezTo>
                    <a:pt x="3709" y="3646"/>
                    <a:pt x="3688" y="3591"/>
                    <a:pt x="3667" y="3536"/>
                  </a:cubicBezTo>
                  <a:cubicBezTo>
                    <a:pt x="3667" y="3508"/>
                    <a:pt x="3646" y="3453"/>
                    <a:pt x="3646" y="3425"/>
                  </a:cubicBezTo>
                  <a:cubicBezTo>
                    <a:pt x="3667" y="3397"/>
                    <a:pt x="3709" y="3370"/>
                    <a:pt x="3730" y="3342"/>
                  </a:cubicBezTo>
                  <a:cubicBezTo>
                    <a:pt x="3751" y="3315"/>
                    <a:pt x="3814" y="3259"/>
                    <a:pt x="3814" y="3204"/>
                  </a:cubicBezTo>
                  <a:cubicBezTo>
                    <a:pt x="3835" y="3176"/>
                    <a:pt x="3835" y="3121"/>
                    <a:pt x="3835" y="3094"/>
                  </a:cubicBezTo>
                  <a:cubicBezTo>
                    <a:pt x="3835" y="3066"/>
                    <a:pt x="3835" y="2983"/>
                    <a:pt x="3814" y="2983"/>
                  </a:cubicBezTo>
                  <a:cubicBezTo>
                    <a:pt x="3793" y="2955"/>
                    <a:pt x="3730" y="2983"/>
                    <a:pt x="3709" y="2983"/>
                  </a:cubicBezTo>
                  <a:cubicBezTo>
                    <a:pt x="3688" y="2955"/>
                    <a:pt x="3667" y="2900"/>
                    <a:pt x="3646" y="2873"/>
                  </a:cubicBezTo>
                  <a:cubicBezTo>
                    <a:pt x="3625" y="2845"/>
                    <a:pt x="3582" y="2762"/>
                    <a:pt x="3561" y="2735"/>
                  </a:cubicBezTo>
                  <a:cubicBezTo>
                    <a:pt x="3561" y="2707"/>
                    <a:pt x="3519" y="2652"/>
                    <a:pt x="3477" y="2652"/>
                  </a:cubicBezTo>
                  <a:cubicBezTo>
                    <a:pt x="3456" y="2624"/>
                    <a:pt x="3351" y="2596"/>
                    <a:pt x="3308" y="2596"/>
                  </a:cubicBezTo>
                  <a:cubicBezTo>
                    <a:pt x="3287" y="2624"/>
                    <a:pt x="3266" y="2652"/>
                    <a:pt x="3245" y="2679"/>
                  </a:cubicBezTo>
                  <a:cubicBezTo>
                    <a:pt x="3224" y="2679"/>
                    <a:pt x="3182" y="2652"/>
                    <a:pt x="3161" y="2624"/>
                  </a:cubicBezTo>
                  <a:cubicBezTo>
                    <a:pt x="3140" y="2624"/>
                    <a:pt x="3098" y="2569"/>
                    <a:pt x="3077" y="2541"/>
                  </a:cubicBezTo>
                  <a:cubicBezTo>
                    <a:pt x="3056" y="2541"/>
                    <a:pt x="2992" y="2514"/>
                    <a:pt x="2971" y="2486"/>
                  </a:cubicBezTo>
                  <a:cubicBezTo>
                    <a:pt x="2971" y="2458"/>
                    <a:pt x="2950" y="2403"/>
                    <a:pt x="2950" y="2375"/>
                  </a:cubicBezTo>
                  <a:cubicBezTo>
                    <a:pt x="2950" y="2320"/>
                    <a:pt x="2992" y="2210"/>
                    <a:pt x="3013" y="2182"/>
                  </a:cubicBezTo>
                  <a:cubicBezTo>
                    <a:pt x="3035" y="2154"/>
                    <a:pt x="3077" y="2099"/>
                    <a:pt x="3098" y="2099"/>
                  </a:cubicBezTo>
                  <a:cubicBezTo>
                    <a:pt x="3119" y="2072"/>
                    <a:pt x="3161" y="1989"/>
                    <a:pt x="3161" y="1961"/>
                  </a:cubicBezTo>
                  <a:cubicBezTo>
                    <a:pt x="3161" y="1934"/>
                    <a:pt x="3161" y="1878"/>
                    <a:pt x="3182" y="1851"/>
                  </a:cubicBezTo>
                  <a:cubicBezTo>
                    <a:pt x="3182" y="1823"/>
                    <a:pt x="3182" y="1740"/>
                    <a:pt x="3203" y="1713"/>
                  </a:cubicBezTo>
                  <a:cubicBezTo>
                    <a:pt x="3224" y="1685"/>
                    <a:pt x="3245" y="1657"/>
                    <a:pt x="3266" y="1657"/>
                  </a:cubicBezTo>
                  <a:cubicBezTo>
                    <a:pt x="3287" y="1657"/>
                    <a:pt x="3330" y="1685"/>
                    <a:pt x="3351" y="1685"/>
                  </a:cubicBezTo>
                  <a:cubicBezTo>
                    <a:pt x="3372" y="1685"/>
                    <a:pt x="3393" y="1630"/>
                    <a:pt x="3393" y="1630"/>
                  </a:cubicBezTo>
                  <a:cubicBezTo>
                    <a:pt x="3393" y="1574"/>
                    <a:pt x="3414" y="1519"/>
                    <a:pt x="3393" y="1492"/>
                  </a:cubicBezTo>
                  <a:cubicBezTo>
                    <a:pt x="3393" y="1464"/>
                    <a:pt x="3330" y="1464"/>
                    <a:pt x="3330" y="1436"/>
                  </a:cubicBezTo>
                  <a:cubicBezTo>
                    <a:pt x="3308" y="1409"/>
                    <a:pt x="3330" y="1353"/>
                    <a:pt x="3330" y="1326"/>
                  </a:cubicBezTo>
                  <a:cubicBezTo>
                    <a:pt x="3351" y="1298"/>
                    <a:pt x="3372" y="1243"/>
                    <a:pt x="3393" y="1215"/>
                  </a:cubicBezTo>
                  <a:cubicBezTo>
                    <a:pt x="3414" y="1188"/>
                    <a:pt x="3456" y="1132"/>
                    <a:pt x="3477" y="1105"/>
                  </a:cubicBezTo>
                  <a:cubicBezTo>
                    <a:pt x="3498" y="1105"/>
                    <a:pt x="3540" y="1077"/>
                    <a:pt x="3561" y="1077"/>
                  </a:cubicBezTo>
                  <a:cubicBezTo>
                    <a:pt x="3561" y="1105"/>
                    <a:pt x="3561" y="1160"/>
                    <a:pt x="3582" y="1160"/>
                  </a:cubicBezTo>
                  <a:cubicBezTo>
                    <a:pt x="3604" y="1188"/>
                    <a:pt x="3667" y="1132"/>
                    <a:pt x="3667" y="1132"/>
                  </a:cubicBezTo>
                  <a:cubicBezTo>
                    <a:pt x="3688" y="1105"/>
                    <a:pt x="3709" y="1050"/>
                    <a:pt x="3730" y="1050"/>
                  </a:cubicBezTo>
                  <a:cubicBezTo>
                    <a:pt x="3751" y="1022"/>
                    <a:pt x="3793" y="1050"/>
                    <a:pt x="3814" y="1050"/>
                  </a:cubicBezTo>
                  <a:cubicBezTo>
                    <a:pt x="3835" y="1050"/>
                    <a:pt x="3899" y="1105"/>
                    <a:pt x="3920" y="1077"/>
                  </a:cubicBezTo>
                  <a:cubicBezTo>
                    <a:pt x="3941" y="1077"/>
                    <a:pt x="3962" y="1022"/>
                    <a:pt x="3983" y="994"/>
                  </a:cubicBezTo>
                  <a:cubicBezTo>
                    <a:pt x="4004" y="967"/>
                    <a:pt x="4046" y="912"/>
                    <a:pt x="4067" y="884"/>
                  </a:cubicBezTo>
                  <a:cubicBezTo>
                    <a:pt x="4088" y="856"/>
                    <a:pt x="4151" y="856"/>
                    <a:pt x="4151" y="829"/>
                  </a:cubicBezTo>
                  <a:cubicBezTo>
                    <a:pt x="4172" y="801"/>
                    <a:pt x="4215" y="746"/>
                    <a:pt x="4215" y="718"/>
                  </a:cubicBezTo>
                  <a:cubicBezTo>
                    <a:pt x="4236" y="663"/>
                    <a:pt x="4257" y="608"/>
                    <a:pt x="4278" y="580"/>
                  </a:cubicBezTo>
                  <a:cubicBezTo>
                    <a:pt x="4278" y="525"/>
                    <a:pt x="4257" y="470"/>
                    <a:pt x="4257" y="442"/>
                  </a:cubicBezTo>
                  <a:cubicBezTo>
                    <a:pt x="4257" y="414"/>
                    <a:pt x="4278" y="331"/>
                    <a:pt x="4299" y="304"/>
                  </a:cubicBezTo>
                  <a:cubicBezTo>
                    <a:pt x="4299" y="304"/>
                    <a:pt x="4362" y="331"/>
                    <a:pt x="4383" y="331"/>
                  </a:cubicBezTo>
                  <a:cubicBezTo>
                    <a:pt x="4404" y="304"/>
                    <a:pt x="4404" y="249"/>
                    <a:pt x="4425" y="221"/>
                  </a:cubicBezTo>
                  <a:cubicBezTo>
                    <a:pt x="4425" y="193"/>
                    <a:pt x="4446" y="138"/>
                    <a:pt x="4468" y="138"/>
                  </a:cubicBezTo>
                  <a:cubicBezTo>
                    <a:pt x="4489" y="138"/>
                    <a:pt x="4489" y="110"/>
                    <a:pt x="4510" y="110"/>
                  </a:cubicBezTo>
                  <a:close/>
                </a:path>
              </a:pathLst>
            </a:custGeom>
            <a:solidFill>
              <a:srgbClr val="A1A7AC"/>
            </a:solidFill>
            <a:ln w="25400" cap="flat">
              <a:solidFill>
                <a:srgbClr val="FFFFFF"/>
              </a:solidFill>
              <a:prstDash val="solid"/>
              <a:miter lim="800000"/>
            </a:ln>
            <a:effectLst/>
          </p:spPr>
          <p:txBody>
            <a:bodyPr wrap="square" lIns="162559" tIns="162559" rIns="162559" bIns="162559" numCol="1" anchor="t">
              <a:noAutofit/>
            </a:bodyPr>
            <a:lstStyle/>
            <a:p>
              <a:pPr defTabSz="457200">
                <a:defRPr sz="5600">
                  <a:latin typeface="Gill Sans"/>
                  <a:ea typeface="Gill Sans"/>
                  <a:cs typeface="Gill Sans"/>
                  <a:sym typeface="Gill Sans"/>
                </a:defRPr>
              </a:pPr>
              <a:endParaRPr sz="7465"/>
            </a:p>
          </p:txBody>
        </p:sp>
      </p:grpSp>
      <p:sp>
        <p:nvSpPr>
          <p:cNvPr id="12075" name="Shape 12075"/>
          <p:cNvSpPr/>
          <p:nvPr/>
        </p:nvSpPr>
        <p:spPr>
          <a:xfrm>
            <a:off x="2206342" y="2983075"/>
            <a:ext cx="750939" cy="802581"/>
          </a:xfrm>
          <a:custGeom>
            <a:cxnLst>
              <a:cxn ang="0">
                <a:pos x="wd2" y="hd2"/>
              </a:cxn>
              <a:cxn ang="5400000">
                <a:pos x="wd2" y="hd2"/>
              </a:cxn>
              <a:cxn ang="10800000">
                <a:pos x="wd2" y="hd2"/>
              </a:cxn>
              <a:cxn ang="16200000">
                <a:pos x="wd2" y="hd2"/>
              </a:cxn>
            </a:cxnLst>
            <a:rect l="0" t="0" r="r" b="b"/>
            <a:pathLst>
              <a:path w="21545" h="21548" extrusionOk="0">
                <a:moveTo>
                  <a:pt x="19758" y="312"/>
                </a:moveTo>
                <a:cubicBezTo>
                  <a:pt x="19836" y="384"/>
                  <a:pt x="19836" y="457"/>
                  <a:pt x="19836" y="530"/>
                </a:cubicBezTo>
                <a:cubicBezTo>
                  <a:pt x="19913" y="603"/>
                  <a:pt x="19836" y="748"/>
                  <a:pt x="19836" y="821"/>
                </a:cubicBezTo>
                <a:cubicBezTo>
                  <a:pt x="19836" y="893"/>
                  <a:pt x="19991" y="1112"/>
                  <a:pt x="20069" y="1257"/>
                </a:cubicBezTo>
                <a:cubicBezTo>
                  <a:pt x="20069" y="1330"/>
                  <a:pt x="20146" y="1475"/>
                  <a:pt x="20224" y="1548"/>
                </a:cubicBezTo>
                <a:cubicBezTo>
                  <a:pt x="20302" y="1621"/>
                  <a:pt x="20457" y="1766"/>
                  <a:pt x="20535" y="1766"/>
                </a:cubicBezTo>
                <a:cubicBezTo>
                  <a:pt x="20613" y="1839"/>
                  <a:pt x="20846" y="1839"/>
                  <a:pt x="20923" y="1839"/>
                </a:cubicBezTo>
                <a:cubicBezTo>
                  <a:pt x="20923" y="1912"/>
                  <a:pt x="20923" y="2057"/>
                  <a:pt x="20923" y="2130"/>
                </a:cubicBezTo>
                <a:cubicBezTo>
                  <a:pt x="20846" y="2130"/>
                  <a:pt x="20690" y="2203"/>
                  <a:pt x="20613" y="2203"/>
                </a:cubicBezTo>
                <a:cubicBezTo>
                  <a:pt x="20535" y="2275"/>
                  <a:pt x="20457" y="2421"/>
                  <a:pt x="20457" y="2421"/>
                </a:cubicBezTo>
                <a:cubicBezTo>
                  <a:pt x="20457" y="2566"/>
                  <a:pt x="20535" y="2712"/>
                  <a:pt x="20535" y="2784"/>
                </a:cubicBezTo>
                <a:cubicBezTo>
                  <a:pt x="20613" y="2857"/>
                  <a:pt x="20846" y="3075"/>
                  <a:pt x="20846" y="3148"/>
                </a:cubicBezTo>
                <a:cubicBezTo>
                  <a:pt x="20846" y="3221"/>
                  <a:pt x="20846" y="3439"/>
                  <a:pt x="20846" y="3512"/>
                </a:cubicBezTo>
                <a:cubicBezTo>
                  <a:pt x="20768" y="3584"/>
                  <a:pt x="20613" y="3657"/>
                  <a:pt x="20535" y="3730"/>
                </a:cubicBezTo>
                <a:cubicBezTo>
                  <a:pt x="20535" y="3730"/>
                  <a:pt x="20380" y="3803"/>
                  <a:pt x="20380" y="3875"/>
                </a:cubicBezTo>
                <a:cubicBezTo>
                  <a:pt x="20224" y="3948"/>
                  <a:pt x="20146" y="4239"/>
                  <a:pt x="19991" y="4312"/>
                </a:cubicBezTo>
                <a:cubicBezTo>
                  <a:pt x="19991" y="4384"/>
                  <a:pt x="19913" y="4530"/>
                  <a:pt x="19836" y="4603"/>
                </a:cubicBezTo>
                <a:cubicBezTo>
                  <a:pt x="19758" y="4675"/>
                  <a:pt x="19680" y="4966"/>
                  <a:pt x="19680" y="5039"/>
                </a:cubicBezTo>
                <a:cubicBezTo>
                  <a:pt x="19603" y="5184"/>
                  <a:pt x="19603" y="5403"/>
                  <a:pt x="19525" y="5475"/>
                </a:cubicBezTo>
                <a:cubicBezTo>
                  <a:pt x="19447" y="5548"/>
                  <a:pt x="19136" y="5621"/>
                  <a:pt x="19059" y="5621"/>
                </a:cubicBezTo>
                <a:cubicBezTo>
                  <a:pt x="18981" y="5693"/>
                  <a:pt x="18903" y="5839"/>
                  <a:pt x="18903" y="5912"/>
                </a:cubicBezTo>
                <a:cubicBezTo>
                  <a:pt x="18748" y="6057"/>
                  <a:pt x="18592" y="6275"/>
                  <a:pt x="18592" y="6421"/>
                </a:cubicBezTo>
                <a:cubicBezTo>
                  <a:pt x="18592" y="6566"/>
                  <a:pt x="18592" y="6712"/>
                  <a:pt x="18592" y="6857"/>
                </a:cubicBezTo>
                <a:cubicBezTo>
                  <a:pt x="18592" y="6857"/>
                  <a:pt x="18670" y="7003"/>
                  <a:pt x="18748" y="7003"/>
                </a:cubicBezTo>
                <a:cubicBezTo>
                  <a:pt x="18748" y="7075"/>
                  <a:pt x="18903" y="7003"/>
                  <a:pt x="18981" y="7075"/>
                </a:cubicBezTo>
                <a:cubicBezTo>
                  <a:pt x="19059" y="7148"/>
                  <a:pt x="19136" y="7293"/>
                  <a:pt x="19136" y="7366"/>
                </a:cubicBezTo>
                <a:cubicBezTo>
                  <a:pt x="19136" y="7439"/>
                  <a:pt x="19059" y="7657"/>
                  <a:pt x="19059" y="7803"/>
                </a:cubicBezTo>
                <a:cubicBezTo>
                  <a:pt x="19059" y="7875"/>
                  <a:pt x="18981" y="8093"/>
                  <a:pt x="18903" y="8166"/>
                </a:cubicBezTo>
                <a:cubicBezTo>
                  <a:pt x="18826" y="8239"/>
                  <a:pt x="18670" y="8166"/>
                  <a:pt x="18592" y="8239"/>
                </a:cubicBezTo>
                <a:cubicBezTo>
                  <a:pt x="18515" y="8384"/>
                  <a:pt x="18592" y="8675"/>
                  <a:pt x="18592" y="8748"/>
                </a:cubicBezTo>
                <a:cubicBezTo>
                  <a:pt x="18670" y="8821"/>
                  <a:pt x="18748" y="8966"/>
                  <a:pt x="18826" y="8966"/>
                </a:cubicBezTo>
                <a:cubicBezTo>
                  <a:pt x="18903" y="9039"/>
                  <a:pt x="19136" y="9039"/>
                  <a:pt x="19214" y="8966"/>
                </a:cubicBezTo>
                <a:cubicBezTo>
                  <a:pt x="19292" y="8966"/>
                  <a:pt x="19525" y="8893"/>
                  <a:pt x="19603" y="8966"/>
                </a:cubicBezTo>
                <a:cubicBezTo>
                  <a:pt x="19680" y="9039"/>
                  <a:pt x="19603" y="9184"/>
                  <a:pt x="19603" y="9257"/>
                </a:cubicBezTo>
                <a:cubicBezTo>
                  <a:pt x="19603" y="9403"/>
                  <a:pt x="19680" y="9548"/>
                  <a:pt x="19680" y="9621"/>
                </a:cubicBezTo>
                <a:cubicBezTo>
                  <a:pt x="19758" y="9621"/>
                  <a:pt x="19758" y="9766"/>
                  <a:pt x="19836" y="9766"/>
                </a:cubicBezTo>
                <a:cubicBezTo>
                  <a:pt x="19836" y="9839"/>
                  <a:pt x="19991" y="9912"/>
                  <a:pt x="19991" y="9984"/>
                </a:cubicBezTo>
                <a:cubicBezTo>
                  <a:pt x="19991" y="10057"/>
                  <a:pt x="19991" y="10275"/>
                  <a:pt x="19913" y="10348"/>
                </a:cubicBezTo>
                <a:cubicBezTo>
                  <a:pt x="19913" y="10421"/>
                  <a:pt x="19836" y="10493"/>
                  <a:pt x="19836" y="10566"/>
                </a:cubicBezTo>
                <a:cubicBezTo>
                  <a:pt x="19758" y="10639"/>
                  <a:pt x="19758" y="10784"/>
                  <a:pt x="19758" y="10857"/>
                </a:cubicBezTo>
                <a:cubicBezTo>
                  <a:pt x="19758" y="10930"/>
                  <a:pt x="19913" y="11075"/>
                  <a:pt x="19991" y="11148"/>
                </a:cubicBezTo>
                <a:cubicBezTo>
                  <a:pt x="19991" y="11221"/>
                  <a:pt x="20146" y="11366"/>
                  <a:pt x="20146" y="11439"/>
                </a:cubicBezTo>
                <a:cubicBezTo>
                  <a:pt x="20146" y="11584"/>
                  <a:pt x="20069" y="11730"/>
                  <a:pt x="20146" y="11803"/>
                </a:cubicBezTo>
                <a:cubicBezTo>
                  <a:pt x="20146" y="11948"/>
                  <a:pt x="20224" y="12093"/>
                  <a:pt x="20302" y="12093"/>
                </a:cubicBezTo>
                <a:cubicBezTo>
                  <a:pt x="20380" y="12166"/>
                  <a:pt x="20535" y="12093"/>
                  <a:pt x="20613" y="12166"/>
                </a:cubicBezTo>
                <a:cubicBezTo>
                  <a:pt x="20768" y="12166"/>
                  <a:pt x="20923" y="12312"/>
                  <a:pt x="21001" y="12384"/>
                </a:cubicBezTo>
                <a:cubicBezTo>
                  <a:pt x="21079" y="12457"/>
                  <a:pt x="21157" y="12530"/>
                  <a:pt x="21157" y="12530"/>
                </a:cubicBezTo>
                <a:cubicBezTo>
                  <a:pt x="21234" y="12675"/>
                  <a:pt x="21157" y="12821"/>
                  <a:pt x="21157" y="12893"/>
                </a:cubicBezTo>
                <a:cubicBezTo>
                  <a:pt x="21157" y="12966"/>
                  <a:pt x="21079" y="13184"/>
                  <a:pt x="21001" y="13257"/>
                </a:cubicBezTo>
                <a:cubicBezTo>
                  <a:pt x="21001" y="13330"/>
                  <a:pt x="20768" y="13403"/>
                  <a:pt x="20768" y="13475"/>
                </a:cubicBezTo>
                <a:cubicBezTo>
                  <a:pt x="20690" y="13548"/>
                  <a:pt x="20613" y="13766"/>
                  <a:pt x="20613" y="13912"/>
                </a:cubicBezTo>
                <a:cubicBezTo>
                  <a:pt x="20613" y="13984"/>
                  <a:pt x="20613" y="14275"/>
                  <a:pt x="20690" y="14348"/>
                </a:cubicBezTo>
                <a:cubicBezTo>
                  <a:pt x="20768" y="14348"/>
                  <a:pt x="20923" y="14421"/>
                  <a:pt x="21001" y="14421"/>
                </a:cubicBezTo>
                <a:cubicBezTo>
                  <a:pt x="21079" y="14348"/>
                  <a:pt x="21079" y="14203"/>
                  <a:pt x="21157" y="14203"/>
                </a:cubicBezTo>
                <a:cubicBezTo>
                  <a:pt x="21312" y="14203"/>
                  <a:pt x="21390" y="14493"/>
                  <a:pt x="21390" y="14566"/>
                </a:cubicBezTo>
                <a:cubicBezTo>
                  <a:pt x="21467" y="14639"/>
                  <a:pt x="21545" y="14712"/>
                  <a:pt x="21545" y="14784"/>
                </a:cubicBezTo>
                <a:cubicBezTo>
                  <a:pt x="21545" y="14930"/>
                  <a:pt x="21467" y="15148"/>
                  <a:pt x="21390" y="15293"/>
                </a:cubicBezTo>
                <a:cubicBezTo>
                  <a:pt x="21312" y="15366"/>
                  <a:pt x="21234" y="15584"/>
                  <a:pt x="21157" y="15657"/>
                </a:cubicBezTo>
                <a:cubicBezTo>
                  <a:pt x="21079" y="15730"/>
                  <a:pt x="20846" y="15875"/>
                  <a:pt x="20768" y="16021"/>
                </a:cubicBezTo>
                <a:cubicBezTo>
                  <a:pt x="20690" y="16093"/>
                  <a:pt x="20613" y="16384"/>
                  <a:pt x="20535" y="16457"/>
                </a:cubicBezTo>
                <a:cubicBezTo>
                  <a:pt x="20457" y="16603"/>
                  <a:pt x="20302" y="16821"/>
                  <a:pt x="20146" y="16966"/>
                </a:cubicBezTo>
                <a:cubicBezTo>
                  <a:pt x="20069" y="17039"/>
                  <a:pt x="19836" y="17184"/>
                  <a:pt x="19836" y="17330"/>
                </a:cubicBezTo>
                <a:cubicBezTo>
                  <a:pt x="19836" y="17403"/>
                  <a:pt x="19836" y="17475"/>
                  <a:pt x="19836" y="17548"/>
                </a:cubicBezTo>
                <a:cubicBezTo>
                  <a:pt x="19913" y="17621"/>
                  <a:pt x="19991" y="17766"/>
                  <a:pt x="20069" y="17839"/>
                </a:cubicBezTo>
                <a:cubicBezTo>
                  <a:pt x="20146" y="17839"/>
                  <a:pt x="20302" y="17839"/>
                  <a:pt x="20380" y="17839"/>
                </a:cubicBezTo>
                <a:cubicBezTo>
                  <a:pt x="20457" y="17766"/>
                  <a:pt x="20613" y="17621"/>
                  <a:pt x="20690" y="17548"/>
                </a:cubicBezTo>
                <a:cubicBezTo>
                  <a:pt x="20768" y="17475"/>
                  <a:pt x="20846" y="17330"/>
                  <a:pt x="20846" y="17257"/>
                </a:cubicBezTo>
                <a:cubicBezTo>
                  <a:pt x="20923" y="17184"/>
                  <a:pt x="21079" y="17184"/>
                  <a:pt x="21157" y="17184"/>
                </a:cubicBezTo>
                <a:cubicBezTo>
                  <a:pt x="21234" y="17184"/>
                  <a:pt x="21390" y="17257"/>
                  <a:pt x="21467" y="17330"/>
                </a:cubicBezTo>
                <a:cubicBezTo>
                  <a:pt x="21467" y="17403"/>
                  <a:pt x="21545" y="17548"/>
                  <a:pt x="21545" y="17621"/>
                </a:cubicBezTo>
                <a:cubicBezTo>
                  <a:pt x="21545" y="17766"/>
                  <a:pt x="21545" y="18057"/>
                  <a:pt x="21545" y="18130"/>
                </a:cubicBezTo>
                <a:cubicBezTo>
                  <a:pt x="21545" y="18203"/>
                  <a:pt x="21467" y="18348"/>
                  <a:pt x="21390" y="18421"/>
                </a:cubicBezTo>
                <a:cubicBezTo>
                  <a:pt x="21390" y="18493"/>
                  <a:pt x="21234" y="18566"/>
                  <a:pt x="21234" y="18639"/>
                </a:cubicBezTo>
                <a:cubicBezTo>
                  <a:pt x="21157" y="18712"/>
                  <a:pt x="21157" y="18857"/>
                  <a:pt x="21157" y="18930"/>
                </a:cubicBezTo>
                <a:cubicBezTo>
                  <a:pt x="21157" y="19003"/>
                  <a:pt x="21157" y="19148"/>
                  <a:pt x="21079" y="19221"/>
                </a:cubicBezTo>
                <a:cubicBezTo>
                  <a:pt x="21079" y="19293"/>
                  <a:pt x="20923" y="19439"/>
                  <a:pt x="20923" y="19512"/>
                </a:cubicBezTo>
                <a:cubicBezTo>
                  <a:pt x="20846" y="19584"/>
                  <a:pt x="20846" y="19803"/>
                  <a:pt x="20846" y="19875"/>
                </a:cubicBezTo>
                <a:cubicBezTo>
                  <a:pt x="20923" y="19948"/>
                  <a:pt x="20923" y="20093"/>
                  <a:pt x="21001" y="20166"/>
                </a:cubicBezTo>
                <a:cubicBezTo>
                  <a:pt x="21001" y="20312"/>
                  <a:pt x="21079" y="20457"/>
                  <a:pt x="21079" y="20530"/>
                </a:cubicBezTo>
                <a:cubicBezTo>
                  <a:pt x="21079" y="20603"/>
                  <a:pt x="21001" y="20748"/>
                  <a:pt x="20923" y="20821"/>
                </a:cubicBezTo>
                <a:cubicBezTo>
                  <a:pt x="20846" y="20893"/>
                  <a:pt x="20535" y="20893"/>
                  <a:pt x="20380" y="20966"/>
                </a:cubicBezTo>
                <a:cubicBezTo>
                  <a:pt x="20224" y="20966"/>
                  <a:pt x="19991" y="21039"/>
                  <a:pt x="19836" y="20966"/>
                </a:cubicBezTo>
                <a:cubicBezTo>
                  <a:pt x="19758" y="20966"/>
                  <a:pt x="19680" y="20748"/>
                  <a:pt x="19603" y="20675"/>
                </a:cubicBezTo>
                <a:cubicBezTo>
                  <a:pt x="19603" y="20603"/>
                  <a:pt x="19525" y="20457"/>
                  <a:pt x="19525" y="20457"/>
                </a:cubicBezTo>
                <a:cubicBezTo>
                  <a:pt x="19525" y="20384"/>
                  <a:pt x="19447" y="20312"/>
                  <a:pt x="19369" y="20312"/>
                </a:cubicBezTo>
                <a:cubicBezTo>
                  <a:pt x="19292" y="20239"/>
                  <a:pt x="19059" y="20239"/>
                  <a:pt x="18981" y="20312"/>
                </a:cubicBezTo>
                <a:cubicBezTo>
                  <a:pt x="18903" y="20384"/>
                  <a:pt x="18748" y="20530"/>
                  <a:pt x="18592" y="20603"/>
                </a:cubicBezTo>
                <a:cubicBezTo>
                  <a:pt x="18592" y="20603"/>
                  <a:pt x="18437" y="20530"/>
                  <a:pt x="18359" y="20603"/>
                </a:cubicBezTo>
                <a:cubicBezTo>
                  <a:pt x="18204" y="20603"/>
                  <a:pt x="18049" y="20675"/>
                  <a:pt x="17893" y="20675"/>
                </a:cubicBezTo>
                <a:cubicBezTo>
                  <a:pt x="17816" y="20675"/>
                  <a:pt x="17505" y="20675"/>
                  <a:pt x="17427" y="20603"/>
                </a:cubicBezTo>
                <a:cubicBezTo>
                  <a:pt x="17349" y="20530"/>
                  <a:pt x="17272" y="20384"/>
                  <a:pt x="17272" y="20312"/>
                </a:cubicBezTo>
                <a:cubicBezTo>
                  <a:pt x="17272" y="20239"/>
                  <a:pt x="17349" y="20166"/>
                  <a:pt x="17349" y="20093"/>
                </a:cubicBezTo>
                <a:cubicBezTo>
                  <a:pt x="17272" y="20021"/>
                  <a:pt x="17039" y="19948"/>
                  <a:pt x="16961" y="19875"/>
                </a:cubicBezTo>
                <a:cubicBezTo>
                  <a:pt x="16883" y="19875"/>
                  <a:pt x="16650" y="19875"/>
                  <a:pt x="16572" y="19875"/>
                </a:cubicBezTo>
                <a:cubicBezTo>
                  <a:pt x="16495" y="19948"/>
                  <a:pt x="16339" y="19948"/>
                  <a:pt x="16339" y="20021"/>
                </a:cubicBezTo>
                <a:cubicBezTo>
                  <a:pt x="16262" y="20021"/>
                  <a:pt x="16184" y="20239"/>
                  <a:pt x="16106" y="20312"/>
                </a:cubicBezTo>
                <a:cubicBezTo>
                  <a:pt x="16028" y="20312"/>
                  <a:pt x="15951" y="20384"/>
                  <a:pt x="15873" y="20384"/>
                </a:cubicBezTo>
                <a:cubicBezTo>
                  <a:pt x="15718" y="20384"/>
                  <a:pt x="15485" y="20312"/>
                  <a:pt x="15407" y="20239"/>
                </a:cubicBezTo>
                <a:cubicBezTo>
                  <a:pt x="15329" y="20239"/>
                  <a:pt x="15096" y="20166"/>
                  <a:pt x="15018" y="20093"/>
                </a:cubicBezTo>
                <a:cubicBezTo>
                  <a:pt x="14863" y="20021"/>
                  <a:pt x="14630" y="19948"/>
                  <a:pt x="14552" y="19875"/>
                </a:cubicBezTo>
                <a:cubicBezTo>
                  <a:pt x="14319" y="19875"/>
                  <a:pt x="13931" y="19875"/>
                  <a:pt x="13698" y="19875"/>
                </a:cubicBezTo>
                <a:cubicBezTo>
                  <a:pt x="13620" y="19875"/>
                  <a:pt x="13387" y="19875"/>
                  <a:pt x="13309" y="19875"/>
                </a:cubicBezTo>
                <a:cubicBezTo>
                  <a:pt x="13154" y="19875"/>
                  <a:pt x="12921" y="20021"/>
                  <a:pt x="12843" y="20021"/>
                </a:cubicBezTo>
                <a:cubicBezTo>
                  <a:pt x="12765" y="20093"/>
                  <a:pt x="12610" y="20239"/>
                  <a:pt x="12532" y="20239"/>
                </a:cubicBezTo>
                <a:cubicBezTo>
                  <a:pt x="12454" y="20312"/>
                  <a:pt x="12221" y="20312"/>
                  <a:pt x="12144" y="20384"/>
                </a:cubicBezTo>
                <a:cubicBezTo>
                  <a:pt x="12066" y="20457"/>
                  <a:pt x="12066" y="20675"/>
                  <a:pt x="11988" y="20748"/>
                </a:cubicBezTo>
                <a:cubicBezTo>
                  <a:pt x="11910" y="20748"/>
                  <a:pt x="11677" y="20821"/>
                  <a:pt x="11600" y="20821"/>
                </a:cubicBezTo>
                <a:cubicBezTo>
                  <a:pt x="11444" y="20893"/>
                  <a:pt x="11211" y="20821"/>
                  <a:pt x="11056" y="20821"/>
                </a:cubicBezTo>
                <a:cubicBezTo>
                  <a:pt x="10978" y="20821"/>
                  <a:pt x="10745" y="20748"/>
                  <a:pt x="10590" y="20821"/>
                </a:cubicBezTo>
                <a:cubicBezTo>
                  <a:pt x="10512" y="20821"/>
                  <a:pt x="10434" y="20893"/>
                  <a:pt x="10357" y="20966"/>
                </a:cubicBezTo>
                <a:cubicBezTo>
                  <a:pt x="10201" y="21039"/>
                  <a:pt x="9968" y="21112"/>
                  <a:pt x="9813" y="21184"/>
                </a:cubicBezTo>
                <a:cubicBezTo>
                  <a:pt x="9735" y="21184"/>
                  <a:pt x="9580" y="21257"/>
                  <a:pt x="9502" y="21330"/>
                </a:cubicBezTo>
                <a:cubicBezTo>
                  <a:pt x="9424" y="21403"/>
                  <a:pt x="9346" y="21475"/>
                  <a:pt x="9269" y="21548"/>
                </a:cubicBezTo>
                <a:cubicBezTo>
                  <a:pt x="9191" y="21548"/>
                  <a:pt x="9036" y="21548"/>
                  <a:pt x="8958" y="21475"/>
                </a:cubicBezTo>
                <a:cubicBezTo>
                  <a:pt x="8803" y="21403"/>
                  <a:pt x="8725" y="21184"/>
                  <a:pt x="8647" y="21112"/>
                </a:cubicBezTo>
                <a:cubicBezTo>
                  <a:pt x="8569" y="21112"/>
                  <a:pt x="8492" y="21039"/>
                  <a:pt x="8492" y="20966"/>
                </a:cubicBezTo>
                <a:cubicBezTo>
                  <a:pt x="8414" y="20893"/>
                  <a:pt x="8414" y="20748"/>
                  <a:pt x="8414" y="20675"/>
                </a:cubicBezTo>
                <a:cubicBezTo>
                  <a:pt x="8492" y="20603"/>
                  <a:pt x="8647" y="20530"/>
                  <a:pt x="8725" y="20530"/>
                </a:cubicBezTo>
                <a:cubicBezTo>
                  <a:pt x="8880" y="20457"/>
                  <a:pt x="9191" y="20530"/>
                  <a:pt x="9346" y="20530"/>
                </a:cubicBezTo>
                <a:cubicBezTo>
                  <a:pt x="9502" y="20530"/>
                  <a:pt x="9735" y="20530"/>
                  <a:pt x="9890" y="20530"/>
                </a:cubicBezTo>
                <a:cubicBezTo>
                  <a:pt x="10046" y="20530"/>
                  <a:pt x="10201" y="20312"/>
                  <a:pt x="10357" y="20312"/>
                </a:cubicBezTo>
                <a:cubicBezTo>
                  <a:pt x="10434" y="20312"/>
                  <a:pt x="10512" y="20457"/>
                  <a:pt x="10590" y="20457"/>
                </a:cubicBezTo>
                <a:cubicBezTo>
                  <a:pt x="10667" y="20384"/>
                  <a:pt x="10823" y="20239"/>
                  <a:pt x="10900" y="20166"/>
                </a:cubicBezTo>
                <a:cubicBezTo>
                  <a:pt x="10978" y="20093"/>
                  <a:pt x="11056" y="19948"/>
                  <a:pt x="11133" y="19875"/>
                </a:cubicBezTo>
                <a:cubicBezTo>
                  <a:pt x="11289" y="19803"/>
                  <a:pt x="11522" y="19730"/>
                  <a:pt x="11677" y="19657"/>
                </a:cubicBezTo>
                <a:cubicBezTo>
                  <a:pt x="11755" y="19657"/>
                  <a:pt x="11833" y="19584"/>
                  <a:pt x="11910" y="19512"/>
                </a:cubicBezTo>
                <a:cubicBezTo>
                  <a:pt x="12066" y="19512"/>
                  <a:pt x="12299" y="19584"/>
                  <a:pt x="12377" y="19512"/>
                </a:cubicBezTo>
                <a:cubicBezTo>
                  <a:pt x="12454" y="19512"/>
                  <a:pt x="12532" y="19366"/>
                  <a:pt x="12610" y="19293"/>
                </a:cubicBezTo>
                <a:cubicBezTo>
                  <a:pt x="12610" y="19221"/>
                  <a:pt x="12765" y="19075"/>
                  <a:pt x="12843" y="19003"/>
                </a:cubicBezTo>
                <a:cubicBezTo>
                  <a:pt x="12921" y="18930"/>
                  <a:pt x="13076" y="18857"/>
                  <a:pt x="13154" y="18784"/>
                </a:cubicBezTo>
                <a:cubicBezTo>
                  <a:pt x="13231" y="18712"/>
                  <a:pt x="13309" y="18566"/>
                  <a:pt x="13309" y="18493"/>
                </a:cubicBezTo>
                <a:cubicBezTo>
                  <a:pt x="13309" y="18421"/>
                  <a:pt x="13154" y="18275"/>
                  <a:pt x="13076" y="18203"/>
                </a:cubicBezTo>
                <a:cubicBezTo>
                  <a:pt x="13076" y="18130"/>
                  <a:pt x="12843" y="18130"/>
                  <a:pt x="12765" y="18057"/>
                </a:cubicBezTo>
                <a:cubicBezTo>
                  <a:pt x="12687" y="17984"/>
                  <a:pt x="12610" y="17839"/>
                  <a:pt x="12532" y="17766"/>
                </a:cubicBezTo>
                <a:cubicBezTo>
                  <a:pt x="12454" y="17693"/>
                  <a:pt x="12221" y="17548"/>
                  <a:pt x="12144" y="17475"/>
                </a:cubicBezTo>
                <a:cubicBezTo>
                  <a:pt x="12066" y="17475"/>
                  <a:pt x="11910" y="17403"/>
                  <a:pt x="11833" y="17403"/>
                </a:cubicBezTo>
                <a:cubicBezTo>
                  <a:pt x="11755" y="17403"/>
                  <a:pt x="11522" y="17548"/>
                  <a:pt x="11367" y="17475"/>
                </a:cubicBezTo>
                <a:cubicBezTo>
                  <a:pt x="11289" y="17475"/>
                  <a:pt x="11289" y="17257"/>
                  <a:pt x="11289" y="17184"/>
                </a:cubicBezTo>
                <a:cubicBezTo>
                  <a:pt x="11211" y="17112"/>
                  <a:pt x="11211" y="16893"/>
                  <a:pt x="11133" y="16821"/>
                </a:cubicBezTo>
                <a:cubicBezTo>
                  <a:pt x="11056" y="16748"/>
                  <a:pt x="10978" y="16675"/>
                  <a:pt x="10900" y="16603"/>
                </a:cubicBezTo>
                <a:cubicBezTo>
                  <a:pt x="10823" y="16603"/>
                  <a:pt x="10745" y="16457"/>
                  <a:pt x="10667" y="16457"/>
                </a:cubicBezTo>
                <a:cubicBezTo>
                  <a:pt x="10590" y="16384"/>
                  <a:pt x="10357" y="16312"/>
                  <a:pt x="10279" y="16239"/>
                </a:cubicBezTo>
                <a:cubicBezTo>
                  <a:pt x="10201" y="16166"/>
                  <a:pt x="10201" y="16021"/>
                  <a:pt x="10123" y="16021"/>
                </a:cubicBezTo>
                <a:cubicBezTo>
                  <a:pt x="10123" y="15948"/>
                  <a:pt x="9968" y="15875"/>
                  <a:pt x="9890" y="15875"/>
                </a:cubicBezTo>
                <a:cubicBezTo>
                  <a:pt x="9813" y="15875"/>
                  <a:pt x="9657" y="15875"/>
                  <a:pt x="9580" y="15803"/>
                </a:cubicBezTo>
                <a:cubicBezTo>
                  <a:pt x="9502" y="15803"/>
                  <a:pt x="9502" y="15657"/>
                  <a:pt x="9424" y="15584"/>
                </a:cubicBezTo>
                <a:cubicBezTo>
                  <a:pt x="9346" y="15512"/>
                  <a:pt x="9269" y="15366"/>
                  <a:pt x="9113" y="15366"/>
                </a:cubicBezTo>
                <a:cubicBezTo>
                  <a:pt x="9036" y="15293"/>
                  <a:pt x="8803" y="15366"/>
                  <a:pt x="8647" y="15293"/>
                </a:cubicBezTo>
                <a:cubicBezTo>
                  <a:pt x="8569" y="15293"/>
                  <a:pt x="8336" y="15148"/>
                  <a:pt x="8336" y="15075"/>
                </a:cubicBezTo>
                <a:cubicBezTo>
                  <a:pt x="8259" y="15003"/>
                  <a:pt x="8259" y="14857"/>
                  <a:pt x="8259" y="14784"/>
                </a:cubicBezTo>
                <a:cubicBezTo>
                  <a:pt x="8259" y="14639"/>
                  <a:pt x="8181" y="14493"/>
                  <a:pt x="8103" y="14421"/>
                </a:cubicBezTo>
                <a:cubicBezTo>
                  <a:pt x="8103" y="14348"/>
                  <a:pt x="7948" y="14203"/>
                  <a:pt x="7948" y="14130"/>
                </a:cubicBezTo>
                <a:cubicBezTo>
                  <a:pt x="7870" y="14130"/>
                  <a:pt x="7637" y="14130"/>
                  <a:pt x="7559" y="14130"/>
                </a:cubicBezTo>
                <a:cubicBezTo>
                  <a:pt x="7559" y="14057"/>
                  <a:pt x="7482" y="13984"/>
                  <a:pt x="7404" y="13984"/>
                </a:cubicBezTo>
                <a:cubicBezTo>
                  <a:pt x="7249" y="13984"/>
                  <a:pt x="7016" y="14203"/>
                  <a:pt x="6938" y="14203"/>
                </a:cubicBezTo>
                <a:cubicBezTo>
                  <a:pt x="6860" y="14130"/>
                  <a:pt x="6782" y="13984"/>
                  <a:pt x="6705" y="13984"/>
                </a:cubicBezTo>
                <a:cubicBezTo>
                  <a:pt x="6549" y="13912"/>
                  <a:pt x="6316" y="13984"/>
                  <a:pt x="6239" y="13984"/>
                </a:cubicBezTo>
                <a:cubicBezTo>
                  <a:pt x="6161" y="13912"/>
                  <a:pt x="6083" y="13693"/>
                  <a:pt x="6161" y="13621"/>
                </a:cubicBezTo>
                <a:cubicBezTo>
                  <a:pt x="6161" y="13475"/>
                  <a:pt x="6316" y="13403"/>
                  <a:pt x="6316" y="13257"/>
                </a:cubicBezTo>
                <a:cubicBezTo>
                  <a:pt x="6316" y="13184"/>
                  <a:pt x="6161" y="13112"/>
                  <a:pt x="6083" y="13112"/>
                </a:cubicBezTo>
                <a:cubicBezTo>
                  <a:pt x="6005" y="13039"/>
                  <a:pt x="5772" y="13039"/>
                  <a:pt x="5617" y="13039"/>
                </a:cubicBezTo>
                <a:cubicBezTo>
                  <a:pt x="5539" y="13112"/>
                  <a:pt x="5462" y="13184"/>
                  <a:pt x="5384" y="13184"/>
                </a:cubicBezTo>
                <a:cubicBezTo>
                  <a:pt x="5306" y="13257"/>
                  <a:pt x="5151" y="13403"/>
                  <a:pt x="5073" y="13475"/>
                </a:cubicBezTo>
                <a:cubicBezTo>
                  <a:pt x="4995" y="13475"/>
                  <a:pt x="4607" y="13403"/>
                  <a:pt x="4529" y="13475"/>
                </a:cubicBezTo>
                <a:cubicBezTo>
                  <a:pt x="4451" y="13475"/>
                  <a:pt x="4451" y="13693"/>
                  <a:pt x="4451" y="13693"/>
                </a:cubicBezTo>
                <a:cubicBezTo>
                  <a:pt x="4374" y="13766"/>
                  <a:pt x="4063" y="13766"/>
                  <a:pt x="3985" y="13693"/>
                </a:cubicBezTo>
                <a:cubicBezTo>
                  <a:pt x="3908" y="13621"/>
                  <a:pt x="3908" y="13403"/>
                  <a:pt x="3908" y="13330"/>
                </a:cubicBezTo>
                <a:cubicBezTo>
                  <a:pt x="3830" y="13257"/>
                  <a:pt x="3597" y="13112"/>
                  <a:pt x="3519" y="13039"/>
                </a:cubicBezTo>
                <a:cubicBezTo>
                  <a:pt x="3519" y="12966"/>
                  <a:pt x="3441" y="12748"/>
                  <a:pt x="3519" y="12603"/>
                </a:cubicBezTo>
                <a:cubicBezTo>
                  <a:pt x="3519" y="12603"/>
                  <a:pt x="3674" y="12530"/>
                  <a:pt x="3752" y="12457"/>
                </a:cubicBezTo>
                <a:cubicBezTo>
                  <a:pt x="3752" y="12384"/>
                  <a:pt x="3752" y="12166"/>
                  <a:pt x="3674" y="12093"/>
                </a:cubicBezTo>
                <a:cubicBezTo>
                  <a:pt x="3674" y="12021"/>
                  <a:pt x="3597" y="11875"/>
                  <a:pt x="3519" y="11803"/>
                </a:cubicBezTo>
                <a:cubicBezTo>
                  <a:pt x="3519" y="11803"/>
                  <a:pt x="3441" y="11803"/>
                  <a:pt x="3364" y="11803"/>
                </a:cubicBezTo>
                <a:cubicBezTo>
                  <a:pt x="3286" y="11875"/>
                  <a:pt x="3208" y="12021"/>
                  <a:pt x="3208" y="12093"/>
                </a:cubicBezTo>
                <a:cubicBezTo>
                  <a:pt x="3131" y="12166"/>
                  <a:pt x="3131" y="12384"/>
                  <a:pt x="3053" y="12384"/>
                </a:cubicBezTo>
                <a:cubicBezTo>
                  <a:pt x="2975" y="12457"/>
                  <a:pt x="2664" y="12384"/>
                  <a:pt x="2587" y="12457"/>
                </a:cubicBezTo>
                <a:cubicBezTo>
                  <a:pt x="2509" y="12530"/>
                  <a:pt x="2431" y="12675"/>
                  <a:pt x="2354" y="12748"/>
                </a:cubicBezTo>
                <a:cubicBezTo>
                  <a:pt x="2276" y="12821"/>
                  <a:pt x="2198" y="12966"/>
                  <a:pt x="2121" y="12966"/>
                </a:cubicBezTo>
                <a:cubicBezTo>
                  <a:pt x="1965" y="12966"/>
                  <a:pt x="1732" y="12893"/>
                  <a:pt x="1654" y="12893"/>
                </a:cubicBezTo>
                <a:cubicBezTo>
                  <a:pt x="1499" y="12893"/>
                  <a:pt x="1266" y="12966"/>
                  <a:pt x="1110" y="13039"/>
                </a:cubicBezTo>
                <a:cubicBezTo>
                  <a:pt x="1033" y="13112"/>
                  <a:pt x="877" y="13257"/>
                  <a:pt x="800" y="13257"/>
                </a:cubicBezTo>
                <a:cubicBezTo>
                  <a:pt x="722" y="13257"/>
                  <a:pt x="567" y="13184"/>
                  <a:pt x="489" y="13184"/>
                </a:cubicBezTo>
                <a:cubicBezTo>
                  <a:pt x="411" y="13112"/>
                  <a:pt x="333" y="12893"/>
                  <a:pt x="256" y="12893"/>
                </a:cubicBezTo>
                <a:cubicBezTo>
                  <a:pt x="178" y="12893"/>
                  <a:pt x="100" y="12893"/>
                  <a:pt x="23" y="12893"/>
                </a:cubicBezTo>
                <a:cubicBezTo>
                  <a:pt x="-55" y="12821"/>
                  <a:pt x="100" y="12603"/>
                  <a:pt x="23" y="12603"/>
                </a:cubicBezTo>
                <a:cubicBezTo>
                  <a:pt x="23" y="12603"/>
                  <a:pt x="100" y="12457"/>
                  <a:pt x="100" y="12457"/>
                </a:cubicBezTo>
                <a:cubicBezTo>
                  <a:pt x="178" y="12384"/>
                  <a:pt x="256" y="12312"/>
                  <a:pt x="333" y="12312"/>
                </a:cubicBezTo>
                <a:cubicBezTo>
                  <a:pt x="333" y="12239"/>
                  <a:pt x="411" y="12166"/>
                  <a:pt x="489" y="12166"/>
                </a:cubicBezTo>
                <a:cubicBezTo>
                  <a:pt x="489" y="12093"/>
                  <a:pt x="567" y="12021"/>
                  <a:pt x="567" y="12021"/>
                </a:cubicBezTo>
                <a:cubicBezTo>
                  <a:pt x="644" y="11948"/>
                  <a:pt x="800" y="11803"/>
                  <a:pt x="877" y="11730"/>
                </a:cubicBezTo>
                <a:cubicBezTo>
                  <a:pt x="955" y="11657"/>
                  <a:pt x="1110" y="11657"/>
                  <a:pt x="1188" y="11584"/>
                </a:cubicBezTo>
                <a:cubicBezTo>
                  <a:pt x="1188" y="11584"/>
                  <a:pt x="1266" y="11512"/>
                  <a:pt x="1266" y="11439"/>
                </a:cubicBezTo>
                <a:cubicBezTo>
                  <a:pt x="1266" y="11366"/>
                  <a:pt x="1266" y="11221"/>
                  <a:pt x="1188" y="11221"/>
                </a:cubicBezTo>
                <a:cubicBezTo>
                  <a:pt x="1188" y="11148"/>
                  <a:pt x="1110" y="11148"/>
                  <a:pt x="1033" y="11075"/>
                </a:cubicBezTo>
                <a:cubicBezTo>
                  <a:pt x="1033" y="11003"/>
                  <a:pt x="1033" y="10857"/>
                  <a:pt x="1033" y="10784"/>
                </a:cubicBezTo>
                <a:cubicBezTo>
                  <a:pt x="1110" y="10784"/>
                  <a:pt x="1110" y="10712"/>
                  <a:pt x="1110" y="10712"/>
                </a:cubicBezTo>
                <a:cubicBezTo>
                  <a:pt x="1188" y="10639"/>
                  <a:pt x="1344" y="10639"/>
                  <a:pt x="1421" y="10639"/>
                </a:cubicBezTo>
                <a:cubicBezTo>
                  <a:pt x="1421" y="10639"/>
                  <a:pt x="1577" y="10712"/>
                  <a:pt x="1577" y="10784"/>
                </a:cubicBezTo>
                <a:cubicBezTo>
                  <a:pt x="1654" y="10857"/>
                  <a:pt x="1654" y="10930"/>
                  <a:pt x="1654" y="11003"/>
                </a:cubicBezTo>
                <a:cubicBezTo>
                  <a:pt x="1654" y="11075"/>
                  <a:pt x="1654" y="11221"/>
                  <a:pt x="1732" y="11293"/>
                </a:cubicBezTo>
                <a:cubicBezTo>
                  <a:pt x="1810" y="11293"/>
                  <a:pt x="1965" y="11221"/>
                  <a:pt x="2043" y="11221"/>
                </a:cubicBezTo>
                <a:cubicBezTo>
                  <a:pt x="2121" y="11221"/>
                  <a:pt x="2276" y="11221"/>
                  <a:pt x="2354" y="11221"/>
                </a:cubicBezTo>
                <a:cubicBezTo>
                  <a:pt x="2431" y="11148"/>
                  <a:pt x="2509" y="11148"/>
                  <a:pt x="2587" y="11075"/>
                </a:cubicBezTo>
                <a:cubicBezTo>
                  <a:pt x="2664" y="11003"/>
                  <a:pt x="2664" y="10857"/>
                  <a:pt x="2742" y="10784"/>
                </a:cubicBezTo>
                <a:cubicBezTo>
                  <a:pt x="2742" y="10712"/>
                  <a:pt x="2820" y="10493"/>
                  <a:pt x="2898" y="10421"/>
                </a:cubicBezTo>
                <a:cubicBezTo>
                  <a:pt x="2975" y="10348"/>
                  <a:pt x="3053" y="10275"/>
                  <a:pt x="3131" y="10203"/>
                </a:cubicBezTo>
                <a:cubicBezTo>
                  <a:pt x="3131" y="10130"/>
                  <a:pt x="3286" y="9984"/>
                  <a:pt x="3364" y="9912"/>
                </a:cubicBezTo>
                <a:cubicBezTo>
                  <a:pt x="3441" y="9912"/>
                  <a:pt x="3597" y="9912"/>
                  <a:pt x="3674" y="9912"/>
                </a:cubicBezTo>
                <a:cubicBezTo>
                  <a:pt x="3752" y="9984"/>
                  <a:pt x="3908" y="10130"/>
                  <a:pt x="3985" y="10130"/>
                </a:cubicBezTo>
                <a:cubicBezTo>
                  <a:pt x="4063" y="10203"/>
                  <a:pt x="4218" y="10203"/>
                  <a:pt x="4374" y="10203"/>
                </a:cubicBezTo>
                <a:cubicBezTo>
                  <a:pt x="4374" y="10203"/>
                  <a:pt x="4529" y="10130"/>
                  <a:pt x="4529" y="10130"/>
                </a:cubicBezTo>
                <a:cubicBezTo>
                  <a:pt x="4607" y="10057"/>
                  <a:pt x="4607" y="9912"/>
                  <a:pt x="4607" y="9912"/>
                </a:cubicBezTo>
                <a:cubicBezTo>
                  <a:pt x="4607" y="9839"/>
                  <a:pt x="4451" y="9766"/>
                  <a:pt x="4374" y="9766"/>
                </a:cubicBezTo>
                <a:cubicBezTo>
                  <a:pt x="4374" y="9693"/>
                  <a:pt x="4218" y="9766"/>
                  <a:pt x="4141" y="9693"/>
                </a:cubicBezTo>
                <a:cubicBezTo>
                  <a:pt x="4141" y="9693"/>
                  <a:pt x="4141" y="9621"/>
                  <a:pt x="4063" y="9621"/>
                </a:cubicBezTo>
                <a:cubicBezTo>
                  <a:pt x="4063" y="9548"/>
                  <a:pt x="4063" y="9475"/>
                  <a:pt x="4063" y="9403"/>
                </a:cubicBezTo>
                <a:cubicBezTo>
                  <a:pt x="4063" y="9403"/>
                  <a:pt x="4296" y="9330"/>
                  <a:pt x="4374" y="9330"/>
                </a:cubicBezTo>
                <a:cubicBezTo>
                  <a:pt x="4374" y="9330"/>
                  <a:pt x="4529" y="9403"/>
                  <a:pt x="4607" y="9403"/>
                </a:cubicBezTo>
                <a:cubicBezTo>
                  <a:pt x="4685" y="9475"/>
                  <a:pt x="4918" y="9475"/>
                  <a:pt x="4995" y="9403"/>
                </a:cubicBezTo>
                <a:cubicBezTo>
                  <a:pt x="4995" y="9403"/>
                  <a:pt x="5073" y="9330"/>
                  <a:pt x="5073" y="9257"/>
                </a:cubicBezTo>
                <a:cubicBezTo>
                  <a:pt x="5073" y="9184"/>
                  <a:pt x="5073" y="9039"/>
                  <a:pt x="5073" y="8966"/>
                </a:cubicBezTo>
                <a:cubicBezTo>
                  <a:pt x="5073" y="8821"/>
                  <a:pt x="5228" y="8603"/>
                  <a:pt x="5306" y="8530"/>
                </a:cubicBezTo>
                <a:cubicBezTo>
                  <a:pt x="5306" y="8457"/>
                  <a:pt x="5384" y="8239"/>
                  <a:pt x="5462" y="8166"/>
                </a:cubicBezTo>
                <a:cubicBezTo>
                  <a:pt x="5462" y="8093"/>
                  <a:pt x="5306" y="7948"/>
                  <a:pt x="5384" y="7875"/>
                </a:cubicBezTo>
                <a:cubicBezTo>
                  <a:pt x="5384" y="7803"/>
                  <a:pt x="5695" y="7730"/>
                  <a:pt x="5772" y="7657"/>
                </a:cubicBezTo>
                <a:cubicBezTo>
                  <a:pt x="5850" y="7657"/>
                  <a:pt x="6005" y="7584"/>
                  <a:pt x="6005" y="7512"/>
                </a:cubicBezTo>
                <a:cubicBezTo>
                  <a:pt x="6083" y="7512"/>
                  <a:pt x="6161" y="7293"/>
                  <a:pt x="6161" y="7221"/>
                </a:cubicBezTo>
                <a:cubicBezTo>
                  <a:pt x="6161" y="7148"/>
                  <a:pt x="6083" y="7003"/>
                  <a:pt x="6161" y="6930"/>
                </a:cubicBezTo>
                <a:cubicBezTo>
                  <a:pt x="6161" y="6857"/>
                  <a:pt x="6239" y="6857"/>
                  <a:pt x="6316" y="6857"/>
                </a:cubicBezTo>
                <a:cubicBezTo>
                  <a:pt x="6394" y="6784"/>
                  <a:pt x="6549" y="6930"/>
                  <a:pt x="6627" y="6930"/>
                </a:cubicBezTo>
                <a:cubicBezTo>
                  <a:pt x="6627" y="7003"/>
                  <a:pt x="6705" y="7075"/>
                  <a:pt x="6782" y="7148"/>
                </a:cubicBezTo>
                <a:cubicBezTo>
                  <a:pt x="6938" y="7221"/>
                  <a:pt x="7171" y="7293"/>
                  <a:pt x="7249" y="7293"/>
                </a:cubicBezTo>
                <a:cubicBezTo>
                  <a:pt x="7404" y="7221"/>
                  <a:pt x="7637" y="7148"/>
                  <a:pt x="7792" y="7075"/>
                </a:cubicBezTo>
                <a:cubicBezTo>
                  <a:pt x="7792" y="7075"/>
                  <a:pt x="7948" y="7003"/>
                  <a:pt x="7948" y="6930"/>
                </a:cubicBezTo>
                <a:cubicBezTo>
                  <a:pt x="8026" y="6857"/>
                  <a:pt x="8181" y="6784"/>
                  <a:pt x="8181" y="6712"/>
                </a:cubicBezTo>
                <a:cubicBezTo>
                  <a:pt x="8259" y="6566"/>
                  <a:pt x="8336" y="6275"/>
                  <a:pt x="8414" y="6203"/>
                </a:cubicBezTo>
                <a:cubicBezTo>
                  <a:pt x="8414" y="6130"/>
                  <a:pt x="8492" y="5984"/>
                  <a:pt x="8569" y="5912"/>
                </a:cubicBezTo>
                <a:cubicBezTo>
                  <a:pt x="8647" y="5912"/>
                  <a:pt x="8803" y="5839"/>
                  <a:pt x="8803" y="5766"/>
                </a:cubicBezTo>
                <a:cubicBezTo>
                  <a:pt x="8958" y="5693"/>
                  <a:pt x="9191" y="5475"/>
                  <a:pt x="9346" y="5330"/>
                </a:cubicBezTo>
                <a:cubicBezTo>
                  <a:pt x="9424" y="5330"/>
                  <a:pt x="9580" y="5184"/>
                  <a:pt x="9657" y="5184"/>
                </a:cubicBezTo>
                <a:cubicBezTo>
                  <a:pt x="9735" y="5039"/>
                  <a:pt x="9890" y="4748"/>
                  <a:pt x="10046" y="4675"/>
                </a:cubicBezTo>
                <a:cubicBezTo>
                  <a:pt x="10123" y="4675"/>
                  <a:pt x="10279" y="4603"/>
                  <a:pt x="10357" y="4675"/>
                </a:cubicBezTo>
                <a:cubicBezTo>
                  <a:pt x="10434" y="4675"/>
                  <a:pt x="10512" y="4748"/>
                  <a:pt x="10590" y="4821"/>
                </a:cubicBezTo>
                <a:cubicBezTo>
                  <a:pt x="10667" y="4893"/>
                  <a:pt x="10745" y="5039"/>
                  <a:pt x="10823" y="5112"/>
                </a:cubicBezTo>
                <a:cubicBezTo>
                  <a:pt x="10900" y="5112"/>
                  <a:pt x="11211" y="5112"/>
                  <a:pt x="11289" y="5112"/>
                </a:cubicBezTo>
                <a:cubicBezTo>
                  <a:pt x="11444" y="5039"/>
                  <a:pt x="11600" y="4966"/>
                  <a:pt x="11755" y="4893"/>
                </a:cubicBezTo>
                <a:cubicBezTo>
                  <a:pt x="11755" y="4821"/>
                  <a:pt x="11910" y="4603"/>
                  <a:pt x="11910" y="4603"/>
                </a:cubicBezTo>
                <a:cubicBezTo>
                  <a:pt x="11910" y="4603"/>
                  <a:pt x="11988" y="4312"/>
                  <a:pt x="11988" y="4239"/>
                </a:cubicBezTo>
                <a:cubicBezTo>
                  <a:pt x="12066" y="4166"/>
                  <a:pt x="12144" y="4021"/>
                  <a:pt x="12221" y="3948"/>
                </a:cubicBezTo>
                <a:cubicBezTo>
                  <a:pt x="12221" y="3875"/>
                  <a:pt x="12377" y="3803"/>
                  <a:pt x="12454" y="3803"/>
                </a:cubicBezTo>
                <a:cubicBezTo>
                  <a:pt x="12532" y="3730"/>
                  <a:pt x="12610" y="3512"/>
                  <a:pt x="12610" y="3439"/>
                </a:cubicBezTo>
                <a:cubicBezTo>
                  <a:pt x="12610" y="3366"/>
                  <a:pt x="12532" y="3221"/>
                  <a:pt x="12532" y="3148"/>
                </a:cubicBezTo>
                <a:cubicBezTo>
                  <a:pt x="12532" y="3075"/>
                  <a:pt x="12687" y="2930"/>
                  <a:pt x="12687" y="2857"/>
                </a:cubicBezTo>
                <a:cubicBezTo>
                  <a:pt x="12765" y="2784"/>
                  <a:pt x="12998" y="2639"/>
                  <a:pt x="13076" y="2493"/>
                </a:cubicBezTo>
                <a:cubicBezTo>
                  <a:pt x="13154" y="2421"/>
                  <a:pt x="13309" y="2275"/>
                  <a:pt x="13387" y="2203"/>
                </a:cubicBezTo>
                <a:cubicBezTo>
                  <a:pt x="13620" y="2057"/>
                  <a:pt x="14008" y="2057"/>
                  <a:pt x="14241" y="2057"/>
                </a:cubicBezTo>
                <a:cubicBezTo>
                  <a:pt x="14319" y="2057"/>
                  <a:pt x="14552" y="2057"/>
                  <a:pt x="14708" y="2057"/>
                </a:cubicBezTo>
                <a:cubicBezTo>
                  <a:pt x="14863" y="2057"/>
                  <a:pt x="15096" y="2130"/>
                  <a:pt x="15251" y="2130"/>
                </a:cubicBezTo>
                <a:cubicBezTo>
                  <a:pt x="15407" y="2130"/>
                  <a:pt x="15795" y="2057"/>
                  <a:pt x="15873" y="1984"/>
                </a:cubicBezTo>
                <a:cubicBezTo>
                  <a:pt x="15951" y="1912"/>
                  <a:pt x="16028" y="1693"/>
                  <a:pt x="16028" y="1621"/>
                </a:cubicBezTo>
                <a:cubicBezTo>
                  <a:pt x="16184" y="1475"/>
                  <a:pt x="16417" y="1257"/>
                  <a:pt x="16572" y="1112"/>
                </a:cubicBezTo>
                <a:cubicBezTo>
                  <a:pt x="16650" y="1039"/>
                  <a:pt x="16961" y="966"/>
                  <a:pt x="17039" y="893"/>
                </a:cubicBezTo>
                <a:cubicBezTo>
                  <a:pt x="17116" y="893"/>
                  <a:pt x="17349" y="893"/>
                  <a:pt x="17427" y="821"/>
                </a:cubicBezTo>
                <a:cubicBezTo>
                  <a:pt x="17582" y="748"/>
                  <a:pt x="17738" y="530"/>
                  <a:pt x="17893" y="457"/>
                </a:cubicBezTo>
                <a:cubicBezTo>
                  <a:pt x="17971" y="384"/>
                  <a:pt x="18204" y="239"/>
                  <a:pt x="18282" y="166"/>
                </a:cubicBezTo>
                <a:cubicBezTo>
                  <a:pt x="18437" y="166"/>
                  <a:pt x="18670" y="93"/>
                  <a:pt x="18826" y="93"/>
                </a:cubicBezTo>
                <a:cubicBezTo>
                  <a:pt x="18903" y="93"/>
                  <a:pt x="18981" y="21"/>
                  <a:pt x="19059" y="21"/>
                </a:cubicBezTo>
                <a:cubicBezTo>
                  <a:pt x="19136" y="-52"/>
                  <a:pt x="19214" y="93"/>
                  <a:pt x="19292" y="93"/>
                </a:cubicBezTo>
                <a:cubicBezTo>
                  <a:pt x="19369" y="93"/>
                  <a:pt x="19447" y="21"/>
                  <a:pt x="19525" y="21"/>
                </a:cubicBezTo>
                <a:cubicBezTo>
                  <a:pt x="19603" y="21"/>
                  <a:pt x="19680" y="166"/>
                  <a:pt x="19680" y="166"/>
                </a:cubicBezTo>
                <a:cubicBezTo>
                  <a:pt x="19680" y="239"/>
                  <a:pt x="19758" y="312"/>
                  <a:pt x="19758" y="312"/>
                </a:cubicBezTo>
                <a:close/>
              </a:path>
            </a:pathLst>
          </a:custGeom>
          <a:solidFill>
            <a:srgbClr val="DCDEE0"/>
          </a:solidFill>
          <a:ln w="25400">
            <a:solidFill>
              <a:srgbClr val="FFFFFF"/>
            </a:solidFill>
            <a:miter/>
          </a:ln>
        </p:spPr>
        <p:txBody>
          <a:bodyPr lIns="60960" tIns="60960" rIns="60960" bIns="60960"/>
          <a:lstStyle/>
          <a:p>
            <a:pPr defTabSz="457200">
              <a:defRPr sz="5600">
                <a:latin typeface="Gill Sans"/>
                <a:ea typeface="Gill Sans"/>
                <a:cs typeface="Gill Sans"/>
                <a:sym typeface="Gill Sans"/>
              </a:defRPr>
            </a:pPr>
            <a:endParaRPr sz="7465"/>
          </a:p>
        </p:txBody>
      </p:sp>
      <p:sp>
        <p:nvSpPr>
          <p:cNvPr id="12076" name="Shape 12076"/>
          <p:cNvSpPr/>
          <p:nvPr/>
        </p:nvSpPr>
        <p:spPr>
          <a:xfrm>
            <a:off x="1687743" y="2938813"/>
            <a:ext cx="2201328" cy="2288603"/>
          </a:xfrm>
          <a:custGeom>
            <a:cxnLst>
              <a:cxn ang="0">
                <a:pos x="wd2" y="hd2"/>
              </a:cxn>
              <a:cxn ang="5400000">
                <a:pos x="wd2" y="hd2"/>
              </a:cxn>
              <a:cxn ang="10800000">
                <a:pos x="wd2" y="hd2"/>
              </a:cxn>
              <a:cxn ang="16200000">
                <a:pos x="wd2" y="hd2"/>
              </a:cxn>
            </a:cxnLst>
            <a:rect l="0" t="0" r="r" b="b"/>
            <a:pathLst>
              <a:path w="21593" h="21581" extrusionOk="0">
                <a:moveTo>
                  <a:pt x="18993" y="2310"/>
                </a:moveTo>
                <a:cubicBezTo>
                  <a:pt x="19020" y="2310"/>
                  <a:pt x="19046" y="2310"/>
                  <a:pt x="19073" y="2310"/>
                </a:cubicBezTo>
                <a:cubicBezTo>
                  <a:pt x="19100" y="2310"/>
                  <a:pt x="19153" y="2310"/>
                  <a:pt x="19179" y="2310"/>
                </a:cubicBezTo>
                <a:cubicBezTo>
                  <a:pt x="19233" y="2336"/>
                  <a:pt x="19286" y="2361"/>
                  <a:pt x="19339" y="2361"/>
                </a:cubicBezTo>
                <a:cubicBezTo>
                  <a:pt x="19366" y="2361"/>
                  <a:pt x="19419" y="2336"/>
                  <a:pt x="19445" y="2336"/>
                </a:cubicBezTo>
                <a:cubicBezTo>
                  <a:pt x="19472" y="2336"/>
                  <a:pt x="19525" y="2336"/>
                  <a:pt x="19552" y="2336"/>
                </a:cubicBezTo>
                <a:cubicBezTo>
                  <a:pt x="19578" y="2361"/>
                  <a:pt x="19578" y="2387"/>
                  <a:pt x="19578" y="2412"/>
                </a:cubicBezTo>
                <a:cubicBezTo>
                  <a:pt x="19578" y="2438"/>
                  <a:pt x="19578" y="2489"/>
                  <a:pt x="19578" y="2515"/>
                </a:cubicBezTo>
                <a:cubicBezTo>
                  <a:pt x="19578" y="2540"/>
                  <a:pt x="19632" y="2566"/>
                  <a:pt x="19632" y="2566"/>
                </a:cubicBezTo>
                <a:cubicBezTo>
                  <a:pt x="19658" y="2591"/>
                  <a:pt x="19738" y="2617"/>
                  <a:pt x="19765" y="2643"/>
                </a:cubicBezTo>
                <a:cubicBezTo>
                  <a:pt x="19765" y="2668"/>
                  <a:pt x="19818" y="2694"/>
                  <a:pt x="19844" y="2719"/>
                </a:cubicBezTo>
                <a:cubicBezTo>
                  <a:pt x="19871" y="2745"/>
                  <a:pt x="19871" y="2847"/>
                  <a:pt x="19898" y="2873"/>
                </a:cubicBezTo>
                <a:cubicBezTo>
                  <a:pt x="19924" y="2899"/>
                  <a:pt x="19977" y="2950"/>
                  <a:pt x="20031" y="2950"/>
                </a:cubicBezTo>
                <a:cubicBezTo>
                  <a:pt x="20057" y="2975"/>
                  <a:pt x="20110" y="3001"/>
                  <a:pt x="20137" y="3026"/>
                </a:cubicBezTo>
                <a:cubicBezTo>
                  <a:pt x="20164" y="3052"/>
                  <a:pt x="20164" y="3154"/>
                  <a:pt x="20164" y="3180"/>
                </a:cubicBezTo>
                <a:cubicBezTo>
                  <a:pt x="20190" y="3206"/>
                  <a:pt x="20243" y="3257"/>
                  <a:pt x="20270" y="3308"/>
                </a:cubicBezTo>
                <a:cubicBezTo>
                  <a:pt x="20297" y="3334"/>
                  <a:pt x="20297" y="3410"/>
                  <a:pt x="20297" y="3436"/>
                </a:cubicBezTo>
                <a:cubicBezTo>
                  <a:pt x="20323" y="3487"/>
                  <a:pt x="20350" y="3590"/>
                  <a:pt x="20376" y="3641"/>
                </a:cubicBezTo>
                <a:cubicBezTo>
                  <a:pt x="20430" y="3692"/>
                  <a:pt x="20536" y="3743"/>
                  <a:pt x="20563" y="3794"/>
                </a:cubicBezTo>
                <a:cubicBezTo>
                  <a:pt x="20616" y="3845"/>
                  <a:pt x="20669" y="4025"/>
                  <a:pt x="20696" y="4101"/>
                </a:cubicBezTo>
                <a:cubicBezTo>
                  <a:pt x="20722" y="4127"/>
                  <a:pt x="20775" y="4178"/>
                  <a:pt x="20802" y="4229"/>
                </a:cubicBezTo>
                <a:cubicBezTo>
                  <a:pt x="20802" y="4255"/>
                  <a:pt x="20802" y="4357"/>
                  <a:pt x="20775" y="4383"/>
                </a:cubicBezTo>
                <a:cubicBezTo>
                  <a:pt x="20775" y="4408"/>
                  <a:pt x="20696" y="4434"/>
                  <a:pt x="20669" y="4460"/>
                </a:cubicBezTo>
                <a:cubicBezTo>
                  <a:pt x="20642" y="4511"/>
                  <a:pt x="20669" y="4613"/>
                  <a:pt x="20696" y="4664"/>
                </a:cubicBezTo>
                <a:cubicBezTo>
                  <a:pt x="20696" y="4690"/>
                  <a:pt x="20749" y="4767"/>
                  <a:pt x="20775" y="4792"/>
                </a:cubicBezTo>
                <a:cubicBezTo>
                  <a:pt x="20802" y="4818"/>
                  <a:pt x="20855" y="4844"/>
                  <a:pt x="20882" y="4844"/>
                </a:cubicBezTo>
                <a:cubicBezTo>
                  <a:pt x="20908" y="4869"/>
                  <a:pt x="20935" y="4920"/>
                  <a:pt x="20935" y="4946"/>
                </a:cubicBezTo>
                <a:cubicBezTo>
                  <a:pt x="20962" y="4997"/>
                  <a:pt x="20962" y="5074"/>
                  <a:pt x="20962" y="5125"/>
                </a:cubicBezTo>
                <a:cubicBezTo>
                  <a:pt x="20962" y="5151"/>
                  <a:pt x="20962" y="5253"/>
                  <a:pt x="20935" y="5304"/>
                </a:cubicBezTo>
                <a:cubicBezTo>
                  <a:pt x="20935" y="5330"/>
                  <a:pt x="20908" y="5407"/>
                  <a:pt x="20882" y="5432"/>
                </a:cubicBezTo>
                <a:cubicBezTo>
                  <a:pt x="20855" y="5458"/>
                  <a:pt x="20775" y="5483"/>
                  <a:pt x="20722" y="5509"/>
                </a:cubicBezTo>
                <a:cubicBezTo>
                  <a:pt x="20722" y="5535"/>
                  <a:pt x="20669" y="5586"/>
                  <a:pt x="20669" y="5611"/>
                </a:cubicBezTo>
                <a:cubicBezTo>
                  <a:pt x="20669" y="5637"/>
                  <a:pt x="20696" y="5714"/>
                  <a:pt x="20722" y="5739"/>
                </a:cubicBezTo>
                <a:cubicBezTo>
                  <a:pt x="20749" y="5765"/>
                  <a:pt x="20802" y="5765"/>
                  <a:pt x="20829" y="5790"/>
                </a:cubicBezTo>
                <a:cubicBezTo>
                  <a:pt x="20855" y="5816"/>
                  <a:pt x="20855" y="5867"/>
                  <a:pt x="20829" y="5893"/>
                </a:cubicBezTo>
                <a:cubicBezTo>
                  <a:pt x="20802" y="5918"/>
                  <a:pt x="20749" y="5918"/>
                  <a:pt x="20722" y="5944"/>
                </a:cubicBezTo>
                <a:cubicBezTo>
                  <a:pt x="20696" y="5970"/>
                  <a:pt x="20749" y="6046"/>
                  <a:pt x="20722" y="6098"/>
                </a:cubicBezTo>
                <a:cubicBezTo>
                  <a:pt x="20696" y="6149"/>
                  <a:pt x="20563" y="6174"/>
                  <a:pt x="20563" y="6226"/>
                </a:cubicBezTo>
                <a:cubicBezTo>
                  <a:pt x="20536" y="6277"/>
                  <a:pt x="20589" y="6405"/>
                  <a:pt x="20563" y="6481"/>
                </a:cubicBezTo>
                <a:cubicBezTo>
                  <a:pt x="20536" y="6507"/>
                  <a:pt x="20456" y="6558"/>
                  <a:pt x="20403" y="6558"/>
                </a:cubicBezTo>
                <a:cubicBezTo>
                  <a:pt x="20376" y="6584"/>
                  <a:pt x="20323" y="6609"/>
                  <a:pt x="20270" y="6609"/>
                </a:cubicBezTo>
                <a:cubicBezTo>
                  <a:pt x="20243" y="6584"/>
                  <a:pt x="20190" y="6558"/>
                  <a:pt x="20164" y="6533"/>
                </a:cubicBezTo>
                <a:cubicBezTo>
                  <a:pt x="20137" y="6507"/>
                  <a:pt x="20137" y="6481"/>
                  <a:pt x="20110" y="6481"/>
                </a:cubicBezTo>
                <a:cubicBezTo>
                  <a:pt x="20084" y="6456"/>
                  <a:pt x="20031" y="6456"/>
                  <a:pt x="20004" y="6456"/>
                </a:cubicBezTo>
                <a:cubicBezTo>
                  <a:pt x="19977" y="6430"/>
                  <a:pt x="19977" y="6405"/>
                  <a:pt x="19951" y="6405"/>
                </a:cubicBezTo>
                <a:cubicBezTo>
                  <a:pt x="19924" y="6379"/>
                  <a:pt x="19844" y="6405"/>
                  <a:pt x="19818" y="6430"/>
                </a:cubicBezTo>
                <a:cubicBezTo>
                  <a:pt x="19791" y="6456"/>
                  <a:pt x="19765" y="6507"/>
                  <a:pt x="19765" y="6533"/>
                </a:cubicBezTo>
                <a:cubicBezTo>
                  <a:pt x="19738" y="6558"/>
                  <a:pt x="19711" y="6609"/>
                  <a:pt x="19711" y="6661"/>
                </a:cubicBezTo>
                <a:cubicBezTo>
                  <a:pt x="19711" y="6686"/>
                  <a:pt x="19711" y="6763"/>
                  <a:pt x="19711" y="6789"/>
                </a:cubicBezTo>
                <a:cubicBezTo>
                  <a:pt x="19711" y="6840"/>
                  <a:pt x="19685" y="6917"/>
                  <a:pt x="19658" y="6942"/>
                </a:cubicBezTo>
                <a:cubicBezTo>
                  <a:pt x="19632" y="6968"/>
                  <a:pt x="19552" y="6968"/>
                  <a:pt x="19525" y="6968"/>
                </a:cubicBezTo>
                <a:cubicBezTo>
                  <a:pt x="19499" y="6993"/>
                  <a:pt x="19419" y="6968"/>
                  <a:pt x="19392" y="6968"/>
                </a:cubicBezTo>
                <a:cubicBezTo>
                  <a:pt x="19366" y="6993"/>
                  <a:pt x="19312" y="7019"/>
                  <a:pt x="19286" y="7045"/>
                </a:cubicBezTo>
                <a:cubicBezTo>
                  <a:pt x="19286" y="7096"/>
                  <a:pt x="19259" y="7172"/>
                  <a:pt x="19233" y="7198"/>
                </a:cubicBezTo>
                <a:cubicBezTo>
                  <a:pt x="19206" y="7198"/>
                  <a:pt x="19153" y="7198"/>
                  <a:pt x="19126" y="7198"/>
                </a:cubicBezTo>
                <a:cubicBezTo>
                  <a:pt x="19100" y="7224"/>
                  <a:pt x="19046" y="7249"/>
                  <a:pt x="19046" y="7275"/>
                </a:cubicBezTo>
                <a:cubicBezTo>
                  <a:pt x="19046" y="7326"/>
                  <a:pt x="19073" y="7377"/>
                  <a:pt x="19100" y="7403"/>
                </a:cubicBezTo>
                <a:cubicBezTo>
                  <a:pt x="19100" y="7428"/>
                  <a:pt x="19179" y="7454"/>
                  <a:pt x="19179" y="7480"/>
                </a:cubicBezTo>
                <a:cubicBezTo>
                  <a:pt x="19179" y="7505"/>
                  <a:pt x="19153" y="7556"/>
                  <a:pt x="19153" y="7582"/>
                </a:cubicBezTo>
                <a:cubicBezTo>
                  <a:pt x="19153" y="7608"/>
                  <a:pt x="19206" y="7659"/>
                  <a:pt x="19206" y="7710"/>
                </a:cubicBezTo>
                <a:cubicBezTo>
                  <a:pt x="19233" y="7736"/>
                  <a:pt x="19286" y="7838"/>
                  <a:pt x="19286" y="7863"/>
                </a:cubicBezTo>
                <a:cubicBezTo>
                  <a:pt x="19312" y="7915"/>
                  <a:pt x="19286" y="7991"/>
                  <a:pt x="19312" y="8043"/>
                </a:cubicBezTo>
                <a:cubicBezTo>
                  <a:pt x="19312" y="8068"/>
                  <a:pt x="19392" y="8068"/>
                  <a:pt x="19419" y="8094"/>
                </a:cubicBezTo>
                <a:cubicBezTo>
                  <a:pt x="19472" y="8119"/>
                  <a:pt x="19499" y="8196"/>
                  <a:pt x="19525" y="8247"/>
                </a:cubicBezTo>
                <a:cubicBezTo>
                  <a:pt x="19552" y="8299"/>
                  <a:pt x="19552" y="8375"/>
                  <a:pt x="19552" y="8426"/>
                </a:cubicBezTo>
                <a:cubicBezTo>
                  <a:pt x="19605" y="8503"/>
                  <a:pt x="19738" y="8631"/>
                  <a:pt x="19791" y="8708"/>
                </a:cubicBezTo>
                <a:cubicBezTo>
                  <a:pt x="19844" y="8759"/>
                  <a:pt x="19898" y="8887"/>
                  <a:pt x="19951" y="8913"/>
                </a:cubicBezTo>
                <a:cubicBezTo>
                  <a:pt x="19977" y="8938"/>
                  <a:pt x="20031" y="8938"/>
                  <a:pt x="20057" y="8938"/>
                </a:cubicBezTo>
                <a:cubicBezTo>
                  <a:pt x="20084" y="8938"/>
                  <a:pt x="20110" y="8913"/>
                  <a:pt x="20137" y="8913"/>
                </a:cubicBezTo>
                <a:cubicBezTo>
                  <a:pt x="20164" y="8913"/>
                  <a:pt x="20190" y="8990"/>
                  <a:pt x="20217" y="9015"/>
                </a:cubicBezTo>
                <a:cubicBezTo>
                  <a:pt x="20243" y="9041"/>
                  <a:pt x="20350" y="9041"/>
                  <a:pt x="20376" y="9092"/>
                </a:cubicBezTo>
                <a:cubicBezTo>
                  <a:pt x="20376" y="9117"/>
                  <a:pt x="20376" y="9194"/>
                  <a:pt x="20376" y="9220"/>
                </a:cubicBezTo>
                <a:cubicBezTo>
                  <a:pt x="20376" y="9245"/>
                  <a:pt x="20323" y="9322"/>
                  <a:pt x="20323" y="9348"/>
                </a:cubicBezTo>
                <a:cubicBezTo>
                  <a:pt x="20297" y="9373"/>
                  <a:pt x="20270" y="9399"/>
                  <a:pt x="20270" y="9425"/>
                </a:cubicBezTo>
                <a:cubicBezTo>
                  <a:pt x="20243" y="9450"/>
                  <a:pt x="20270" y="9527"/>
                  <a:pt x="20297" y="9553"/>
                </a:cubicBezTo>
                <a:cubicBezTo>
                  <a:pt x="20323" y="9578"/>
                  <a:pt x="20403" y="9604"/>
                  <a:pt x="20430" y="9629"/>
                </a:cubicBezTo>
                <a:cubicBezTo>
                  <a:pt x="20456" y="9681"/>
                  <a:pt x="20456" y="9783"/>
                  <a:pt x="20456" y="9834"/>
                </a:cubicBezTo>
                <a:cubicBezTo>
                  <a:pt x="20456" y="9911"/>
                  <a:pt x="20403" y="10013"/>
                  <a:pt x="20430" y="10090"/>
                </a:cubicBezTo>
                <a:cubicBezTo>
                  <a:pt x="20430" y="10141"/>
                  <a:pt x="20509" y="10244"/>
                  <a:pt x="20536" y="10295"/>
                </a:cubicBezTo>
                <a:cubicBezTo>
                  <a:pt x="20563" y="10295"/>
                  <a:pt x="20616" y="10346"/>
                  <a:pt x="20669" y="10346"/>
                </a:cubicBezTo>
                <a:cubicBezTo>
                  <a:pt x="20696" y="10346"/>
                  <a:pt x="20749" y="10346"/>
                  <a:pt x="20802" y="10346"/>
                </a:cubicBezTo>
                <a:cubicBezTo>
                  <a:pt x="20829" y="10346"/>
                  <a:pt x="20935" y="10397"/>
                  <a:pt x="20962" y="10423"/>
                </a:cubicBezTo>
                <a:cubicBezTo>
                  <a:pt x="20988" y="10448"/>
                  <a:pt x="21015" y="10499"/>
                  <a:pt x="21041" y="10525"/>
                </a:cubicBezTo>
                <a:cubicBezTo>
                  <a:pt x="21068" y="10551"/>
                  <a:pt x="21095" y="10551"/>
                  <a:pt x="21121" y="10551"/>
                </a:cubicBezTo>
                <a:cubicBezTo>
                  <a:pt x="21201" y="10576"/>
                  <a:pt x="21334" y="10551"/>
                  <a:pt x="21414" y="10551"/>
                </a:cubicBezTo>
                <a:cubicBezTo>
                  <a:pt x="21440" y="10551"/>
                  <a:pt x="21547" y="10525"/>
                  <a:pt x="21573" y="10551"/>
                </a:cubicBezTo>
                <a:cubicBezTo>
                  <a:pt x="21600" y="10576"/>
                  <a:pt x="21600" y="10627"/>
                  <a:pt x="21573" y="10653"/>
                </a:cubicBezTo>
                <a:cubicBezTo>
                  <a:pt x="21573" y="10653"/>
                  <a:pt x="21547" y="10679"/>
                  <a:pt x="21547" y="10704"/>
                </a:cubicBezTo>
                <a:cubicBezTo>
                  <a:pt x="21520" y="10704"/>
                  <a:pt x="21547" y="10755"/>
                  <a:pt x="21547" y="10781"/>
                </a:cubicBezTo>
                <a:cubicBezTo>
                  <a:pt x="21547" y="10807"/>
                  <a:pt x="21573" y="10832"/>
                  <a:pt x="21573" y="10832"/>
                </a:cubicBezTo>
                <a:cubicBezTo>
                  <a:pt x="21573" y="10832"/>
                  <a:pt x="21547" y="10858"/>
                  <a:pt x="21547" y="10858"/>
                </a:cubicBezTo>
                <a:cubicBezTo>
                  <a:pt x="21494" y="10858"/>
                  <a:pt x="21414" y="10832"/>
                  <a:pt x="21361" y="10832"/>
                </a:cubicBezTo>
                <a:cubicBezTo>
                  <a:pt x="21334" y="10832"/>
                  <a:pt x="21228" y="10832"/>
                  <a:pt x="21201" y="10858"/>
                </a:cubicBezTo>
                <a:cubicBezTo>
                  <a:pt x="21174" y="10883"/>
                  <a:pt x="21121" y="10960"/>
                  <a:pt x="21121" y="10986"/>
                </a:cubicBezTo>
                <a:cubicBezTo>
                  <a:pt x="21121" y="11037"/>
                  <a:pt x="21148" y="11114"/>
                  <a:pt x="21148" y="11139"/>
                </a:cubicBezTo>
                <a:cubicBezTo>
                  <a:pt x="21148" y="11190"/>
                  <a:pt x="21121" y="11267"/>
                  <a:pt x="21095" y="11318"/>
                </a:cubicBezTo>
                <a:cubicBezTo>
                  <a:pt x="21095" y="11344"/>
                  <a:pt x="21068" y="11370"/>
                  <a:pt x="21041" y="11395"/>
                </a:cubicBezTo>
                <a:cubicBezTo>
                  <a:pt x="21041" y="11421"/>
                  <a:pt x="21015" y="11498"/>
                  <a:pt x="21015" y="11549"/>
                </a:cubicBezTo>
                <a:cubicBezTo>
                  <a:pt x="20988" y="11574"/>
                  <a:pt x="20962" y="11651"/>
                  <a:pt x="20935" y="11702"/>
                </a:cubicBezTo>
                <a:cubicBezTo>
                  <a:pt x="20908" y="11728"/>
                  <a:pt x="20855" y="11779"/>
                  <a:pt x="20829" y="11805"/>
                </a:cubicBezTo>
                <a:cubicBezTo>
                  <a:pt x="20829" y="11805"/>
                  <a:pt x="20775" y="11856"/>
                  <a:pt x="20775" y="11881"/>
                </a:cubicBezTo>
                <a:cubicBezTo>
                  <a:pt x="20749" y="11907"/>
                  <a:pt x="20696" y="11958"/>
                  <a:pt x="20669" y="11984"/>
                </a:cubicBezTo>
                <a:cubicBezTo>
                  <a:pt x="20669" y="12009"/>
                  <a:pt x="20616" y="12061"/>
                  <a:pt x="20616" y="12086"/>
                </a:cubicBezTo>
                <a:cubicBezTo>
                  <a:pt x="20589" y="12086"/>
                  <a:pt x="20536" y="12112"/>
                  <a:pt x="20509" y="12137"/>
                </a:cubicBezTo>
                <a:cubicBezTo>
                  <a:pt x="20509" y="12163"/>
                  <a:pt x="20509" y="12214"/>
                  <a:pt x="20509" y="12240"/>
                </a:cubicBezTo>
                <a:cubicBezTo>
                  <a:pt x="20509" y="12291"/>
                  <a:pt x="20483" y="12368"/>
                  <a:pt x="20483" y="12393"/>
                </a:cubicBezTo>
                <a:cubicBezTo>
                  <a:pt x="20456" y="12419"/>
                  <a:pt x="20430" y="12470"/>
                  <a:pt x="20403" y="12496"/>
                </a:cubicBezTo>
                <a:cubicBezTo>
                  <a:pt x="20403" y="12521"/>
                  <a:pt x="20350" y="12496"/>
                  <a:pt x="20323" y="12496"/>
                </a:cubicBezTo>
                <a:cubicBezTo>
                  <a:pt x="20270" y="12521"/>
                  <a:pt x="20190" y="12521"/>
                  <a:pt x="20164" y="12496"/>
                </a:cubicBezTo>
                <a:cubicBezTo>
                  <a:pt x="20137" y="12470"/>
                  <a:pt x="20084" y="12419"/>
                  <a:pt x="20057" y="12393"/>
                </a:cubicBezTo>
                <a:cubicBezTo>
                  <a:pt x="20031" y="12393"/>
                  <a:pt x="19977" y="12368"/>
                  <a:pt x="19924" y="12368"/>
                </a:cubicBezTo>
                <a:cubicBezTo>
                  <a:pt x="19898" y="12368"/>
                  <a:pt x="19844" y="12393"/>
                  <a:pt x="19818" y="12393"/>
                </a:cubicBezTo>
                <a:cubicBezTo>
                  <a:pt x="19791" y="12419"/>
                  <a:pt x="19711" y="12419"/>
                  <a:pt x="19685" y="12445"/>
                </a:cubicBezTo>
                <a:cubicBezTo>
                  <a:pt x="19658" y="12445"/>
                  <a:pt x="19605" y="12470"/>
                  <a:pt x="19578" y="12496"/>
                </a:cubicBezTo>
                <a:cubicBezTo>
                  <a:pt x="19578" y="12521"/>
                  <a:pt x="19552" y="12598"/>
                  <a:pt x="19552" y="12624"/>
                </a:cubicBezTo>
                <a:cubicBezTo>
                  <a:pt x="19525" y="12649"/>
                  <a:pt x="19472" y="12726"/>
                  <a:pt x="19445" y="12752"/>
                </a:cubicBezTo>
                <a:cubicBezTo>
                  <a:pt x="19419" y="12777"/>
                  <a:pt x="19339" y="12828"/>
                  <a:pt x="19312" y="12854"/>
                </a:cubicBezTo>
                <a:cubicBezTo>
                  <a:pt x="19286" y="12880"/>
                  <a:pt x="19259" y="12956"/>
                  <a:pt x="19206" y="13008"/>
                </a:cubicBezTo>
                <a:cubicBezTo>
                  <a:pt x="19179" y="13033"/>
                  <a:pt x="19126" y="13084"/>
                  <a:pt x="19100" y="13110"/>
                </a:cubicBezTo>
                <a:cubicBezTo>
                  <a:pt x="19073" y="13136"/>
                  <a:pt x="19046" y="13212"/>
                  <a:pt x="19046" y="13238"/>
                </a:cubicBezTo>
                <a:cubicBezTo>
                  <a:pt x="19020" y="13263"/>
                  <a:pt x="18993" y="13340"/>
                  <a:pt x="18993" y="13366"/>
                </a:cubicBezTo>
                <a:cubicBezTo>
                  <a:pt x="18967" y="13391"/>
                  <a:pt x="18913" y="13443"/>
                  <a:pt x="18913" y="13468"/>
                </a:cubicBezTo>
                <a:cubicBezTo>
                  <a:pt x="18887" y="13494"/>
                  <a:pt x="18833" y="13545"/>
                  <a:pt x="18833" y="13571"/>
                </a:cubicBezTo>
                <a:cubicBezTo>
                  <a:pt x="18807" y="13596"/>
                  <a:pt x="18807" y="13647"/>
                  <a:pt x="18833" y="13673"/>
                </a:cubicBezTo>
                <a:cubicBezTo>
                  <a:pt x="18833" y="13699"/>
                  <a:pt x="18860" y="13750"/>
                  <a:pt x="18860" y="13801"/>
                </a:cubicBezTo>
                <a:cubicBezTo>
                  <a:pt x="18860" y="13801"/>
                  <a:pt x="18860" y="13852"/>
                  <a:pt x="18860" y="13878"/>
                </a:cubicBezTo>
                <a:cubicBezTo>
                  <a:pt x="18860" y="13878"/>
                  <a:pt x="18860" y="13929"/>
                  <a:pt x="18887" y="13929"/>
                </a:cubicBezTo>
                <a:cubicBezTo>
                  <a:pt x="18887" y="13954"/>
                  <a:pt x="18940" y="13954"/>
                  <a:pt x="18967" y="13954"/>
                </a:cubicBezTo>
                <a:cubicBezTo>
                  <a:pt x="18993" y="13980"/>
                  <a:pt x="19020" y="14006"/>
                  <a:pt x="19046" y="14006"/>
                </a:cubicBezTo>
                <a:cubicBezTo>
                  <a:pt x="19046" y="14057"/>
                  <a:pt x="18993" y="14108"/>
                  <a:pt x="18993" y="14134"/>
                </a:cubicBezTo>
                <a:cubicBezTo>
                  <a:pt x="18967" y="14159"/>
                  <a:pt x="18967" y="14210"/>
                  <a:pt x="18993" y="14236"/>
                </a:cubicBezTo>
                <a:cubicBezTo>
                  <a:pt x="19020" y="14262"/>
                  <a:pt x="19073" y="14262"/>
                  <a:pt x="19100" y="14262"/>
                </a:cubicBezTo>
                <a:cubicBezTo>
                  <a:pt x="19126" y="14262"/>
                  <a:pt x="19126" y="14210"/>
                  <a:pt x="19153" y="14210"/>
                </a:cubicBezTo>
                <a:cubicBezTo>
                  <a:pt x="19179" y="14185"/>
                  <a:pt x="19233" y="14210"/>
                  <a:pt x="19259" y="14210"/>
                </a:cubicBezTo>
                <a:cubicBezTo>
                  <a:pt x="19286" y="14210"/>
                  <a:pt x="19339" y="14262"/>
                  <a:pt x="19339" y="14262"/>
                </a:cubicBezTo>
                <a:cubicBezTo>
                  <a:pt x="19366" y="14287"/>
                  <a:pt x="19366" y="14338"/>
                  <a:pt x="19392" y="14364"/>
                </a:cubicBezTo>
                <a:cubicBezTo>
                  <a:pt x="19419" y="14415"/>
                  <a:pt x="19472" y="14492"/>
                  <a:pt x="19499" y="14517"/>
                </a:cubicBezTo>
                <a:cubicBezTo>
                  <a:pt x="19525" y="14543"/>
                  <a:pt x="19605" y="14569"/>
                  <a:pt x="19632" y="14569"/>
                </a:cubicBezTo>
                <a:cubicBezTo>
                  <a:pt x="19658" y="14569"/>
                  <a:pt x="19711" y="14569"/>
                  <a:pt x="19738" y="14594"/>
                </a:cubicBezTo>
                <a:cubicBezTo>
                  <a:pt x="19765" y="14620"/>
                  <a:pt x="19791" y="14671"/>
                  <a:pt x="19791" y="14671"/>
                </a:cubicBezTo>
                <a:cubicBezTo>
                  <a:pt x="19844" y="14697"/>
                  <a:pt x="19924" y="14697"/>
                  <a:pt x="19951" y="14722"/>
                </a:cubicBezTo>
                <a:cubicBezTo>
                  <a:pt x="19977" y="14722"/>
                  <a:pt x="20004" y="14748"/>
                  <a:pt x="20031" y="14748"/>
                </a:cubicBezTo>
                <a:cubicBezTo>
                  <a:pt x="20057" y="14773"/>
                  <a:pt x="20137" y="14748"/>
                  <a:pt x="20190" y="14773"/>
                </a:cubicBezTo>
                <a:cubicBezTo>
                  <a:pt x="20217" y="14773"/>
                  <a:pt x="20243" y="14825"/>
                  <a:pt x="20270" y="14825"/>
                </a:cubicBezTo>
                <a:cubicBezTo>
                  <a:pt x="20297" y="14876"/>
                  <a:pt x="20350" y="14927"/>
                  <a:pt x="20350" y="14953"/>
                </a:cubicBezTo>
                <a:cubicBezTo>
                  <a:pt x="20376" y="15004"/>
                  <a:pt x="20376" y="15081"/>
                  <a:pt x="20350" y="15132"/>
                </a:cubicBezTo>
                <a:cubicBezTo>
                  <a:pt x="20350" y="15132"/>
                  <a:pt x="20297" y="15157"/>
                  <a:pt x="20270" y="15157"/>
                </a:cubicBezTo>
                <a:cubicBezTo>
                  <a:pt x="20243" y="15208"/>
                  <a:pt x="20243" y="15285"/>
                  <a:pt x="20217" y="15311"/>
                </a:cubicBezTo>
                <a:cubicBezTo>
                  <a:pt x="20217" y="15336"/>
                  <a:pt x="20217" y="15388"/>
                  <a:pt x="20190" y="15413"/>
                </a:cubicBezTo>
                <a:cubicBezTo>
                  <a:pt x="20190" y="15439"/>
                  <a:pt x="20137" y="15490"/>
                  <a:pt x="20110" y="15516"/>
                </a:cubicBezTo>
                <a:cubicBezTo>
                  <a:pt x="20110" y="15516"/>
                  <a:pt x="20084" y="15567"/>
                  <a:pt x="20057" y="15592"/>
                </a:cubicBezTo>
                <a:cubicBezTo>
                  <a:pt x="20057" y="15618"/>
                  <a:pt x="20031" y="15695"/>
                  <a:pt x="20031" y="15720"/>
                </a:cubicBezTo>
                <a:cubicBezTo>
                  <a:pt x="20004" y="15746"/>
                  <a:pt x="19977" y="15772"/>
                  <a:pt x="19977" y="15797"/>
                </a:cubicBezTo>
                <a:cubicBezTo>
                  <a:pt x="19951" y="15797"/>
                  <a:pt x="19871" y="15823"/>
                  <a:pt x="19844" y="15848"/>
                </a:cubicBezTo>
                <a:cubicBezTo>
                  <a:pt x="19818" y="15874"/>
                  <a:pt x="19738" y="15976"/>
                  <a:pt x="19711" y="16002"/>
                </a:cubicBezTo>
                <a:cubicBezTo>
                  <a:pt x="19685" y="16027"/>
                  <a:pt x="19632" y="16079"/>
                  <a:pt x="19605" y="16130"/>
                </a:cubicBezTo>
                <a:cubicBezTo>
                  <a:pt x="19578" y="16155"/>
                  <a:pt x="19552" y="16207"/>
                  <a:pt x="19552" y="16232"/>
                </a:cubicBezTo>
                <a:cubicBezTo>
                  <a:pt x="19525" y="16258"/>
                  <a:pt x="19499" y="16335"/>
                  <a:pt x="19499" y="16360"/>
                </a:cubicBezTo>
                <a:cubicBezTo>
                  <a:pt x="19499" y="16411"/>
                  <a:pt x="19552" y="16514"/>
                  <a:pt x="19552" y="16565"/>
                </a:cubicBezTo>
                <a:cubicBezTo>
                  <a:pt x="19578" y="16616"/>
                  <a:pt x="19632" y="16718"/>
                  <a:pt x="19658" y="16795"/>
                </a:cubicBezTo>
                <a:cubicBezTo>
                  <a:pt x="19685" y="16846"/>
                  <a:pt x="19765" y="16923"/>
                  <a:pt x="19791" y="16974"/>
                </a:cubicBezTo>
                <a:cubicBezTo>
                  <a:pt x="19818" y="17026"/>
                  <a:pt x="19791" y="17128"/>
                  <a:pt x="19818" y="17179"/>
                </a:cubicBezTo>
                <a:cubicBezTo>
                  <a:pt x="19844" y="17230"/>
                  <a:pt x="19924" y="17307"/>
                  <a:pt x="19951" y="17333"/>
                </a:cubicBezTo>
                <a:cubicBezTo>
                  <a:pt x="19977" y="17358"/>
                  <a:pt x="20057" y="17384"/>
                  <a:pt x="20084" y="17409"/>
                </a:cubicBezTo>
                <a:cubicBezTo>
                  <a:pt x="20137" y="17409"/>
                  <a:pt x="20243" y="17409"/>
                  <a:pt x="20297" y="17409"/>
                </a:cubicBezTo>
                <a:cubicBezTo>
                  <a:pt x="20350" y="17409"/>
                  <a:pt x="20483" y="17409"/>
                  <a:pt x="20536" y="17409"/>
                </a:cubicBezTo>
                <a:cubicBezTo>
                  <a:pt x="20589" y="17409"/>
                  <a:pt x="20696" y="17409"/>
                  <a:pt x="20722" y="17409"/>
                </a:cubicBezTo>
                <a:cubicBezTo>
                  <a:pt x="20749" y="17409"/>
                  <a:pt x="20802" y="17435"/>
                  <a:pt x="20829" y="17435"/>
                </a:cubicBezTo>
                <a:cubicBezTo>
                  <a:pt x="20855" y="17461"/>
                  <a:pt x="20855" y="17537"/>
                  <a:pt x="20882" y="17563"/>
                </a:cubicBezTo>
                <a:cubicBezTo>
                  <a:pt x="20882" y="17589"/>
                  <a:pt x="20829" y="17640"/>
                  <a:pt x="20855" y="17665"/>
                </a:cubicBezTo>
                <a:cubicBezTo>
                  <a:pt x="20855" y="17717"/>
                  <a:pt x="20908" y="17768"/>
                  <a:pt x="20935" y="17793"/>
                </a:cubicBezTo>
                <a:cubicBezTo>
                  <a:pt x="20935" y="17819"/>
                  <a:pt x="20962" y="17896"/>
                  <a:pt x="20935" y="17947"/>
                </a:cubicBezTo>
                <a:cubicBezTo>
                  <a:pt x="20935" y="17972"/>
                  <a:pt x="20855" y="17998"/>
                  <a:pt x="20855" y="18049"/>
                </a:cubicBezTo>
                <a:cubicBezTo>
                  <a:pt x="20829" y="18075"/>
                  <a:pt x="20855" y="18126"/>
                  <a:pt x="20855" y="18152"/>
                </a:cubicBezTo>
                <a:cubicBezTo>
                  <a:pt x="20855" y="18203"/>
                  <a:pt x="20882" y="18280"/>
                  <a:pt x="20882" y="18331"/>
                </a:cubicBezTo>
                <a:cubicBezTo>
                  <a:pt x="20882" y="18356"/>
                  <a:pt x="20855" y="18459"/>
                  <a:pt x="20829" y="18484"/>
                </a:cubicBezTo>
                <a:cubicBezTo>
                  <a:pt x="20829" y="18484"/>
                  <a:pt x="20749" y="18484"/>
                  <a:pt x="20722" y="18510"/>
                </a:cubicBezTo>
                <a:cubicBezTo>
                  <a:pt x="20696" y="18510"/>
                  <a:pt x="20642" y="18536"/>
                  <a:pt x="20616" y="18561"/>
                </a:cubicBezTo>
                <a:cubicBezTo>
                  <a:pt x="20589" y="18561"/>
                  <a:pt x="20563" y="18612"/>
                  <a:pt x="20563" y="18638"/>
                </a:cubicBezTo>
                <a:cubicBezTo>
                  <a:pt x="20563" y="18689"/>
                  <a:pt x="20589" y="18766"/>
                  <a:pt x="20589" y="18791"/>
                </a:cubicBezTo>
                <a:cubicBezTo>
                  <a:pt x="20616" y="18868"/>
                  <a:pt x="20722" y="18996"/>
                  <a:pt x="20722" y="19073"/>
                </a:cubicBezTo>
                <a:cubicBezTo>
                  <a:pt x="20722" y="19099"/>
                  <a:pt x="20696" y="19175"/>
                  <a:pt x="20696" y="19201"/>
                </a:cubicBezTo>
                <a:cubicBezTo>
                  <a:pt x="20669" y="19226"/>
                  <a:pt x="20589" y="19278"/>
                  <a:pt x="20536" y="19303"/>
                </a:cubicBezTo>
                <a:cubicBezTo>
                  <a:pt x="20509" y="19303"/>
                  <a:pt x="20430" y="19329"/>
                  <a:pt x="20403" y="19303"/>
                </a:cubicBezTo>
                <a:cubicBezTo>
                  <a:pt x="20376" y="19303"/>
                  <a:pt x="20323" y="19278"/>
                  <a:pt x="20270" y="19252"/>
                </a:cubicBezTo>
                <a:cubicBezTo>
                  <a:pt x="20270" y="19252"/>
                  <a:pt x="20217" y="19252"/>
                  <a:pt x="20190" y="19226"/>
                </a:cubicBezTo>
                <a:cubicBezTo>
                  <a:pt x="20164" y="19226"/>
                  <a:pt x="20110" y="19201"/>
                  <a:pt x="20057" y="19175"/>
                </a:cubicBezTo>
                <a:cubicBezTo>
                  <a:pt x="20031" y="19175"/>
                  <a:pt x="20004" y="19150"/>
                  <a:pt x="20004" y="19150"/>
                </a:cubicBezTo>
                <a:cubicBezTo>
                  <a:pt x="19977" y="19124"/>
                  <a:pt x="19924" y="19099"/>
                  <a:pt x="19898" y="19073"/>
                </a:cubicBezTo>
                <a:cubicBezTo>
                  <a:pt x="19871" y="19022"/>
                  <a:pt x="19871" y="18945"/>
                  <a:pt x="19844" y="18894"/>
                </a:cubicBezTo>
                <a:cubicBezTo>
                  <a:pt x="19818" y="18843"/>
                  <a:pt x="19791" y="18715"/>
                  <a:pt x="19765" y="18663"/>
                </a:cubicBezTo>
                <a:cubicBezTo>
                  <a:pt x="19765" y="18612"/>
                  <a:pt x="19711" y="18561"/>
                  <a:pt x="19685" y="18536"/>
                </a:cubicBezTo>
                <a:cubicBezTo>
                  <a:pt x="19658" y="18510"/>
                  <a:pt x="19578" y="18459"/>
                  <a:pt x="19552" y="18459"/>
                </a:cubicBezTo>
                <a:cubicBezTo>
                  <a:pt x="19525" y="18459"/>
                  <a:pt x="19445" y="18459"/>
                  <a:pt x="19419" y="18459"/>
                </a:cubicBezTo>
                <a:cubicBezTo>
                  <a:pt x="19366" y="18459"/>
                  <a:pt x="19286" y="18408"/>
                  <a:pt x="19259" y="18408"/>
                </a:cubicBezTo>
                <a:cubicBezTo>
                  <a:pt x="19206" y="18408"/>
                  <a:pt x="19100" y="18433"/>
                  <a:pt x="19073" y="18459"/>
                </a:cubicBezTo>
                <a:cubicBezTo>
                  <a:pt x="19020" y="18484"/>
                  <a:pt x="18940" y="18510"/>
                  <a:pt x="18887" y="18536"/>
                </a:cubicBezTo>
                <a:cubicBezTo>
                  <a:pt x="18860" y="18561"/>
                  <a:pt x="18833" y="18612"/>
                  <a:pt x="18807" y="18612"/>
                </a:cubicBezTo>
                <a:cubicBezTo>
                  <a:pt x="18754" y="18638"/>
                  <a:pt x="18674" y="18612"/>
                  <a:pt x="18621" y="18612"/>
                </a:cubicBezTo>
                <a:cubicBezTo>
                  <a:pt x="18594" y="18638"/>
                  <a:pt x="18567" y="18689"/>
                  <a:pt x="18541" y="18689"/>
                </a:cubicBezTo>
                <a:cubicBezTo>
                  <a:pt x="18514" y="18689"/>
                  <a:pt x="18488" y="18663"/>
                  <a:pt x="18461" y="18638"/>
                </a:cubicBezTo>
                <a:cubicBezTo>
                  <a:pt x="18434" y="18612"/>
                  <a:pt x="18434" y="18561"/>
                  <a:pt x="18408" y="18536"/>
                </a:cubicBezTo>
                <a:cubicBezTo>
                  <a:pt x="18408" y="18510"/>
                  <a:pt x="18328" y="18510"/>
                  <a:pt x="18301" y="18510"/>
                </a:cubicBezTo>
                <a:cubicBezTo>
                  <a:pt x="18275" y="18510"/>
                  <a:pt x="18168" y="18510"/>
                  <a:pt x="18115" y="18510"/>
                </a:cubicBezTo>
                <a:cubicBezTo>
                  <a:pt x="18089" y="18536"/>
                  <a:pt x="18062" y="18587"/>
                  <a:pt x="18035" y="18612"/>
                </a:cubicBezTo>
                <a:cubicBezTo>
                  <a:pt x="18009" y="18638"/>
                  <a:pt x="17956" y="18663"/>
                  <a:pt x="17929" y="18663"/>
                </a:cubicBezTo>
                <a:cubicBezTo>
                  <a:pt x="17902" y="18689"/>
                  <a:pt x="17902" y="18715"/>
                  <a:pt x="17902" y="18740"/>
                </a:cubicBezTo>
                <a:cubicBezTo>
                  <a:pt x="17876" y="18766"/>
                  <a:pt x="17902" y="18843"/>
                  <a:pt x="17876" y="18868"/>
                </a:cubicBezTo>
                <a:cubicBezTo>
                  <a:pt x="17876" y="18894"/>
                  <a:pt x="17849" y="18919"/>
                  <a:pt x="17823" y="18919"/>
                </a:cubicBezTo>
                <a:cubicBezTo>
                  <a:pt x="17823" y="18945"/>
                  <a:pt x="17769" y="18971"/>
                  <a:pt x="17743" y="19022"/>
                </a:cubicBezTo>
                <a:cubicBezTo>
                  <a:pt x="17743" y="19022"/>
                  <a:pt x="17769" y="19073"/>
                  <a:pt x="17743" y="19099"/>
                </a:cubicBezTo>
                <a:cubicBezTo>
                  <a:pt x="17743" y="19124"/>
                  <a:pt x="17716" y="19201"/>
                  <a:pt x="17690" y="19201"/>
                </a:cubicBezTo>
                <a:cubicBezTo>
                  <a:pt x="17663" y="19226"/>
                  <a:pt x="17583" y="19226"/>
                  <a:pt x="17557" y="19252"/>
                </a:cubicBezTo>
                <a:cubicBezTo>
                  <a:pt x="17530" y="19252"/>
                  <a:pt x="17477" y="19329"/>
                  <a:pt x="17450" y="19354"/>
                </a:cubicBezTo>
                <a:cubicBezTo>
                  <a:pt x="17450" y="19406"/>
                  <a:pt x="17477" y="19482"/>
                  <a:pt x="17477" y="19534"/>
                </a:cubicBezTo>
                <a:cubicBezTo>
                  <a:pt x="17477" y="19585"/>
                  <a:pt x="17424" y="19687"/>
                  <a:pt x="17424" y="19738"/>
                </a:cubicBezTo>
                <a:cubicBezTo>
                  <a:pt x="17424" y="19790"/>
                  <a:pt x="17424" y="19866"/>
                  <a:pt x="17424" y="19917"/>
                </a:cubicBezTo>
                <a:cubicBezTo>
                  <a:pt x="17397" y="19943"/>
                  <a:pt x="17344" y="19994"/>
                  <a:pt x="17344" y="20020"/>
                </a:cubicBezTo>
                <a:cubicBezTo>
                  <a:pt x="17317" y="20071"/>
                  <a:pt x="17344" y="20148"/>
                  <a:pt x="17344" y="20199"/>
                </a:cubicBezTo>
                <a:cubicBezTo>
                  <a:pt x="17317" y="20225"/>
                  <a:pt x="17317" y="20301"/>
                  <a:pt x="17291" y="20353"/>
                </a:cubicBezTo>
                <a:cubicBezTo>
                  <a:pt x="17264" y="20378"/>
                  <a:pt x="17237" y="20404"/>
                  <a:pt x="17211" y="20429"/>
                </a:cubicBezTo>
                <a:cubicBezTo>
                  <a:pt x="17184" y="20455"/>
                  <a:pt x="17078" y="20455"/>
                  <a:pt x="17051" y="20481"/>
                </a:cubicBezTo>
                <a:cubicBezTo>
                  <a:pt x="17025" y="20481"/>
                  <a:pt x="16945" y="20455"/>
                  <a:pt x="16918" y="20481"/>
                </a:cubicBezTo>
                <a:cubicBezTo>
                  <a:pt x="16918" y="20506"/>
                  <a:pt x="16918" y="20532"/>
                  <a:pt x="16918" y="20557"/>
                </a:cubicBezTo>
                <a:cubicBezTo>
                  <a:pt x="16892" y="20583"/>
                  <a:pt x="16838" y="20634"/>
                  <a:pt x="16812" y="20634"/>
                </a:cubicBezTo>
                <a:cubicBezTo>
                  <a:pt x="16785" y="20660"/>
                  <a:pt x="16705" y="20685"/>
                  <a:pt x="16652" y="20685"/>
                </a:cubicBezTo>
                <a:cubicBezTo>
                  <a:pt x="16626" y="20685"/>
                  <a:pt x="16572" y="20660"/>
                  <a:pt x="16546" y="20634"/>
                </a:cubicBezTo>
                <a:cubicBezTo>
                  <a:pt x="16519" y="20634"/>
                  <a:pt x="16413" y="20634"/>
                  <a:pt x="16386" y="20634"/>
                </a:cubicBezTo>
                <a:cubicBezTo>
                  <a:pt x="16360" y="20608"/>
                  <a:pt x="16280" y="20583"/>
                  <a:pt x="16253" y="20557"/>
                </a:cubicBezTo>
                <a:cubicBezTo>
                  <a:pt x="16227" y="20532"/>
                  <a:pt x="16200" y="20481"/>
                  <a:pt x="16200" y="20429"/>
                </a:cubicBezTo>
                <a:cubicBezTo>
                  <a:pt x="16200" y="20404"/>
                  <a:pt x="16280" y="20378"/>
                  <a:pt x="16280" y="20353"/>
                </a:cubicBezTo>
                <a:cubicBezTo>
                  <a:pt x="16280" y="20301"/>
                  <a:pt x="16227" y="20225"/>
                  <a:pt x="16200" y="20199"/>
                </a:cubicBezTo>
                <a:cubicBezTo>
                  <a:pt x="16173" y="20148"/>
                  <a:pt x="16094" y="20148"/>
                  <a:pt x="16067" y="20122"/>
                </a:cubicBezTo>
                <a:cubicBezTo>
                  <a:pt x="16014" y="20097"/>
                  <a:pt x="15934" y="20071"/>
                  <a:pt x="15881" y="20045"/>
                </a:cubicBezTo>
                <a:cubicBezTo>
                  <a:pt x="15854" y="20045"/>
                  <a:pt x="15801" y="20097"/>
                  <a:pt x="15774" y="20097"/>
                </a:cubicBezTo>
                <a:cubicBezTo>
                  <a:pt x="15748" y="20097"/>
                  <a:pt x="15695" y="20097"/>
                  <a:pt x="15668" y="20097"/>
                </a:cubicBezTo>
                <a:cubicBezTo>
                  <a:pt x="15641" y="20122"/>
                  <a:pt x="15615" y="20173"/>
                  <a:pt x="15588" y="20199"/>
                </a:cubicBezTo>
                <a:cubicBezTo>
                  <a:pt x="15562" y="20225"/>
                  <a:pt x="15482" y="20250"/>
                  <a:pt x="15429" y="20276"/>
                </a:cubicBezTo>
                <a:cubicBezTo>
                  <a:pt x="15402" y="20276"/>
                  <a:pt x="15322" y="20276"/>
                  <a:pt x="15296" y="20276"/>
                </a:cubicBezTo>
                <a:cubicBezTo>
                  <a:pt x="15242" y="20276"/>
                  <a:pt x="15189" y="20301"/>
                  <a:pt x="15163" y="20327"/>
                </a:cubicBezTo>
                <a:cubicBezTo>
                  <a:pt x="15136" y="20327"/>
                  <a:pt x="15109" y="20378"/>
                  <a:pt x="15083" y="20404"/>
                </a:cubicBezTo>
                <a:cubicBezTo>
                  <a:pt x="15030" y="20404"/>
                  <a:pt x="14976" y="20429"/>
                  <a:pt x="14923" y="20429"/>
                </a:cubicBezTo>
                <a:cubicBezTo>
                  <a:pt x="14897" y="20429"/>
                  <a:pt x="14843" y="20404"/>
                  <a:pt x="14817" y="20404"/>
                </a:cubicBezTo>
                <a:cubicBezTo>
                  <a:pt x="14764" y="20404"/>
                  <a:pt x="14710" y="20404"/>
                  <a:pt x="14684" y="20404"/>
                </a:cubicBezTo>
                <a:cubicBezTo>
                  <a:pt x="14631" y="20404"/>
                  <a:pt x="14551" y="20429"/>
                  <a:pt x="14524" y="20404"/>
                </a:cubicBezTo>
                <a:cubicBezTo>
                  <a:pt x="14498" y="20404"/>
                  <a:pt x="14498" y="20353"/>
                  <a:pt x="14471" y="20353"/>
                </a:cubicBezTo>
                <a:cubicBezTo>
                  <a:pt x="14471" y="20327"/>
                  <a:pt x="14471" y="20276"/>
                  <a:pt x="14444" y="20250"/>
                </a:cubicBezTo>
                <a:cubicBezTo>
                  <a:pt x="14444" y="20225"/>
                  <a:pt x="14391" y="20199"/>
                  <a:pt x="14338" y="20199"/>
                </a:cubicBezTo>
                <a:cubicBezTo>
                  <a:pt x="14338" y="20199"/>
                  <a:pt x="14285" y="20225"/>
                  <a:pt x="14258" y="20225"/>
                </a:cubicBezTo>
                <a:cubicBezTo>
                  <a:pt x="14232" y="20250"/>
                  <a:pt x="14178" y="20276"/>
                  <a:pt x="14178" y="20276"/>
                </a:cubicBezTo>
                <a:cubicBezTo>
                  <a:pt x="14152" y="20301"/>
                  <a:pt x="14125" y="20353"/>
                  <a:pt x="14099" y="20378"/>
                </a:cubicBezTo>
                <a:cubicBezTo>
                  <a:pt x="14072" y="20378"/>
                  <a:pt x="14045" y="20378"/>
                  <a:pt x="14019" y="20378"/>
                </a:cubicBezTo>
                <a:cubicBezTo>
                  <a:pt x="13992" y="20378"/>
                  <a:pt x="13966" y="20404"/>
                  <a:pt x="13939" y="20404"/>
                </a:cubicBezTo>
                <a:cubicBezTo>
                  <a:pt x="13912" y="20429"/>
                  <a:pt x="13859" y="20506"/>
                  <a:pt x="13833" y="20506"/>
                </a:cubicBezTo>
                <a:cubicBezTo>
                  <a:pt x="13779" y="20532"/>
                  <a:pt x="13700" y="20557"/>
                  <a:pt x="13646" y="20557"/>
                </a:cubicBezTo>
                <a:cubicBezTo>
                  <a:pt x="13593" y="20557"/>
                  <a:pt x="13460" y="20532"/>
                  <a:pt x="13407" y="20557"/>
                </a:cubicBezTo>
                <a:cubicBezTo>
                  <a:pt x="13407" y="20557"/>
                  <a:pt x="13380" y="20608"/>
                  <a:pt x="13354" y="20608"/>
                </a:cubicBezTo>
                <a:cubicBezTo>
                  <a:pt x="13327" y="20634"/>
                  <a:pt x="13274" y="20634"/>
                  <a:pt x="13247" y="20634"/>
                </a:cubicBezTo>
                <a:cubicBezTo>
                  <a:pt x="13221" y="20660"/>
                  <a:pt x="13221" y="20736"/>
                  <a:pt x="13194" y="20762"/>
                </a:cubicBezTo>
                <a:cubicBezTo>
                  <a:pt x="13167" y="20788"/>
                  <a:pt x="13114" y="20813"/>
                  <a:pt x="13088" y="20813"/>
                </a:cubicBezTo>
                <a:cubicBezTo>
                  <a:pt x="13061" y="20839"/>
                  <a:pt x="12981" y="20916"/>
                  <a:pt x="12955" y="20941"/>
                </a:cubicBezTo>
                <a:cubicBezTo>
                  <a:pt x="12955" y="20967"/>
                  <a:pt x="12928" y="21018"/>
                  <a:pt x="12901" y="21044"/>
                </a:cubicBezTo>
                <a:cubicBezTo>
                  <a:pt x="12901" y="21044"/>
                  <a:pt x="12848" y="21069"/>
                  <a:pt x="12822" y="21069"/>
                </a:cubicBezTo>
                <a:cubicBezTo>
                  <a:pt x="12768" y="21120"/>
                  <a:pt x="12635" y="21146"/>
                  <a:pt x="12582" y="21197"/>
                </a:cubicBezTo>
                <a:cubicBezTo>
                  <a:pt x="12556" y="21197"/>
                  <a:pt x="12529" y="21274"/>
                  <a:pt x="12502" y="21299"/>
                </a:cubicBezTo>
                <a:cubicBezTo>
                  <a:pt x="12476" y="21325"/>
                  <a:pt x="12423" y="21402"/>
                  <a:pt x="12423" y="21427"/>
                </a:cubicBezTo>
                <a:cubicBezTo>
                  <a:pt x="12396" y="21453"/>
                  <a:pt x="12316" y="21530"/>
                  <a:pt x="12290" y="21581"/>
                </a:cubicBezTo>
                <a:cubicBezTo>
                  <a:pt x="12236" y="21555"/>
                  <a:pt x="12210" y="21555"/>
                  <a:pt x="12183" y="21530"/>
                </a:cubicBezTo>
                <a:cubicBezTo>
                  <a:pt x="12103" y="21504"/>
                  <a:pt x="11944" y="21427"/>
                  <a:pt x="11864" y="21402"/>
                </a:cubicBezTo>
                <a:cubicBezTo>
                  <a:pt x="11811" y="21351"/>
                  <a:pt x="11731" y="21274"/>
                  <a:pt x="11678" y="21223"/>
                </a:cubicBezTo>
                <a:cubicBezTo>
                  <a:pt x="11651" y="21197"/>
                  <a:pt x="11571" y="21172"/>
                  <a:pt x="11545" y="21146"/>
                </a:cubicBezTo>
                <a:cubicBezTo>
                  <a:pt x="11518" y="21146"/>
                  <a:pt x="11492" y="21095"/>
                  <a:pt x="11465" y="21069"/>
                </a:cubicBezTo>
                <a:cubicBezTo>
                  <a:pt x="11438" y="21044"/>
                  <a:pt x="11438" y="20992"/>
                  <a:pt x="11438" y="20967"/>
                </a:cubicBezTo>
                <a:cubicBezTo>
                  <a:pt x="11412" y="20941"/>
                  <a:pt x="11438" y="20890"/>
                  <a:pt x="11438" y="20890"/>
                </a:cubicBezTo>
                <a:cubicBezTo>
                  <a:pt x="11465" y="20864"/>
                  <a:pt x="11545" y="20839"/>
                  <a:pt x="11571" y="20813"/>
                </a:cubicBezTo>
                <a:cubicBezTo>
                  <a:pt x="11625" y="20813"/>
                  <a:pt x="11678" y="20762"/>
                  <a:pt x="11731" y="20711"/>
                </a:cubicBezTo>
                <a:cubicBezTo>
                  <a:pt x="11758" y="20685"/>
                  <a:pt x="11811" y="20634"/>
                  <a:pt x="11837" y="20583"/>
                </a:cubicBezTo>
                <a:cubicBezTo>
                  <a:pt x="11864" y="20557"/>
                  <a:pt x="11917" y="20506"/>
                  <a:pt x="11944" y="20481"/>
                </a:cubicBezTo>
                <a:cubicBezTo>
                  <a:pt x="11970" y="20455"/>
                  <a:pt x="12050" y="20429"/>
                  <a:pt x="12077" y="20404"/>
                </a:cubicBezTo>
                <a:cubicBezTo>
                  <a:pt x="12103" y="20378"/>
                  <a:pt x="12103" y="20327"/>
                  <a:pt x="12103" y="20301"/>
                </a:cubicBezTo>
                <a:cubicBezTo>
                  <a:pt x="12103" y="20276"/>
                  <a:pt x="12103" y="20225"/>
                  <a:pt x="12103" y="20199"/>
                </a:cubicBezTo>
                <a:cubicBezTo>
                  <a:pt x="12130" y="20173"/>
                  <a:pt x="12210" y="20148"/>
                  <a:pt x="12210" y="20122"/>
                </a:cubicBezTo>
                <a:cubicBezTo>
                  <a:pt x="12236" y="20097"/>
                  <a:pt x="12263" y="20045"/>
                  <a:pt x="12263" y="19994"/>
                </a:cubicBezTo>
                <a:cubicBezTo>
                  <a:pt x="12290" y="19969"/>
                  <a:pt x="12343" y="19917"/>
                  <a:pt x="12316" y="19866"/>
                </a:cubicBezTo>
                <a:cubicBezTo>
                  <a:pt x="12316" y="19841"/>
                  <a:pt x="12263" y="19790"/>
                  <a:pt x="12263" y="19764"/>
                </a:cubicBezTo>
                <a:cubicBezTo>
                  <a:pt x="12236" y="19764"/>
                  <a:pt x="12183" y="19764"/>
                  <a:pt x="12183" y="19738"/>
                </a:cubicBezTo>
                <a:cubicBezTo>
                  <a:pt x="12157" y="19713"/>
                  <a:pt x="12103" y="19662"/>
                  <a:pt x="12103" y="19636"/>
                </a:cubicBezTo>
                <a:cubicBezTo>
                  <a:pt x="12103" y="19610"/>
                  <a:pt x="12103" y="19534"/>
                  <a:pt x="12103" y="19482"/>
                </a:cubicBezTo>
                <a:cubicBezTo>
                  <a:pt x="12130" y="19457"/>
                  <a:pt x="12183" y="19406"/>
                  <a:pt x="12210" y="19380"/>
                </a:cubicBezTo>
                <a:cubicBezTo>
                  <a:pt x="12210" y="19329"/>
                  <a:pt x="12183" y="19252"/>
                  <a:pt x="12183" y="19201"/>
                </a:cubicBezTo>
                <a:cubicBezTo>
                  <a:pt x="12183" y="19175"/>
                  <a:pt x="12236" y="19124"/>
                  <a:pt x="12236" y="19073"/>
                </a:cubicBezTo>
                <a:cubicBezTo>
                  <a:pt x="12236" y="19047"/>
                  <a:pt x="12210" y="19022"/>
                  <a:pt x="12183" y="19022"/>
                </a:cubicBezTo>
                <a:cubicBezTo>
                  <a:pt x="12183" y="18996"/>
                  <a:pt x="12157" y="18945"/>
                  <a:pt x="12130" y="18945"/>
                </a:cubicBezTo>
                <a:cubicBezTo>
                  <a:pt x="12077" y="18919"/>
                  <a:pt x="11997" y="18945"/>
                  <a:pt x="11970" y="18919"/>
                </a:cubicBezTo>
                <a:cubicBezTo>
                  <a:pt x="11944" y="18919"/>
                  <a:pt x="11891" y="18868"/>
                  <a:pt x="11864" y="18843"/>
                </a:cubicBezTo>
                <a:cubicBezTo>
                  <a:pt x="11864" y="18817"/>
                  <a:pt x="11837" y="18740"/>
                  <a:pt x="11837" y="18689"/>
                </a:cubicBezTo>
                <a:cubicBezTo>
                  <a:pt x="11837" y="18663"/>
                  <a:pt x="11891" y="18612"/>
                  <a:pt x="11891" y="18561"/>
                </a:cubicBezTo>
                <a:cubicBezTo>
                  <a:pt x="11891" y="18536"/>
                  <a:pt x="11891" y="18459"/>
                  <a:pt x="11917" y="18433"/>
                </a:cubicBezTo>
                <a:cubicBezTo>
                  <a:pt x="11917" y="18408"/>
                  <a:pt x="11970" y="18356"/>
                  <a:pt x="11970" y="18331"/>
                </a:cubicBezTo>
                <a:cubicBezTo>
                  <a:pt x="11997" y="18305"/>
                  <a:pt x="11944" y="18228"/>
                  <a:pt x="11944" y="18203"/>
                </a:cubicBezTo>
                <a:cubicBezTo>
                  <a:pt x="11917" y="18177"/>
                  <a:pt x="11864" y="18126"/>
                  <a:pt x="11811" y="18126"/>
                </a:cubicBezTo>
                <a:cubicBezTo>
                  <a:pt x="11784" y="18100"/>
                  <a:pt x="11704" y="18126"/>
                  <a:pt x="11651" y="18126"/>
                </a:cubicBezTo>
                <a:cubicBezTo>
                  <a:pt x="11625" y="18126"/>
                  <a:pt x="11545" y="18152"/>
                  <a:pt x="11518" y="18152"/>
                </a:cubicBezTo>
                <a:cubicBezTo>
                  <a:pt x="11492" y="18152"/>
                  <a:pt x="11438" y="18126"/>
                  <a:pt x="11412" y="18126"/>
                </a:cubicBezTo>
                <a:cubicBezTo>
                  <a:pt x="11359" y="18100"/>
                  <a:pt x="11279" y="18024"/>
                  <a:pt x="11252" y="17998"/>
                </a:cubicBezTo>
                <a:cubicBezTo>
                  <a:pt x="11226" y="17972"/>
                  <a:pt x="11172" y="17896"/>
                  <a:pt x="11146" y="17870"/>
                </a:cubicBezTo>
                <a:cubicBezTo>
                  <a:pt x="11119" y="17845"/>
                  <a:pt x="11066" y="17819"/>
                  <a:pt x="11039" y="17819"/>
                </a:cubicBezTo>
                <a:cubicBezTo>
                  <a:pt x="11013" y="17819"/>
                  <a:pt x="10960" y="17845"/>
                  <a:pt x="10933" y="17870"/>
                </a:cubicBezTo>
                <a:cubicBezTo>
                  <a:pt x="10906" y="17870"/>
                  <a:pt x="10853" y="17921"/>
                  <a:pt x="10800" y="17947"/>
                </a:cubicBezTo>
                <a:cubicBezTo>
                  <a:pt x="10800" y="17947"/>
                  <a:pt x="10747" y="17972"/>
                  <a:pt x="10720" y="17972"/>
                </a:cubicBezTo>
                <a:cubicBezTo>
                  <a:pt x="10667" y="17998"/>
                  <a:pt x="10561" y="18075"/>
                  <a:pt x="10507" y="18100"/>
                </a:cubicBezTo>
                <a:cubicBezTo>
                  <a:pt x="10481" y="18100"/>
                  <a:pt x="10401" y="18152"/>
                  <a:pt x="10374" y="18152"/>
                </a:cubicBezTo>
                <a:cubicBezTo>
                  <a:pt x="10348" y="18126"/>
                  <a:pt x="10295" y="18075"/>
                  <a:pt x="10268" y="18049"/>
                </a:cubicBezTo>
                <a:cubicBezTo>
                  <a:pt x="10215" y="18024"/>
                  <a:pt x="10135" y="17998"/>
                  <a:pt x="10082" y="17998"/>
                </a:cubicBezTo>
                <a:cubicBezTo>
                  <a:pt x="10029" y="17998"/>
                  <a:pt x="9949" y="17998"/>
                  <a:pt x="9896" y="18024"/>
                </a:cubicBezTo>
                <a:cubicBezTo>
                  <a:pt x="9869" y="18024"/>
                  <a:pt x="9816" y="18049"/>
                  <a:pt x="9789" y="18049"/>
                </a:cubicBezTo>
                <a:cubicBezTo>
                  <a:pt x="9763" y="18075"/>
                  <a:pt x="9789" y="18177"/>
                  <a:pt x="9736" y="18177"/>
                </a:cubicBezTo>
                <a:cubicBezTo>
                  <a:pt x="9736" y="18203"/>
                  <a:pt x="9683" y="18177"/>
                  <a:pt x="9656" y="18177"/>
                </a:cubicBezTo>
                <a:cubicBezTo>
                  <a:pt x="9603" y="18152"/>
                  <a:pt x="9576" y="18075"/>
                  <a:pt x="9550" y="18024"/>
                </a:cubicBezTo>
                <a:cubicBezTo>
                  <a:pt x="9523" y="17972"/>
                  <a:pt x="9523" y="17845"/>
                  <a:pt x="9497" y="17793"/>
                </a:cubicBezTo>
                <a:cubicBezTo>
                  <a:pt x="9497" y="17768"/>
                  <a:pt x="9443" y="17717"/>
                  <a:pt x="9417" y="17717"/>
                </a:cubicBezTo>
                <a:cubicBezTo>
                  <a:pt x="9390" y="17717"/>
                  <a:pt x="9337" y="17717"/>
                  <a:pt x="9310" y="17742"/>
                </a:cubicBezTo>
                <a:cubicBezTo>
                  <a:pt x="9284" y="17742"/>
                  <a:pt x="9231" y="17819"/>
                  <a:pt x="9177" y="17819"/>
                </a:cubicBezTo>
                <a:cubicBezTo>
                  <a:pt x="9151" y="17845"/>
                  <a:pt x="9071" y="17845"/>
                  <a:pt x="9044" y="17819"/>
                </a:cubicBezTo>
                <a:cubicBezTo>
                  <a:pt x="8991" y="17819"/>
                  <a:pt x="8938" y="17768"/>
                  <a:pt x="8885" y="17768"/>
                </a:cubicBezTo>
                <a:cubicBezTo>
                  <a:pt x="8858" y="17742"/>
                  <a:pt x="8778" y="17691"/>
                  <a:pt x="8752" y="17691"/>
                </a:cubicBezTo>
                <a:cubicBezTo>
                  <a:pt x="8699" y="17691"/>
                  <a:pt x="8592" y="17691"/>
                  <a:pt x="8566" y="17691"/>
                </a:cubicBezTo>
                <a:cubicBezTo>
                  <a:pt x="8512" y="17665"/>
                  <a:pt x="8459" y="17640"/>
                  <a:pt x="8433" y="17640"/>
                </a:cubicBezTo>
                <a:cubicBezTo>
                  <a:pt x="8406" y="17614"/>
                  <a:pt x="8326" y="17563"/>
                  <a:pt x="8300" y="17537"/>
                </a:cubicBezTo>
                <a:cubicBezTo>
                  <a:pt x="8300" y="17512"/>
                  <a:pt x="8300" y="17461"/>
                  <a:pt x="8273" y="17461"/>
                </a:cubicBezTo>
                <a:cubicBezTo>
                  <a:pt x="8246" y="17409"/>
                  <a:pt x="8167" y="17384"/>
                  <a:pt x="8113" y="17384"/>
                </a:cubicBezTo>
                <a:cubicBezTo>
                  <a:pt x="8087" y="17358"/>
                  <a:pt x="8007" y="17384"/>
                  <a:pt x="7954" y="17384"/>
                </a:cubicBezTo>
                <a:cubicBezTo>
                  <a:pt x="7954" y="17384"/>
                  <a:pt x="7900" y="17409"/>
                  <a:pt x="7874" y="17435"/>
                </a:cubicBezTo>
                <a:cubicBezTo>
                  <a:pt x="7847" y="17461"/>
                  <a:pt x="7821" y="17563"/>
                  <a:pt x="7794" y="17589"/>
                </a:cubicBezTo>
                <a:cubicBezTo>
                  <a:pt x="7767" y="17589"/>
                  <a:pt x="7714" y="17614"/>
                  <a:pt x="7688" y="17614"/>
                </a:cubicBezTo>
                <a:cubicBezTo>
                  <a:pt x="7634" y="17640"/>
                  <a:pt x="7581" y="17691"/>
                  <a:pt x="7555" y="17691"/>
                </a:cubicBezTo>
                <a:cubicBezTo>
                  <a:pt x="7501" y="17717"/>
                  <a:pt x="7422" y="17717"/>
                  <a:pt x="7395" y="17691"/>
                </a:cubicBezTo>
                <a:cubicBezTo>
                  <a:pt x="7342" y="17691"/>
                  <a:pt x="7289" y="17665"/>
                  <a:pt x="7235" y="17665"/>
                </a:cubicBezTo>
                <a:cubicBezTo>
                  <a:pt x="7209" y="17640"/>
                  <a:pt x="7129" y="17614"/>
                  <a:pt x="7102" y="17589"/>
                </a:cubicBezTo>
                <a:cubicBezTo>
                  <a:pt x="7076" y="17589"/>
                  <a:pt x="6996" y="17563"/>
                  <a:pt x="6969" y="17537"/>
                </a:cubicBezTo>
                <a:cubicBezTo>
                  <a:pt x="6969" y="17512"/>
                  <a:pt x="6969" y="17461"/>
                  <a:pt x="6969" y="17435"/>
                </a:cubicBezTo>
                <a:cubicBezTo>
                  <a:pt x="6943" y="17384"/>
                  <a:pt x="6916" y="17307"/>
                  <a:pt x="6890" y="17281"/>
                </a:cubicBezTo>
                <a:cubicBezTo>
                  <a:pt x="6890" y="17281"/>
                  <a:pt x="6836" y="17256"/>
                  <a:pt x="6836" y="17256"/>
                </a:cubicBezTo>
                <a:cubicBezTo>
                  <a:pt x="6810" y="17281"/>
                  <a:pt x="6783" y="17307"/>
                  <a:pt x="6757" y="17333"/>
                </a:cubicBezTo>
                <a:cubicBezTo>
                  <a:pt x="6757" y="17358"/>
                  <a:pt x="6730" y="17435"/>
                  <a:pt x="6730" y="17461"/>
                </a:cubicBezTo>
                <a:cubicBezTo>
                  <a:pt x="6703" y="17486"/>
                  <a:pt x="6650" y="17537"/>
                  <a:pt x="6624" y="17537"/>
                </a:cubicBezTo>
                <a:cubicBezTo>
                  <a:pt x="6597" y="17537"/>
                  <a:pt x="6517" y="17537"/>
                  <a:pt x="6464" y="17512"/>
                </a:cubicBezTo>
                <a:cubicBezTo>
                  <a:pt x="6411" y="17486"/>
                  <a:pt x="6358" y="17409"/>
                  <a:pt x="6304" y="17384"/>
                </a:cubicBezTo>
                <a:cubicBezTo>
                  <a:pt x="6278" y="17358"/>
                  <a:pt x="6198" y="17333"/>
                  <a:pt x="6145" y="17307"/>
                </a:cubicBezTo>
                <a:cubicBezTo>
                  <a:pt x="6092" y="17281"/>
                  <a:pt x="5985" y="17256"/>
                  <a:pt x="5932" y="17205"/>
                </a:cubicBezTo>
                <a:cubicBezTo>
                  <a:pt x="5905" y="17179"/>
                  <a:pt x="5852" y="17128"/>
                  <a:pt x="5826" y="17128"/>
                </a:cubicBezTo>
                <a:cubicBezTo>
                  <a:pt x="5772" y="17102"/>
                  <a:pt x="5666" y="17051"/>
                  <a:pt x="5613" y="17051"/>
                </a:cubicBezTo>
                <a:cubicBezTo>
                  <a:pt x="5560" y="17051"/>
                  <a:pt x="5480" y="17051"/>
                  <a:pt x="5427" y="17077"/>
                </a:cubicBezTo>
                <a:cubicBezTo>
                  <a:pt x="5427" y="17102"/>
                  <a:pt x="5427" y="17179"/>
                  <a:pt x="5427" y="17205"/>
                </a:cubicBezTo>
                <a:cubicBezTo>
                  <a:pt x="5400" y="17230"/>
                  <a:pt x="5320" y="17281"/>
                  <a:pt x="5294" y="17307"/>
                </a:cubicBezTo>
                <a:cubicBezTo>
                  <a:pt x="5267" y="17307"/>
                  <a:pt x="5187" y="17281"/>
                  <a:pt x="5161" y="17256"/>
                </a:cubicBezTo>
                <a:cubicBezTo>
                  <a:pt x="5134" y="17256"/>
                  <a:pt x="5081" y="17230"/>
                  <a:pt x="5054" y="17230"/>
                </a:cubicBezTo>
                <a:cubicBezTo>
                  <a:pt x="5028" y="17230"/>
                  <a:pt x="4974" y="17230"/>
                  <a:pt x="4948" y="17230"/>
                </a:cubicBezTo>
                <a:cubicBezTo>
                  <a:pt x="4895" y="17230"/>
                  <a:pt x="4841" y="17205"/>
                  <a:pt x="4815" y="17205"/>
                </a:cubicBezTo>
                <a:cubicBezTo>
                  <a:pt x="4788" y="17205"/>
                  <a:pt x="4762" y="17256"/>
                  <a:pt x="4762" y="17256"/>
                </a:cubicBezTo>
                <a:cubicBezTo>
                  <a:pt x="4735" y="17256"/>
                  <a:pt x="4655" y="17230"/>
                  <a:pt x="4629" y="17205"/>
                </a:cubicBezTo>
                <a:cubicBezTo>
                  <a:pt x="4575" y="17179"/>
                  <a:pt x="4522" y="17077"/>
                  <a:pt x="4469" y="17051"/>
                </a:cubicBezTo>
                <a:cubicBezTo>
                  <a:pt x="4442" y="17026"/>
                  <a:pt x="4336" y="17000"/>
                  <a:pt x="4283" y="16974"/>
                </a:cubicBezTo>
                <a:cubicBezTo>
                  <a:pt x="4256" y="16974"/>
                  <a:pt x="4176" y="16949"/>
                  <a:pt x="4150" y="16949"/>
                </a:cubicBezTo>
                <a:cubicBezTo>
                  <a:pt x="4070" y="16923"/>
                  <a:pt x="3937" y="16923"/>
                  <a:pt x="3884" y="16898"/>
                </a:cubicBezTo>
                <a:cubicBezTo>
                  <a:pt x="3831" y="16872"/>
                  <a:pt x="3751" y="16821"/>
                  <a:pt x="3724" y="16795"/>
                </a:cubicBezTo>
                <a:cubicBezTo>
                  <a:pt x="3671" y="16770"/>
                  <a:pt x="3591" y="16693"/>
                  <a:pt x="3538" y="16667"/>
                </a:cubicBezTo>
                <a:cubicBezTo>
                  <a:pt x="3511" y="16642"/>
                  <a:pt x="3432" y="16616"/>
                  <a:pt x="3405" y="16616"/>
                </a:cubicBezTo>
                <a:cubicBezTo>
                  <a:pt x="3378" y="16616"/>
                  <a:pt x="3299" y="16616"/>
                  <a:pt x="3272" y="16616"/>
                </a:cubicBezTo>
                <a:cubicBezTo>
                  <a:pt x="3245" y="16616"/>
                  <a:pt x="3166" y="16642"/>
                  <a:pt x="3139" y="16667"/>
                </a:cubicBezTo>
                <a:cubicBezTo>
                  <a:pt x="3139" y="16693"/>
                  <a:pt x="3112" y="16718"/>
                  <a:pt x="3112" y="16744"/>
                </a:cubicBezTo>
                <a:cubicBezTo>
                  <a:pt x="3112" y="16795"/>
                  <a:pt x="3166" y="16846"/>
                  <a:pt x="3166" y="16872"/>
                </a:cubicBezTo>
                <a:cubicBezTo>
                  <a:pt x="3166" y="16898"/>
                  <a:pt x="3112" y="16923"/>
                  <a:pt x="3086" y="16923"/>
                </a:cubicBezTo>
                <a:cubicBezTo>
                  <a:pt x="3059" y="16923"/>
                  <a:pt x="3006" y="16898"/>
                  <a:pt x="3006" y="16872"/>
                </a:cubicBezTo>
                <a:cubicBezTo>
                  <a:pt x="2979" y="16872"/>
                  <a:pt x="2926" y="16821"/>
                  <a:pt x="2900" y="16795"/>
                </a:cubicBezTo>
                <a:cubicBezTo>
                  <a:pt x="2873" y="16770"/>
                  <a:pt x="2767" y="16770"/>
                  <a:pt x="2740" y="16718"/>
                </a:cubicBezTo>
                <a:cubicBezTo>
                  <a:pt x="2713" y="16718"/>
                  <a:pt x="2687" y="16667"/>
                  <a:pt x="2660" y="16642"/>
                </a:cubicBezTo>
                <a:cubicBezTo>
                  <a:pt x="2633" y="16616"/>
                  <a:pt x="2607" y="16565"/>
                  <a:pt x="2580" y="16565"/>
                </a:cubicBezTo>
                <a:cubicBezTo>
                  <a:pt x="2554" y="16514"/>
                  <a:pt x="2474" y="16437"/>
                  <a:pt x="2421" y="16411"/>
                </a:cubicBezTo>
                <a:cubicBezTo>
                  <a:pt x="2394" y="16360"/>
                  <a:pt x="2288" y="16335"/>
                  <a:pt x="2261" y="16309"/>
                </a:cubicBezTo>
                <a:cubicBezTo>
                  <a:pt x="2234" y="16283"/>
                  <a:pt x="2181" y="16207"/>
                  <a:pt x="2181" y="16181"/>
                </a:cubicBezTo>
                <a:cubicBezTo>
                  <a:pt x="2155" y="16130"/>
                  <a:pt x="2181" y="16027"/>
                  <a:pt x="2155" y="15976"/>
                </a:cubicBezTo>
                <a:cubicBezTo>
                  <a:pt x="2128" y="15951"/>
                  <a:pt x="2075" y="15874"/>
                  <a:pt x="2048" y="15848"/>
                </a:cubicBezTo>
                <a:cubicBezTo>
                  <a:pt x="2022" y="15823"/>
                  <a:pt x="1995" y="15772"/>
                  <a:pt x="1968" y="15746"/>
                </a:cubicBezTo>
                <a:cubicBezTo>
                  <a:pt x="1942" y="15695"/>
                  <a:pt x="1915" y="15618"/>
                  <a:pt x="1889" y="15592"/>
                </a:cubicBezTo>
                <a:cubicBezTo>
                  <a:pt x="1862" y="15567"/>
                  <a:pt x="1809" y="15567"/>
                  <a:pt x="1782" y="15541"/>
                </a:cubicBezTo>
                <a:cubicBezTo>
                  <a:pt x="1756" y="15516"/>
                  <a:pt x="1729" y="15516"/>
                  <a:pt x="1702" y="15490"/>
                </a:cubicBezTo>
                <a:cubicBezTo>
                  <a:pt x="1702" y="15464"/>
                  <a:pt x="1676" y="15439"/>
                  <a:pt x="1676" y="15413"/>
                </a:cubicBezTo>
                <a:cubicBezTo>
                  <a:pt x="1649" y="15388"/>
                  <a:pt x="1623" y="15311"/>
                  <a:pt x="1596" y="15260"/>
                </a:cubicBezTo>
                <a:cubicBezTo>
                  <a:pt x="1543" y="15208"/>
                  <a:pt x="1463" y="15106"/>
                  <a:pt x="1436" y="15055"/>
                </a:cubicBezTo>
                <a:cubicBezTo>
                  <a:pt x="1357" y="14978"/>
                  <a:pt x="1250" y="14876"/>
                  <a:pt x="1197" y="14799"/>
                </a:cubicBezTo>
                <a:cubicBezTo>
                  <a:pt x="1144" y="14773"/>
                  <a:pt x="1091" y="14645"/>
                  <a:pt x="1011" y="14645"/>
                </a:cubicBezTo>
                <a:cubicBezTo>
                  <a:pt x="984" y="14620"/>
                  <a:pt x="878" y="14645"/>
                  <a:pt x="851" y="14620"/>
                </a:cubicBezTo>
                <a:cubicBezTo>
                  <a:pt x="798" y="14620"/>
                  <a:pt x="745" y="14569"/>
                  <a:pt x="718" y="14543"/>
                </a:cubicBezTo>
                <a:cubicBezTo>
                  <a:pt x="665" y="14492"/>
                  <a:pt x="638" y="14415"/>
                  <a:pt x="612" y="14364"/>
                </a:cubicBezTo>
                <a:cubicBezTo>
                  <a:pt x="585" y="14338"/>
                  <a:pt x="532" y="14236"/>
                  <a:pt x="559" y="14185"/>
                </a:cubicBezTo>
                <a:cubicBezTo>
                  <a:pt x="585" y="14159"/>
                  <a:pt x="692" y="14159"/>
                  <a:pt x="692" y="14134"/>
                </a:cubicBezTo>
                <a:cubicBezTo>
                  <a:pt x="718" y="14108"/>
                  <a:pt x="718" y="14031"/>
                  <a:pt x="692" y="14006"/>
                </a:cubicBezTo>
                <a:cubicBezTo>
                  <a:pt x="665" y="13980"/>
                  <a:pt x="612" y="13929"/>
                  <a:pt x="585" y="13929"/>
                </a:cubicBezTo>
                <a:cubicBezTo>
                  <a:pt x="559" y="13903"/>
                  <a:pt x="479" y="13878"/>
                  <a:pt x="426" y="13852"/>
                </a:cubicBezTo>
                <a:cubicBezTo>
                  <a:pt x="399" y="13852"/>
                  <a:pt x="346" y="13878"/>
                  <a:pt x="319" y="13852"/>
                </a:cubicBezTo>
                <a:cubicBezTo>
                  <a:pt x="266" y="13852"/>
                  <a:pt x="186" y="13826"/>
                  <a:pt x="160" y="13801"/>
                </a:cubicBezTo>
                <a:cubicBezTo>
                  <a:pt x="133" y="13775"/>
                  <a:pt x="106" y="13699"/>
                  <a:pt x="106" y="13673"/>
                </a:cubicBezTo>
                <a:cubicBezTo>
                  <a:pt x="106" y="13647"/>
                  <a:pt x="133" y="13571"/>
                  <a:pt x="106" y="13545"/>
                </a:cubicBezTo>
                <a:cubicBezTo>
                  <a:pt x="106" y="13519"/>
                  <a:pt x="27" y="13519"/>
                  <a:pt x="27" y="13494"/>
                </a:cubicBezTo>
                <a:cubicBezTo>
                  <a:pt x="27" y="13468"/>
                  <a:pt x="27" y="13468"/>
                  <a:pt x="0" y="13468"/>
                </a:cubicBezTo>
                <a:cubicBezTo>
                  <a:pt x="27" y="13468"/>
                  <a:pt x="53" y="13468"/>
                  <a:pt x="80" y="13468"/>
                </a:cubicBezTo>
                <a:cubicBezTo>
                  <a:pt x="106" y="13468"/>
                  <a:pt x="186" y="13468"/>
                  <a:pt x="239" y="13468"/>
                </a:cubicBezTo>
                <a:cubicBezTo>
                  <a:pt x="266" y="13468"/>
                  <a:pt x="346" y="13417"/>
                  <a:pt x="372" y="13391"/>
                </a:cubicBezTo>
                <a:cubicBezTo>
                  <a:pt x="399" y="13366"/>
                  <a:pt x="426" y="13289"/>
                  <a:pt x="452" y="13238"/>
                </a:cubicBezTo>
                <a:cubicBezTo>
                  <a:pt x="479" y="13212"/>
                  <a:pt x="532" y="13161"/>
                  <a:pt x="532" y="13110"/>
                </a:cubicBezTo>
                <a:cubicBezTo>
                  <a:pt x="559" y="13084"/>
                  <a:pt x="559" y="13008"/>
                  <a:pt x="559" y="12982"/>
                </a:cubicBezTo>
                <a:cubicBezTo>
                  <a:pt x="585" y="12956"/>
                  <a:pt x="612" y="12931"/>
                  <a:pt x="612" y="12905"/>
                </a:cubicBezTo>
                <a:cubicBezTo>
                  <a:pt x="665" y="12880"/>
                  <a:pt x="692" y="12752"/>
                  <a:pt x="745" y="12726"/>
                </a:cubicBezTo>
                <a:cubicBezTo>
                  <a:pt x="771" y="12700"/>
                  <a:pt x="825" y="12675"/>
                  <a:pt x="851" y="12675"/>
                </a:cubicBezTo>
                <a:cubicBezTo>
                  <a:pt x="878" y="12675"/>
                  <a:pt x="958" y="12675"/>
                  <a:pt x="1011" y="12675"/>
                </a:cubicBezTo>
                <a:cubicBezTo>
                  <a:pt x="1037" y="12675"/>
                  <a:pt x="1091" y="12700"/>
                  <a:pt x="1117" y="12726"/>
                </a:cubicBezTo>
                <a:cubicBezTo>
                  <a:pt x="1144" y="12726"/>
                  <a:pt x="1224" y="12726"/>
                  <a:pt x="1224" y="12726"/>
                </a:cubicBezTo>
                <a:cubicBezTo>
                  <a:pt x="1277" y="12700"/>
                  <a:pt x="1277" y="12624"/>
                  <a:pt x="1303" y="12598"/>
                </a:cubicBezTo>
                <a:cubicBezTo>
                  <a:pt x="1330" y="12598"/>
                  <a:pt x="1383" y="12572"/>
                  <a:pt x="1383" y="12547"/>
                </a:cubicBezTo>
                <a:cubicBezTo>
                  <a:pt x="1410" y="12521"/>
                  <a:pt x="1410" y="12470"/>
                  <a:pt x="1383" y="12419"/>
                </a:cubicBezTo>
                <a:cubicBezTo>
                  <a:pt x="1383" y="12393"/>
                  <a:pt x="1357" y="12342"/>
                  <a:pt x="1330" y="12317"/>
                </a:cubicBezTo>
                <a:cubicBezTo>
                  <a:pt x="1277" y="12317"/>
                  <a:pt x="1197" y="12291"/>
                  <a:pt x="1170" y="12291"/>
                </a:cubicBezTo>
                <a:cubicBezTo>
                  <a:pt x="1144" y="12265"/>
                  <a:pt x="1064" y="12240"/>
                  <a:pt x="1037" y="12214"/>
                </a:cubicBezTo>
                <a:cubicBezTo>
                  <a:pt x="1037" y="12189"/>
                  <a:pt x="1011" y="12137"/>
                  <a:pt x="984" y="12112"/>
                </a:cubicBezTo>
                <a:cubicBezTo>
                  <a:pt x="984" y="12086"/>
                  <a:pt x="958" y="12061"/>
                  <a:pt x="958" y="12035"/>
                </a:cubicBezTo>
                <a:cubicBezTo>
                  <a:pt x="958" y="12009"/>
                  <a:pt x="1011" y="11984"/>
                  <a:pt x="1011" y="11984"/>
                </a:cubicBezTo>
                <a:cubicBezTo>
                  <a:pt x="1011" y="11958"/>
                  <a:pt x="984" y="11907"/>
                  <a:pt x="984" y="11881"/>
                </a:cubicBezTo>
                <a:cubicBezTo>
                  <a:pt x="984" y="11856"/>
                  <a:pt x="984" y="11805"/>
                  <a:pt x="984" y="11779"/>
                </a:cubicBezTo>
                <a:cubicBezTo>
                  <a:pt x="984" y="11754"/>
                  <a:pt x="958" y="11677"/>
                  <a:pt x="984" y="11626"/>
                </a:cubicBezTo>
                <a:cubicBezTo>
                  <a:pt x="984" y="11600"/>
                  <a:pt x="1011" y="11574"/>
                  <a:pt x="1037" y="11549"/>
                </a:cubicBezTo>
                <a:cubicBezTo>
                  <a:pt x="1064" y="11549"/>
                  <a:pt x="1117" y="11574"/>
                  <a:pt x="1117" y="11574"/>
                </a:cubicBezTo>
                <a:cubicBezTo>
                  <a:pt x="1144" y="11574"/>
                  <a:pt x="1224" y="11600"/>
                  <a:pt x="1250" y="11600"/>
                </a:cubicBezTo>
                <a:cubicBezTo>
                  <a:pt x="1250" y="11626"/>
                  <a:pt x="1224" y="11677"/>
                  <a:pt x="1250" y="11677"/>
                </a:cubicBezTo>
                <a:cubicBezTo>
                  <a:pt x="1250" y="11728"/>
                  <a:pt x="1303" y="11779"/>
                  <a:pt x="1330" y="11779"/>
                </a:cubicBezTo>
                <a:cubicBezTo>
                  <a:pt x="1357" y="11805"/>
                  <a:pt x="1436" y="11830"/>
                  <a:pt x="1463" y="11805"/>
                </a:cubicBezTo>
                <a:cubicBezTo>
                  <a:pt x="1490" y="11805"/>
                  <a:pt x="1516" y="11779"/>
                  <a:pt x="1543" y="11754"/>
                </a:cubicBezTo>
                <a:cubicBezTo>
                  <a:pt x="1569" y="11754"/>
                  <a:pt x="1596" y="11779"/>
                  <a:pt x="1596" y="11779"/>
                </a:cubicBezTo>
                <a:cubicBezTo>
                  <a:pt x="1623" y="11754"/>
                  <a:pt x="1676" y="11702"/>
                  <a:pt x="1676" y="11677"/>
                </a:cubicBezTo>
                <a:cubicBezTo>
                  <a:pt x="1676" y="11677"/>
                  <a:pt x="1649" y="11626"/>
                  <a:pt x="1649" y="11600"/>
                </a:cubicBezTo>
                <a:cubicBezTo>
                  <a:pt x="1623" y="11574"/>
                  <a:pt x="1569" y="11574"/>
                  <a:pt x="1543" y="11549"/>
                </a:cubicBezTo>
                <a:cubicBezTo>
                  <a:pt x="1516" y="11549"/>
                  <a:pt x="1463" y="11523"/>
                  <a:pt x="1463" y="11498"/>
                </a:cubicBezTo>
                <a:cubicBezTo>
                  <a:pt x="1463" y="11472"/>
                  <a:pt x="1463" y="11421"/>
                  <a:pt x="1463" y="11395"/>
                </a:cubicBezTo>
                <a:cubicBezTo>
                  <a:pt x="1490" y="11370"/>
                  <a:pt x="1543" y="11344"/>
                  <a:pt x="1569" y="11318"/>
                </a:cubicBezTo>
                <a:cubicBezTo>
                  <a:pt x="1596" y="11293"/>
                  <a:pt x="1649" y="11267"/>
                  <a:pt x="1676" y="11242"/>
                </a:cubicBezTo>
                <a:cubicBezTo>
                  <a:pt x="1676" y="11190"/>
                  <a:pt x="1676" y="11139"/>
                  <a:pt x="1702" y="11114"/>
                </a:cubicBezTo>
                <a:cubicBezTo>
                  <a:pt x="1729" y="11088"/>
                  <a:pt x="1782" y="11063"/>
                  <a:pt x="1809" y="11037"/>
                </a:cubicBezTo>
                <a:cubicBezTo>
                  <a:pt x="1809" y="11011"/>
                  <a:pt x="1835" y="10960"/>
                  <a:pt x="1862" y="10935"/>
                </a:cubicBezTo>
                <a:cubicBezTo>
                  <a:pt x="1862" y="10935"/>
                  <a:pt x="1915" y="10909"/>
                  <a:pt x="1915" y="10909"/>
                </a:cubicBezTo>
                <a:cubicBezTo>
                  <a:pt x="1942" y="10883"/>
                  <a:pt x="1995" y="10858"/>
                  <a:pt x="2022" y="10858"/>
                </a:cubicBezTo>
                <a:cubicBezTo>
                  <a:pt x="2075" y="10858"/>
                  <a:pt x="2155" y="10858"/>
                  <a:pt x="2181" y="10883"/>
                </a:cubicBezTo>
                <a:cubicBezTo>
                  <a:pt x="2208" y="10883"/>
                  <a:pt x="2261" y="10960"/>
                  <a:pt x="2288" y="10960"/>
                </a:cubicBezTo>
                <a:cubicBezTo>
                  <a:pt x="2314" y="10986"/>
                  <a:pt x="2394" y="11011"/>
                  <a:pt x="2421" y="11011"/>
                </a:cubicBezTo>
                <a:cubicBezTo>
                  <a:pt x="2447" y="11011"/>
                  <a:pt x="2527" y="11011"/>
                  <a:pt x="2554" y="10986"/>
                </a:cubicBezTo>
                <a:cubicBezTo>
                  <a:pt x="2580" y="10986"/>
                  <a:pt x="2580" y="10935"/>
                  <a:pt x="2580" y="10909"/>
                </a:cubicBezTo>
                <a:cubicBezTo>
                  <a:pt x="2580" y="10883"/>
                  <a:pt x="2580" y="10832"/>
                  <a:pt x="2554" y="10807"/>
                </a:cubicBezTo>
                <a:cubicBezTo>
                  <a:pt x="2554" y="10807"/>
                  <a:pt x="2527" y="10781"/>
                  <a:pt x="2527" y="10755"/>
                </a:cubicBezTo>
                <a:cubicBezTo>
                  <a:pt x="2500" y="10730"/>
                  <a:pt x="2554" y="10653"/>
                  <a:pt x="2554" y="10627"/>
                </a:cubicBezTo>
                <a:cubicBezTo>
                  <a:pt x="2554" y="10576"/>
                  <a:pt x="2580" y="10499"/>
                  <a:pt x="2554" y="10474"/>
                </a:cubicBezTo>
                <a:cubicBezTo>
                  <a:pt x="2554" y="10448"/>
                  <a:pt x="2474" y="10423"/>
                  <a:pt x="2474" y="10397"/>
                </a:cubicBezTo>
                <a:cubicBezTo>
                  <a:pt x="2447" y="10372"/>
                  <a:pt x="2447" y="10320"/>
                  <a:pt x="2447" y="10295"/>
                </a:cubicBezTo>
                <a:cubicBezTo>
                  <a:pt x="2447" y="10269"/>
                  <a:pt x="2447" y="10192"/>
                  <a:pt x="2447" y="10167"/>
                </a:cubicBezTo>
                <a:cubicBezTo>
                  <a:pt x="2474" y="10167"/>
                  <a:pt x="2527" y="10116"/>
                  <a:pt x="2554" y="10116"/>
                </a:cubicBezTo>
                <a:cubicBezTo>
                  <a:pt x="2580" y="10116"/>
                  <a:pt x="2633" y="10116"/>
                  <a:pt x="2660" y="10116"/>
                </a:cubicBezTo>
                <a:cubicBezTo>
                  <a:pt x="2687" y="10116"/>
                  <a:pt x="2767" y="10090"/>
                  <a:pt x="2793" y="10090"/>
                </a:cubicBezTo>
                <a:cubicBezTo>
                  <a:pt x="2820" y="10064"/>
                  <a:pt x="2873" y="9962"/>
                  <a:pt x="2900" y="9936"/>
                </a:cubicBezTo>
                <a:cubicBezTo>
                  <a:pt x="2900" y="9911"/>
                  <a:pt x="2926" y="9860"/>
                  <a:pt x="2953" y="9834"/>
                </a:cubicBezTo>
                <a:cubicBezTo>
                  <a:pt x="2979" y="9808"/>
                  <a:pt x="3033" y="9808"/>
                  <a:pt x="3033" y="9783"/>
                </a:cubicBezTo>
                <a:cubicBezTo>
                  <a:pt x="3059" y="9757"/>
                  <a:pt x="3086" y="9706"/>
                  <a:pt x="3086" y="9681"/>
                </a:cubicBezTo>
                <a:cubicBezTo>
                  <a:pt x="3086" y="9655"/>
                  <a:pt x="3086" y="9578"/>
                  <a:pt x="3059" y="9553"/>
                </a:cubicBezTo>
                <a:cubicBezTo>
                  <a:pt x="3033" y="9527"/>
                  <a:pt x="3006" y="9527"/>
                  <a:pt x="2979" y="9527"/>
                </a:cubicBezTo>
                <a:cubicBezTo>
                  <a:pt x="2979" y="9527"/>
                  <a:pt x="2926" y="9553"/>
                  <a:pt x="2926" y="9553"/>
                </a:cubicBezTo>
                <a:cubicBezTo>
                  <a:pt x="2900" y="9553"/>
                  <a:pt x="2820" y="9527"/>
                  <a:pt x="2793" y="9553"/>
                </a:cubicBezTo>
                <a:cubicBezTo>
                  <a:pt x="2740" y="9553"/>
                  <a:pt x="2687" y="9604"/>
                  <a:pt x="2660" y="9604"/>
                </a:cubicBezTo>
                <a:cubicBezTo>
                  <a:pt x="2633" y="9629"/>
                  <a:pt x="2607" y="9681"/>
                  <a:pt x="2580" y="9681"/>
                </a:cubicBezTo>
                <a:cubicBezTo>
                  <a:pt x="2554" y="9681"/>
                  <a:pt x="2500" y="9681"/>
                  <a:pt x="2474" y="9681"/>
                </a:cubicBezTo>
                <a:cubicBezTo>
                  <a:pt x="2447" y="9681"/>
                  <a:pt x="2367" y="9681"/>
                  <a:pt x="2341" y="9681"/>
                </a:cubicBezTo>
                <a:cubicBezTo>
                  <a:pt x="2314" y="9681"/>
                  <a:pt x="2261" y="9706"/>
                  <a:pt x="2234" y="9706"/>
                </a:cubicBezTo>
                <a:cubicBezTo>
                  <a:pt x="2181" y="9706"/>
                  <a:pt x="2128" y="9706"/>
                  <a:pt x="2101" y="9706"/>
                </a:cubicBezTo>
                <a:cubicBezTo>
                  <a:pt x="2048" y="9681"/>
                  <a:pt x="1942" y="9604"/>
                  <a:pt x="1915" y="9578"/>
                </a:cubicBezTo>
                <a:cubicBezTo>
                  <a:pt x="1862" y="9553"/>
                  <a:pt x="1756" y="9476"/>
                  <a:pt x="1756" y="9425"/>
                </a:cubicBezTo>
                <a:cubicBezTo>
                  <a:pt x="1729" y="9399"/>
                  <a:pt x="1756" y="9322"/>
                  <a:pt x="1756" y="9297"/>
                </a:cubicBezTo>
                <a:cubicBezTo>
                  <a:pt x="1756" y="9245"/>
                  <a:pt x="1729" y="9169"/>
                  <a:pt x="1702" y="9117"/>
                </a:cubicBezTo>
                <a:cubicBezTo>
                  <a:pt x="1676" y="9066"/>
                  <a:pt x="1623" y="8964"/>
                  <a:pt x="1569" y="8938"/>
                </a:cubicBezTo>
                <a:cubicBezTo>
                  <a:pt x="1516" y="8887"/>
                  <a:pt x="1410" y="8836"/>
                  <a:pt x="1357" y="8785"/>
                </a:cubicBezTo>
                <a:cubicBezTo>
                  <a:pt x="1330" y="8759"/>
                  <a:pt x="1224" y="8708"/>
                  <a:pt x="1197" y="8657"/>
                </a:cubicBezTo>
                <a:cubicBezTo>
                  <a:pt x="1170" y="8606"/>
                  <a:pt x="1117" y="8478"/>
                  <a:pt x="1091" y="8426"/>
                </a:cubicBezTo>
                <a:cubicBezTo>
                  <a:pt x="1064" y="8350"/>
                  <a:pt x="1011" y="8222"/>
                  <a:pt x="958" y="8145"/>
                </a:cubicBezTo>
                <a:cubicBezTo>
                  <a:pt x="958" y="8094"/>
                  <a:pt x="878" y="8043"/>
                  <a:pt x="878" y="7991"/>
                </a:cubicBezTo>
                <a:cubicBezTo>
                  <a:pt x="851" y="7991"/>
                  <a:pt x="851" y="7940"/>
                  <a:pt x="851" y="7915"/>
                </a:cubicBezTo>
                <a:cubicBezTo>
                  <a:pt x="851" y="7863"/>
                  <a:pt x="878" y="7787"/>
                  <a:pt x="904" y="7761"/>
                </a:cubicBezTo>
                <a:cubicBezTo>
                  <a:pt x="931" y="7736"/>
                  <a:pt x="1011" y="7710"/>
                  <a:pt x="1037" y="7684"/>
                </a:cubicBezTo>
                <a:cubicBezTo>
                  <a:pt x="1064" y="7659"/>
                  <a:pt x="1144" y="7582"/>
                  <a:pt x="1170" y="7556"/>
                </a:cubicBezTo>
                <a:cubicBezTo>
                  <a:pt x="1197" y="7505"/>
                  <a:pt x="1197" y="7428"/>
                  <a:pt x="1197" y="7377"/>
                </a:cubicBezTo>
                <a:cubicBezTo>
                  <a:pt x="1224" y="7352"/>
                  <a:pt x="1277" y="7300"/>
                  <a:pt x="1303" y="7249"/>
                </a:cubicBezTo>
                <a:cubicBezTo>
                  <a:pt x="1303" y="7249"/>
                  <a:pt x="1303" y="7198"/>
                  <a:pt x="1303" y="7172"/>
                </a:cubicBezTo>
                <a:cubicBezTo>
                  <a:pt x="1303" y="7121"/>
                  <a:pt x="1330" y="7045"/>
                  <a:pt x="1330" y="6993"/>
                </a:cubicBezTo>
                <a:cubicBezTo>
                  <a:pt x="1330" y="6968"/>
                  <a:pt x="1330" y="6891"/>
                  <a:pt x="1357" y="6891"/>
                </a:cubicBezTo>
                <a:cubicBezTo>
                  <a:pt x="1383" y="6865"/>
                  <a:pt x="1436" y="6865"/>
                  <a:pt x="1463" y="6865"/>
                </a:cubicBezTo>
                <a:cubicBezTo>
                  <a:pt x="1490" y="6865"/>
                  <a:pt x="1516" y="6840"/>
                  <a:pt x="1543" y="6814"/>
                </a:cubicBezTo>
                <a:cubicBezTo>
                  <a:pt x="1543" y="6789"/>
                  <a:pt x="1596" y="6737"/>
                  <a:pt x="1596" y="6712"/>
                </a:cubicBezTo>
                <a:cubicBezTo>
                  <a:pt x="1596" y="6686"/>
                  <a:pt x="1569" y="6661"/>
                  <a:pt x="1569" y="6661"/>
                </a:cubicBezTo>
                <a:cubicBezTo>
                  <a:pt x="1543" y="6635"/>
                  <a:pt x="1463" y="6661"/>
                  <a:pt x="1463" y="6661"/>
                </a:cubicBezTo>
                <a:cubicBezTo>
                  <a:pt x="1436" y="6661"/>
                  <a:pt x="1436" y="6712"/>
                  <a:pt x="1410" y="6712"/>
                </a:cubicBezTo>
                <a:cubicBezTo>
                  <a:pt x="1383" y="6737"/>
                  <a:pt x="1330" y="6737"/>
                  <a:pt x="1303" y="6737"/>
                </a:cubicBezTo>
                <a:cubicBezTo>
                  <a:pt x="1277" y="6737"/>
                  <a:pt x="1224" y="6712"/>
                  <a:pt x="1197" y="6712"/>
                </a:cubicBezTo>
                <a:cubicBezTo>
                  <a:pt x="1170" y="6712"/>
                  <a:pt x="1117" y="6712"/>
                  <a:pt x="1091" y="6712"/>
                </a:cubicBezTo>
                <a:cubicBezTo>
                  <a:pt x="1091" y="6737"/>
                  <a:pt x="1037" y="6789"/>
                  <a:pt x="1037" y="6814"/>
                </a:cubicBezTo>
                <a:cubicBezTo>
                  <a:pt x="1037" y="6814"/>
                  <a:pt x="1037" y="6865"/>
                  <a:pt x="1037" y="6891"/>
                </a:cubicBezTo>
                <a:cubicBezTo>
                  <a:pt x="1037" y="6942"/>
                  <a:pt x="1037" y="6993"/>
                  <a:pt x="1011" y="7019"/>
                </a:cubicBezTo>
                <a:cubicBezTo>
                  <a:pt x="984" y="7019"/>
                  <a:pt x="931" y="6993"/>
                  <a:pt x="904" y="6993"/>
                </a:cubicBezTo>
                <a:cubicBezTo>
                  <a:pt x="878" y="6968"/>
                  <a:pt x="851" y="6917"/>
                  <a:pt x="851" y="6891"/>
                </a:cubicBezTo>
                <a:cubicBezTo>
                  <a:pt x="825" y="6865"/>
                  <a:pt x="798" y="6840"/>
                  <a:pt x="771" y="6840"/>
                </a:cubicBezTo>
                <a:cubicBezTo>
                  <a:pt x="745" y="6814"/>
                  <a:pt x="692" y="6789"/>
                  <a:pt x="692" y="6763"/>
                </a:cubicBezTo>
                <a:cubicBezTo>
                  <a:pt x="665" y="6737"/>
                  <a:pt x="665" y="6661"/>
                  <a:pt x="665" y="6609"/>
                </a:cubicBezTo>
                <a:cubicBezTo>
                  <a:pt x="665" y="6584"/>
                  <a:pt x="612" y="6533"/>
                  <a:pt x="612" y="6481"/>
                </a:cubicBezTo>
                <a:cubicBezTo>
                  <a:pt x="612" y="6456"/>
                  <a:pt x="665" y="6379"/>
                  <a:pt x="665" y="6354"/>
                </a:cubicBezTo>
                <a:cubicBezTo>
                  <a:pt x="692" y="6328"/>
                  <a:pt x="692" y="6251"/>
                  <a:pt x="718" y="6226"/>
                </a:cubicBezTo>
                <a:cubicBezTo>
                  <a:pt x="745" y="6226"/>
                  <a:pt x="771" y="6200"/>
                  <a:pt x="798" y="6200"/>
                </a:cubicBezTo>
                <a:cubicBezTo>
                  <a:pt x="825" y="6200"/>
                  <a:pt x="878" y="6174"/>
                  <a:pt x="904" y="6174"/>
                </a:cubicBezTo>
                <a:cubicBezTo>
                  <a:pt x="904" y="6149"/>
                  <a:pt x="904" y="6098"/>
                  <a:pt x="904" y="6072"/>
                </a:cubicBezTo>
                <a:cubicBezTo>
                  <a:pt x="904" y="6046"/>
                  <a:pt x="851" y="6021"/>
                  <a:pt x="825" y="5995"/>
                </a:cubicBezTo>
                <a:cubicBezTo>
                  <a:pt x="825" y="5970"/>
                  <a:pt x="825" y="5893"/>
                  <a:pt x="798" y="5867"/>
                </a:cubicBezTo>
                <a:cubicBezTo>
                  <a:pt x="798" y="5867"/>
                  <a:pt x="771" y="5842"/>
                  <a:pt x="771" y="5842"/>
                </a:cubicBezTo>
                <a:cubicBezTo>
                  <a:pt x="718" y="5842"/>
                  <a:pt x="665" y="5816"/>
                  <a:pt x="638" y="5842"/>
                </a:cubicBezTo>
                <a:cubicBezTo>
                  <a:pt x="612" y="5867"/>
                  <a:pt x="585" y="5944"/>
                  <a:pt x="559" y="5944"/>
                </a:cubicBezTo>
                <a:cubicBezTo>
                  <a:pt x="532" y="5944"/>
                  <a:pt x="479" y="5918"/>
                  <a:pt x="452" y="5893"/>
                </a:cubicBezTo>
                <a:cubicBezTo>
                  <a:pt x="426" y="5867"/>
                  <a:pt x="426" y="5790"/>
                  <a:pt x="426" y="5765"/>
                </a:cubicBezTo>
                <a:cubicBezTo>
                  <a:pt x="426" y="5714"/>
                  <a:pt x="452" y="5611"/>
                  <a:pt x="479" y="5560"/>
                </a:cubicBezTo>
                <a:cubicBezTo>
                  <a:pt x="505" y="5509"/>
                  <a:pt x="559" y="5432"/>
                  <a:pt x="585" y="5407"/>
                </a:cubicBezTo>
                <a:cubicBezTo>
                  <a:pt x="612" y="5355"/>
                  <a:pt x="665" y="5279"/>
                  <a:pt x="692" y="5227"/>
                </a:cubicBezTo>
                <a:cubicBezTo>
                  <a:pt x="718" y="5202"/>
                  <a:pt x="798" y="5176"/>
                  <a:pt x="825" y="5125"/>
                </a:cubicBezTo>
                <a:cubicBezTo>
                  <a:pt x="851" y="5099"/>
                  <a:pt x="851" y="5023"/>
                  <a:pt x="851" y="4997"/>
                </a:cubicBezTo>
                <a:cubicBezTo>
                  <a:pt x="851" y="4946"/>
                  <a:pt x="851" y="4844"/>
                  <a:pt x="851" y="4792"/>
                </a:cubicBezTo>
                <a:cubicBezTo>
                  <a:pt x="851" y="4741"/>
                  <a:pt x="851" y="4664"/>
                  <a:pt x="878" y="4639"/>
                </a:cubicBezTo>
                <a:cubicBezTo>
                  <a:pt x="904" y="4613"/>
                  <a:pt x="958" y="4613"/>
                  <a:pt x="984" y="4613"/>
                </a:cubicBezTo>
                <a:cubicBezTo>
                  <a:pt x="984" y="4588"/>
                  <a:pt x="984" y="4511"/>
                  <a:pt x="984" y="4485"/>
                </a:cubicBezTo>
                <a:cubicBezTo>
                  <a:pt x="984" y="4485"/>
                  <a:pt x="1037" y="4485"/>
                  <a:pt x="1037" y="4460"/>
                </a:cubicBezTo>
                <a:cubicBezTo>
                  <a:pt x="1064" y="4460"/>
                  <a:pt x="1117" y="4460"/>
                  <a:pt x="1144" y="4434"/>
                </a:cubicBezTo>
                <a:cubicBezTo>
                  <a:pt x="1144" y="4434"/>
                  <a:pt x="1144" y="4408"/>
                  <a:pt x="1144" y="4383"/>
                </a:cubicBezTo>
                <a:cubicBezTo>
                  <a:pt x="1197" y="4383"/>
                  <a:pt x="1250" y="4408"/>
                  <a:pt x="1277" y="4434"/>
                </a:cubicBezTo>
                <a:cubicBezTo>
                  <a:pt x="1303" y="4434"/>
                  <a:pt x="1357" y="4485"/>
                  <a:pt x="1383" y="4511"/>
                </a:cubicBezTo>
                <a:cubicBezTo>
                  <a:pt x="1410" y="4536"/>
                  <a:pt x="1490" y="4562"/>
                  <a:pt x="1543" y="4562"/>
                </a:cubicBezTo>
                <a:cubicBezTo>
                  <a:pt x="1569" y="4562"/>
                  <a:pt x="1649" y="4588"/>
                  <a:pt x="1676" y="4613"/>
                </a:cubicBezTo>
                <a:cubicBezTo>
                  <a:pt x="1729" y="4613"/>
                  <a:pt x="1782" y="4664"/>
                  <a:pt x="1782" y="4690"/>
                </a:cubicBezTo>
                <a:cubicBezTo>
                  <a:pt x="1809" y="4716"/>
                  <a:pt x="1862" y="4767"/>
                  <a:pt x="1889" y="4792"/>
                </a:cubicBezTo>
                <a:cubicBezTo>
                  <a:pt x="1915" y="4818"/>
                  <a:pt x="1995" y="4844"/>
                  <a:pt x="2022" y="4844"/>
                </a:cubicBezTo>
                <a:cubicBezTo>
                  <a:pt x="2048" y="4844"/>
                  <a:pt x="2075" y="4767"/>
                  <a:pt x="2101" y="4767"/>
                </a:cubicBezTo>
                <a:cubicBezTo>
                  <a:pt x="2155" y="4741"/>
                  <a:pt x="2234" y="4767"/>
                  <a:pt x="2288" y="4767"/>
                </a:cubicBezTo>
                <a:cubicBezTo>
                  <a:pt x="2314" y="4767"/>
                  <a:pt x="2367" y="4716"/>
                  <a:pt x="2394" y="4716"/>
                </a:cubicBezTo>
                <a:cubicBezTo>
                  <a:pt x="2421" y="4690"/>
                  <a:pt x="2500" y="4690"/>
                  <a:pt x="2527" y="4690"/>
                </a:cubicBezTo>
                <a:cubicBezTo>
                  <a:pt x="2580" y="4690"/>
                  <a:pt x="2687" y="4690"/>
                  <a:pt x="2713" y="4716"/>
                </a:cubicBezTo>
                <a:cubicBezTo>
                  <a:pt x="2740" y="4741"/>
                  <a:pt x="2767" y="4767"/>
                  <a:pt x="2767" y="4792"/>
                </a:cubicBezTo>
                <a:cubicBezTo>
                  <a:pt x="2793" y="4818"/>
                  <a:pt x="2767" y="4869"/>
                  <a:pt x="2767" y="4895"/>
                </a:cubicBezTo>
                <a:cubicBezTo>
                  <a:pt x="2793" y="4946"/>
                  <a:pt x="2900" y="4997"/>
                  <a:pt x="2953" y="4972"/>
                </a:cubicBezTo>
                <a:cubicBezTo>
                  <a:pt x="2979" y="4972"/>
                  <a:pt x="3033" y="4920"/>
                  <a:pt x="3059" y="4895"/>
                </a:cubicBezTo>
                <a:cubicBezTo>
                  <a:pt x="3086" y="4869"/>
                  <a:pt x="3192" y="4895"/>
                  <a:pt x="3219" y="4895"/>
                </a:cubicBezTo>
                <a:cubicBezTo>
                  <a:pt x="3245" y="4869"/>
                  <a:pt x="3299" y="4844"/>
                  <a:pt x="3325" y="4844"/>
                </a:cubicBezTo>
                <a:cubicBezTo>
                  <a:pt x="3325" y="4818"/>
                  <a:pt x="3325" y="4741"/>
                  <a:pt x="3325" y="4716"/>
                </a:cubicBezTo>
                <a:cubicBezTo>
                  <a:pt x="3325" y="4690"/>
                  <a:pt x="3352" y="4639"/>
                  <a:pt x="3378" y="4639"/>
                </a:cubicBezTo>
                <a:cubicBezTo>
                  <a:pt x="3405" y="4613"/>
                  <a:pt x="3485" y="4639"/>
                  <a:pt x="3538" y="4639"/>
                </a:cubicBezTo>
                <a:cubicBezTo>
                  <a:pt x="3538" y="4613"/>
                  <a:pt x="3591" y="4613"/>
                  <a:pt x="3591" y="4588"/>
                </a:cubicBezTo>
                <a:cubicBezTo>
                  <a:pt x="3644" y="4588"/>
                  <a:pt x="3751" y="4613"/>
                  <a:pt x="3804" y="4588"/>
                </a:cubicBezTo>
                <a:cubicBezTo>
                  <a:pt x="3831" y="4588"/>
                  <a:pt x="3910" y="4562"/>
                  <a:pt x="3937" y="4536"/>
                </a:cubicBezTo>
                <a:cubicBezTo>
                  <a:pt x="3964" y="4511"/>
                  <a:pt x="3990" y="4434"/>
                  <a:pt x="3990" y="4383"/>
                </a:cubicBezTo>
                <a:cubicBezTo>
                  <a:pt x="3990" y="4357"/>
                  <a:pt x="3990" y="4306"/>
                  <a:pt x="3990" y="4281"/>
                </a:cubicBezTo>
                <a:cubicBezTo>
                  <a:pt x="4017" y="4255"/>
                  <a:pt x="4097" y="4255"/>
                  <a:pt x="4123" y="4255"/>
                </a:cubicBezTo>
                <a:cubicBezTo>
                  <a:pt x="4150" y="4281"/>
                  <a:pt x="4176" y="4332"/>
                  <a:pt x="4203" y="4357"/>
                </a:cubicBezTo>
                <a:cubicBezTo>
                  <a:pt x="4256" y="4357"/>
                  <a:pt x="4336" y="4357"/>
                  <a:pt x="4389" y="4357"/>
                </a:cubicBezTo>
                <a:cubicBezTo>
                  <a:pt x="4416" y="4357"/>
                  <a:pt x="4496" y="4306"/>
                  <a:pt x="4522" y="4306"/>
                </a:cubicBezTo>
                <a:cubicBezTo>
                  <a:pt x="4549" y="4306"/>
                  <a:pt x="4602" y="4332"/>
                  <a:pt x="4629" y="4332"/>
                </a:cubicBezTo>
                <a:cubicBezTo>
                  <a:pt x="4655" y="4357"/>
                  <a:pt x="4629" y="4408"/>
                  <a:pt x="4629" y="4434"/>
                </a:cubicBezTo>
                <a:cubicBezTo>
                  <a:pt x="4629" y="4460"/>
                  <a:pt x="4575" y="4485"/>
                  <a:pt x="4575" y="4511"/>
                </a:cubicBezTo>
                <a:cubicBezTo>
                  <a:pt x="4549" y="4536"/>
                  <a:pt x="4549" y="4613"/>
                  <a:pt x="4575" y="4639"/>
                </a:cubicBezTo>
                <a:cubicBezTo>
                  <a:pt x="4575" y="4664"/>
                  <a:pt x="4602" y="4716"/>
                  <a:pt x="4629" y="4741"/>
                </a:cubicBezTo>
                <a:cubicBezTo>
                  <a:pt x="4629" y="4767"/>
                  <a:pt x="4655" y="4818"/>
                  <a:pt x="4655" y="4844"/>
                </a:cubicBezTo>
                <a:cubicBezTo>
                  <a:pt x="4682" y="4844"/>
                  <a:pt x="4735" y="4895"/>
                  <a:pt x="4762" y="4895"/>
                </a:cubicBezTo>
                <a:cubicBezTo>
                  <a:pt x="4815" y="4895"/>
                  <a:pt x="4895" y="4920"/>
                  <a:pt x="4948" y="4895"/>
                </a:cubicBezTo>
                <a:cubicBezTo>
                  <a:pt x="4974" y="4895"/>
                  <a:pt x="5028" y="4818"/>
                  <a:pt x="5081" y="4844"/>
                </a:cubicBezTo>
                <a:cubicBezTo>
                  <a:pt x="5107" y="4844"/>
                  <a:pt x="5054" y="4920"/>
                  <a:pt x="5081" y="4946"/>
                </a:cubicBezTo>
                <a:cubicBezTo>
                  <a:pt x="5107" y="4946"/>
                  <a:pt x="5134" y="4946"/>
                  <a:pt x="5161" y="4946"/>
                </a:cubicBezTo>
                <a:cubicBezTo>
                  <a:pt x="5187" y="4946"/>
                  <a:pt x="5214" y="5023"/>
                  <a:pt x="5240" y="5048"/>
                </a:cubicBezTo>
                <a:cubicBezTo>
                  <a:pt x="5267" y="5048"/>
                  <a:pt x="5320" y="5074"/>
                  <a:pt x="5347" y="5074"/>
                </a:cubicBezTo>
                <a:cubicBezTo>
                  <a:pt x="5373" y="5074"/>
                  <a:pt x="5427" y="5023"/>
                  <a:pt x="5453" y="4997"/>
                </a:cubicBezTo>
                <a:cubicBezTo>
                  <a:pt x="5506" y="4972"/>
                  <a:pt x="5586" y="4946"/>
                  <a:pt x="5639" y="4946"/>
                </a:cubicBezTo>
                <a:cubicBezTo>
                  <a:pt x="5666" y="4946"/>
                  <a:pt x="5746" y="4972"/>
                  <a:pt x="5799" y="4972"/>
                </a:cubicBezTo>
                <a:cubicBezTo>
                  <a:pt x="5826" y="4972"/>
                  <a:pt x="5852" y="4920"/>
                  <a:pt x="5879" y="4895"/>
                </a:cubicBezTo>
                <a:cubicBezTo>
                  <a:pt x="5905" y="4869"/>
                  <a:pt x="5932" y="4818"/>
                  <a:pt x="5959" y="4792"/>
                </a:cubicBezTo>
                <a:cubicBezTo>
                  <a:pt x="5985" y="4767"/>
                  <a:pt x="6092" y="4792"/>
                  <a:pt x="6118" y="4767"/>
                </a:cubicBezTo>
                <a:cubicBezTo>
                  <a:pt x="6145" y="4767"/>
                  <a:pt x="6145" y="4690"/>
                  <a:pt x="6171" y="4664"/>
                </a:cubicBezTo>
                <a:cubicBezTo>
                  <a:pt x="6171" y="4639"/>
                  <a:pt x="6198" y="4588"/>
                  <a:pt x="6225" y="4562"/>
                </a:cubicBezTo>
                <a:cubicBezTo>
                  <a:pt x="6251" y="4562"/>
                  <a:pt x="6278" y="4562"/>
                  <a:pt x="6278" y="4562"/>
                </a:cubicBezTo>
                <a:cubicBezTo>
                  <a:pt x="6304" y="4588"/>
                  <a:pt x="6331" y="4639"/>
                  <a:pt x="6331" y="4664"/>
                </a:cubicBezTo>
                <a:cubicBezTo>
                  <a:pt x="6358" y="4690"/>
                  <a:pt x="6358" y="4767"/>
                  <a:pt x="6358" y="4792"/>
                </a:cubicBezTo>
                <a:cubicBezTo>
                  <a:pt x="6331" y="4818"/>
                  <a:pt x="6278" y="4844"/>
                  <a:pt x="6278" y="4844"/>
                </a:cubicBezTo>
                <a:cubicBezTo>
                  <a:pt x="6251" y="4895"/>
                  <a:pt x="6278" y="4972"/>
                  <a:pt x="6278" y="4997"/>
                </a:cubicBezTo>
                <a:cubicBezTo>
                  <a:pt x="6304" y="5023"/>
                  <a:pt x="6384" y="5074"/>
                  <a:pt x="6411" y="5099"/>
                </a:cubicBezTo>
                <a:cubicBezTo>
                  <a:pt x="6411" y="5125"/>
                  <a:pt x="6411" y="5202"/>
                  <a:pt x="6437" y="5227"/>
                </a:cubicBezTo>
                <a:cubicBezTo>
                  <a:pt x="6464" y="5253"/>
                  <a:pt x="6570" y="5253"/>
                  <a:pt x="6597" y="5227"/>
                </a:cubicBezTo>
                <a:cubicBezTo>
                  <a:pt x="6597" y="5227"/>
                  <a:pt x="6597" y="5151"/>
                  <a:pt x="6624" y="5151"/>
                </a:cubicBezTo>
                <a:cubicBezTo>
                  <a:pt x="6650" y="5125"/>
                  <a:pt x="6783" y="5151"/>
                  <a:pt x="6810" y="5151"/>
                </a:cubicBezTo>
                <a:cubicBezTo>
                  <a:pt x="6836" y="5125"/>
                  <a:pt x="6890" y="5074"/>
                  <a:pt x="6916" y="5048"/>
                </a:cubicBezTo>
                <a:cubicBezTo>
                  <a:pt x="6943" y="5048"/>
                  <a:pt x="6969" y="5023"/>
                  <a:pt x="6996" y="4997"/>
                </a:cubicBezTo>
                <a:cubicBezTo>
                  <a:pt x="7049" y="4997"/>
                  <a:pt x="7129" y="4997"/>
                  <a:pt x="7156" y="5023"/>
                </a:cubicBezTo>
                <a:cubicBezTo>
                  <a:pt x="7182" y="5023"/>
                  <a:pt x="7235" y="5048"/>
                  <a:pt x="7235" y="5074"/>
                </a:cubicBezTo>
                <a:cubicBezTo>
                  <a:pt x="7235" y="5125"/>
                  <a:pt x="7182" y="5151"/>
                  <a:pt x="7182" y="5202"/>
                </a:cubicBezTo>
                <a:cubicBezTo>
                  <a:pt x="7156" y="5227"/>
                  <a:pt x="7182" y="5304"/>
                  <a:pt x="7209" y="5330"/>
                </a:cubicBezTo>
                <a:cubicBezTo>
                  <a:pt x="7235" y="5330"/>
                  <a:pt x="7315" y="5304"/>
                  <a:pt x="7368" y="5330"/>
                </a:cubicBezTo>
                <a:cubicBezTo>
                  <a:pt x="7395" y="5330"/>
                  <a:pt x="7422" y="5381"/>
                  <a:pt x="7448" y="5407"/>
                </a:cubicBezTo>
                <a:cubicBezTo>
                  <a:pt x="7475" y="5407"/>
                  <a:pt x="7555" y="5330"/>
                  <a:pt x="7608" y="5330"/>
                </a:cubicBezTo>
                <a:cubicBezTo>
                  <a:pt x="7634" y="5330"/>
                  <a:pt x="7661" y="5355"/>
                  <a:pt x="7661" y="5381"/>
                </a:cubicBezTo>
                <a:cubicBezTo>
                  <a:pt x="7688" y="5381"/>
                  <a:pt x="7767" y="5381"/>
                  <a:pt x="7794" y="5381"/>
                </a:cubicBezTo>
                <a:cubicBezTo>
                  <a:pt x="7794" y="5407"/>
                  <a:pt x="7847" y="5458"/>
                  <a:pt x="7847" y="5483"/>
                </a:cubicBezTo>
                <a:cubicBezTo>
                  <a:pt x="7874" y="5509"/>
                  <a:pt x="7900" y="5560"/>
                  <a:pt x="7900" y="5611"/>
                </a:cubicBezTo>
                <a:cubicBezTo>
                  <a:pt x="7900" y="5637"/>
                  <a:pt x="7900" y="5688"/>
                  <a:pt x="7927" y="5714"/>
                </a:cubicBezTo>
                <a:cubicBezTo>
                  <a:pt x="7927" y="5739"/>
                  <a:pt x="8007" y="5790"/>
                  <a:pt x="8033" y="5790"/>
                </a:cubicBezTo>
                <a:cubicBezTo>
                  <a:pt x="8087" y="5816"/>
                  <a:pt x="8167" y="5790"/>
                  <a:pt x="8193" y="5816"/>
                </a:cubicBezTo>
                <a:cubicBezTo>
                  <a:pt x="8246" y="5816"/>
                  <a:pt x="8273" y="5867"/>
                  <a:pt x="8300" y="5893"/>
                </a:cubicBezTo>
                <a:cubicBezTo>
                  <a:pt x="8326" y="5918"/>
                  <a:pt x="8326" y="5970"/>
                  <a:pt x="8353" y="5970"/>
                </a:cubicBezTo>
                <a:cubicBezTo>
                  <a:pt x="8379" y="5995"/>
                  <a:pt x="8433" y="5995"/>
                  <a:pt x="8459" y="5995"/>
                </a:cubicBezTo>
                <a:cubicBezTo>
                  <a:pt x="8486" y="5995"/>
                  <a:pt x="8539" y="6021"/>
                  <a:pt x="8539" y="6046"/>
                </a:cubicBezTo>
                <a:cubicBezTo>
                  <a:pt x="8566" y="6046"/>
                  <a:pt x="8566" y="6098"/>
                  <a:pt x="8592" y="6123"/>
                </a:cubicBezTo>
                <a:cubicBezTo>
                  <a:pt x="8619" y="6149"/>
                  <a:pt x="8699" y="6174"/>
                  <a:pt x="8725" y="6200"/>
                </a:cubicBezTo>
                <a:cubicBezTo>
                  <a:pt x="8752" y="6200"/>
                  <a:pt x="8778" y="6251"/>
                  <a:pt x="8805" y="6251"/>
                </a:cubicBezTo>
                <a:cubicBezTo>
                  <a:pt x="8832" y="6277"/>
                  <a:pt x="8858" y="6302"/>
                  <a:pt x="8885" y="6328"/>
                </a:cubicBezTo>
                <a:cubicBezTo>
                  <a:pt x="8911" y="6354"/>
                  <a:pt x="8911" y="6430"/>
                  <a:pt x="8938" y="6456"/>
                </a:cubicBezTo>
                <a:cubicBezTo>
                  <a:pt x="8938" y="6481"/>
                  <a:pt x="8938" y="6558"/>
                  <a:pt x="8965" y="6558"/>
                </a:cubicBezTo>
                <a:cubicBezTo>
                  <a:pt x="9018" y="6584"/>
                  <a:pt x="9098" y="6533"/>
                  <a:pt x="9124" y="6533"/>
                </a:cubicBezTo>
                <a:cubicBezTo>
                  <a:pt x="9151" y="6533"/>
                  <a:pt x="9204" y="6558"/>
                  <a:pt x="9231" y="6558"/>
                </a:cubicBezTo>
                <a:cubicBezTo>
                  <a:pt x="9257" y="6584"/>
                  <a:pt x="9337" y="6635"/>
                  <a:pt x="9364" y="6661"/>
                </a:cubicBezTo>
                <a:cubicBezTo>
                  <a:pt x="9390" y="6686"/>
                  <a:pt x="9417" y="6737"/>
                  <a:pt x="9443" y="6763"/>
                </a:cubicBezTo>
                <a:cubicBezTo>
                  <a:pt x="9470" y="6789"/>
                  <a:pt x="9550" y="6789"/>
                  <a:pt x="9550" y="6814"/>
                </a:cubicBezTo>
                <a:cubicBezTo>
                  <a:pt x="9576" y="6840"/>
                  <a:pt x="9630" y="6891"/>
                  <a:pt x="9630" y="6917"/>
                </a:cubicBezTo>
                <a:cubicBezTo>
                  <a:pt x="9630" y="6942"/>
                  <a:pt x="9603" y="6993"/>
                  <a:pt x="9576" y="7019"/>
                </a:cubicBezTo>
                <a:cubicBezTo>
                  <a:pt x="9550" y="7045"/>
                  <a:pt x="9497" y="7070"/>
                  <a:pt x="9470" y="7096"/>
                </a:cubicBezTo>
                <a:cubicBezTo>
                  <a:pt x="9443" y="7121"/>
                  <a:pt x="9390" y="7172"/>
                  <a:pt x="9390" y="7198"/>
                </a:cubicBezTo>
                <a:cubicBezTo>
                  <a:pt x="9364" y="7224"/>
                  <a:pt x="9337" y="7275"/>
                  <a:pt x="9310" y="7275"/>
                </a:cubicBezTo>
                <a:cubicBezTo>
                  <a:pt x="9284" y="7300"/>
                  <a:pt x="9204" y="7275"/>
                  <a:pt x="9151" y="7275"/>
                </a:cubicBezTo>
                <a:cubicBezTo>
                  <a:pt x="9124" y="7300"/>
                  <a:pt x="9098" y="7326"/>
                  <a:pt x="9071" y="7326"/>
                </a:cubicBezTo>
                <a:cubicBezTo>
                  <a:pt x="9018" y="7352"/>
                  <a:pt x="8938" y="7377"/>
                  <a:pt x="8885" y="7403"/>
                </a:cubicBezTo>
                <a:cubicBezTo>
                  <a:pt x="8858" y="7428"/>
                  <a:pt x="8832" y="7480"/>
                  <a:pt x="8805" y="7505"/>
                </a:cubicBezTo>
                <a:cubicBezTo>
                  <a:pt x="8778" y="7531"/>
                  <a:pt x="8725" y="7582"/>
                  <a:pt x="8699" y="7608"/>
                </a:cubicBezTo>
                <a:cubicBezTo>
                  <a:pt x="8672" y="7608"/>
                  <a:pt x="8645" y="7556"/>
                  <a:pt x="8619" y="7556"/>
                </a:cubicBezTo>
                <a:cubicBezTo>
                  <a:pt x="8566" y="7556"/>
                  <a:pt x="8512" y="7633"/>
                  <a:pt x="8459" y="7633"/>
                </a:cubicBezTo>
                <a:cubicBezTo>
                  <a:pt x="8406" y="7633"/>
                  <a:pt x="8326" y="7633"/>
                  <a:pt x="8273" y="7633"/>
                </a:cubicBezTo>
                <a:cubicBezTo>
                  <a:pt x="8220" y="7633"/>
                  <a:pt x="8113" y="7608"/>
                  <a:pt x="8060" y="7633"/>
                </a:cubicBezTo>
                <a:cubicBezTo>
                  <a:pt x="8033" y="7633"/>
                  <a:pt x="7980" y="7659"/>
                  <a:pt x="7954" y="7684"/>
                </a:cubicBezTo>
                <a:cubicBezTo>
                  <a:pt x="7954" y="7710"/>
                  <a:pt x="7954" y="7761"/>
                  <a:pt x="7980" y="7787"/>
                </a:cubicBezTo>
                <a:cubicBezTo>
                  <a:pt x="7980" y="7812"/>
                  <a:pt x="8007" y="7838"/>
                  <a:pt x="8033" y="7838"/>
                </a:cubicBezTo>
                <a:cubicBezTo>
                  <a:pt x="8060" y="7863"/>
                  <a:pt x="8087" y="7940"/>
                  <a:pt x="8140" y="7966"/>
                </a:cubicBezTo>
                <a:cubicBezTo>
                  <a:pt x="8167" y="7991"/>
                  <a:pt x="8220" y="7991"/>
                  <a:pt x="8246" y="7991"/>
                </a:cubicBezTo>
                <a:cubicBezTo>
                  <a:pt x="8273" y="7966"/>
                  <a:pt x="8300" y="7940"/>
                  <a:pt x="8326" y="7915"/>
                </a:cubicBezTo>
                <a:cubicBezTo>
                  <a:pt x="8353" y="7889"/>
                  <a:pt x="8406" y="7863"/>
                  <a:pt x="8433" y="7863"/>
                </a:cubicBezTo>
                <a:cubicBezTo>
                  <a:pt x="8486" y="7838"/>
                  <a:pt x="8566" y="7812"/>
                  <a:pt x="8619" y="7787"/>
                </a:cubicBezTo>
                <a:cubicBezTo>
                  <a:pt x="8645" y="7761"/>
                  <a:pt x="8672" y="7736"/>
                  <a:pt x="8699" y="7736"/>
                </a:cubicBezTo>
                <a:cubicBezTo>
                  <a:pt x="8752" y="7710"/>
                  <a:pt x="8832" y="7736"/>
                  <a:pt x="8858" y="7736"/>
                </a:cubicBezTo>
                <a:cubicBezTo>
                  <a:pt x="8911" y="7736"/>
                  <a:pt x="8991" y="7761"/>
                  <a:pt x="9044" y="7736"/>
                </a:cubicBezTo>
                <a:cubicBezTo>
                  <a:pt x="9071" y="7736"/>
                  <a:pt x="9151" y="7710"/>
                  <a:pt x="9177" y="7710"/>
                </a:cubicBezTo>
                <a:cubicBezTo>
                  <a:pt x="9204" y="7684"/>
                  <a:pt x="9204" y="7608"/>
                  <a:pt x="9231" y="7582"/>
                </a:cubicBezTo>
                <a:cubicBezTo>
                  <a:pt x="9257" y="7556"/>
                  <a:pt x="9337" y="7556"/>
                  <a:pt x="9364" y="7531"/>
                </a:cubicBezTo>
                <a:cubicBezTo>
                  <a:pt x="9390" y="7531"/>
                  <a:pt x="9443" y="7480"/>
                  <a:pt x="9470" y="7454"/>
                </a:cubicBezTo>
                <a:cubicBezTo>
                  <a:pt x="9497" y="7454"/>
                  <a:pt x="9576" y="7403"/>
                  <a:pt x="9630" y="7403"/>
                </a:cubicBezTo>
                <a:cubicBezTo>
                  <a:pt x="9656" y="7403"/>
                  <a:pt x="9736" y="7403"/>
                  <a:pt x="9763" y="7403"/>
                </a:cubicBezTo>
                <a:cubicBezTo>
                  <a:pt x="9842" y="7403"/>
                  <a:pt x="9975" y="7403"/>
                  <a:pt x="10055" y="7403"/>
                </a:cubicBezTo>
                <a:cubicBezTo>
                  <a:pt x="10082" y="7428"/>
                  <a:pt x="10162" y="7454"/>
                  <a:pt x="10215" y="7480"/>
                </a:cubicBezTo>
                <a:cubicBezTo>
                  <a:pt x="10241" y="7505"/>
                  <a:pt x="10321" y="7531"/>
                  <a:pt x="10348" y="7531"/>
                </a:cubicBezTo>
                <a:cubicBezTo>
                  <a:pt x="10374" y="7556"/>
                  <a:pt x="10454" y="7582"/>
                  <a:pt x="10507" y="7582"/>
                </a:cubicBezTo>
                <a:cubicBezTo>
                  <a:pt x="10534" y="7582"/>
                  <a:pt x="10561" y="7556"/>
                  <a:pt x="10587" y="7556"/>
                </a:cubicBezTo>
                <a:cubicBezTo>
                  <a:pt x="10614" y="7531"/>
                  <a:pt x="10640" y="7454"/>
                  <a:pt x="10667" y="7454"/>
                </a:cubicBezTo>
                <a:cubicBezTo>
                  <a:pt x="10667" y="7428"/>
                  <a:pt x="10720" y="7428"/>
                  <a:pt x="10747" y="7403"/>
                </a:cubicBezTo>
                <a:cubicBezTo>
                  <a:pt x="10773" y="7403"/>
                  <a:pt x="10853" y="7403"/>
                  <a:pt x="10880" y="7403"/>
                </a:cubicBezTo>
                <a:cubicBezTo>
                  <a:pt x="10906" y="7428"/>
                  <a:pt x="10986" y="7454"/>
                  <a:pt x="11013" y="7480"/>
                </a:cubicBezTo>
                <a:cubicBezTo>
                  <a:pt x="11013" y="7505"/>
                  <a:pt x="10986" y="7531"/>
                  <a:pt x="10986" y="7556"/>
                </a:cubicBezTo>
                <a:cubicBezTo>
                  <a:pt x="10986" y="7582"/>
                  <a:pt x="11013" y="7633"/>
                  <a:pt x="11039" y="7659"/>
                </a:cubicBezTo>
                <a:cubicBezTo>
                  <a:pt x="11066" y="7684"/>
                  <a:pt x="11172" y="7684"/>
                  <a:pt x="11199" y="7684"/>
                </a:cubicBezTo>
                <a:cubicBezTo>
                  <a:pt x="11252" y="7684"/>
                  <a:pt x="11305" y="7659"/>
                  <a:pt x="11359" y="7659"/>
                </a:cubicBezTo>
                <a:cubicBezTo>
                  <a:pt x="11385" y="7633"/>
                  <a:pt x="11438" y="7659"/>
                  <a:pt x="11438" y="7659"/>
                </a:cubicBezTo>
                <a:cubicBezTo>
                  <a:pt x="11492" y="7633"/>
                  <a:pt x="11545" y="7582"/>
                  <a:pt x="11571" y="7556"/>
                </a:cubicBezTo>
                <a:cubicBezTo>
                  <a:pt x="11598" y="7531"/>
                  <a:pt x="11678" y="7531"/>
                  <a:pt x="11704" y="7556"/>
                </a:cubicBezTo>
                <a:cubicBezTo>
                  <a:pt x="11731" y="7556"/>
                  <a:pt x="11758" y="7582"/>
                  <a:pt x="11758" y="7608"/>
                </a:cubicBezTo>
                <a:cubicBezTo>
                  <a:pt x="11758" y="7608"/>
                  <a:pt x="11784" y="7659"/>
                  <a:pt x="11784" y="7684"/>
                </a:cubicBezTo>
                <a:cubicBezTo>
                  <a:pt x="11811" y="7710"/>
                  <a:pt x="11837" y="7787"/>
                  <a:pt x="11864" y="7787"/>
                </a:cubicBezTo>
                <a:cubicBezTo>
                  <a:pt x="11917" y="7812"/>
                  <a:pt x="11997" y="7787"/>
                  <a:pt x="12050" y="7787"/>
                </a:cubicBezTo>
                <a:cubicBezTo>
                  <a:pt x="12103" y="7761"/>
                  <a:pt x="12210" y="7761"/>
                  <a:pt x="12236" y="7736"/>
                </a:cubicBezTo>
                <a:cubicBezTo>
                  <a:pt x="12263" y="7710"/>
                  <a:pt x="12290" y="7659"/>
                  <a:pt x="12290" y="7633"/>
                </a:cubicBezTo>
                <a:cubicBezTo>
                  <a:pt x="12290" y="7608"/>
                  <a:pt x="12263" y="7556"/>
                  <a:pt x="12263" y="7505"/>
                </a:cubicBezTo>
                <a:cubicBezTo>
                  <a:pt x="12236" y="7480"/>
                  <a:pt x="12236" y="7428"/>
                  <a:pt x="12210" y="7403"/>
                </a:cubicBezTo>
                <a:cubicBezTo>
                  <a:pt x="12210" y="7377"/>
                  <a:pt x="12210" y="7300"/>
                  <a:pt x="12236" y="7275"/>
                </a:cubicBezTo>
                <a:cubicBezTo>
                  <a:pt x="12236" y="7249"/>
                  <a:pt x="12290" y="7198"/>
                  <a:pt x="12290" y="7172"/>
                </a:cubicBezTo>
                <a:cubicBezTo>
                  <a:pt x="12316" y="7147"/>
                  <a:pt x="12316" y="7096"/>
                  <a:pt x="12316" y="7070"/>
                </a:cubicBezTo>
                <a:cubicBezTo>
                  <a:pt x="12316" y="7045"/>
                  <a:pt x="12316" y="6993"/>
                  <a:pt x="12343" y="6968"/>
                </a:cubicBezTo>
                <a:cubicBezTo>
                  <a:pt x="12343" y="6942"/>
                  <a:pt x="12396" y="6917"/>
                  <a:pt x="12396" y="6891"/>
                </a:cubicBezTo>
                <a:cubicBezTo>
                  <a:pt x="12423" y="6865"/>
                  <a:pt x="12449" y="6814"/>
                  <a:pt x="12449" y="6789"/>
                </a:cubicBezTo>
                <a:cubicBezTo>
                  <a:pt x="12449" y="6763"/>
                  <a:pt x="12449" y="6661"/>
                  <a:pt x="12449" y="6609"/>
                </a:cubicBezTo>
                <a:cubicBezTo>
                  <a:pt x="12449" y="6584"/>
                  <a:pt x="12423" y="6533"/>
                  <a:pt x="12423" y="6507"/>
                </a:cubicBezTo>
                <a:cubicBezTo>
                  <a:pt x="12396" y="6481"/>
                  <a:pt x="12343" y="6456"/>
                  <a:pt x="12316" y="6456"/>
                </a:cubicBezTo>
                <a:cubicBezTo>
                  <a:pt x="12290" y="6456"/>
                  <a:pt x="12236" y="6456"/>
                  <a:pt x="12210" y="6481"/>
                </a:cubicBezTo>
                <a:cubicBezTo>
                  <a:pt x="12210" y="6507"/>
                  <a:pt x="12183" y="6558"/>
                  <a:pt x="12157" y="6584"/>
                </a:cubicBezTo>
                <a:cubicBezTo>
                  <a:pt x="12130" y="6609"/>
                  <a:pt x="12077" y="6661"/>
                  <a:pt x="12050" y="6686"/>
                </a:cubicBezTo>
                <a:cubicBezTo>
                  <a:pt x="12024" y="6686"/>
                  <a:pt x="11970" y="6686"/>
                  <a:pt x="11944" y="6686"/>
                </a:cubicBezTo>
                <a:cubicBezTo>
                  <a:pt x="11917" y="6661"/>
                  <a:pt x="11891" y="6609"/>
                  <a:pt x="11864" y="6584"/>
                </a:cubicBezTo>
                <a:cubicBezTo>
                  <a:pt x="11864" y="6558"/>
                  <a:pt x="11864" y="6533"/>
                  <a:pt x="11864" y="6507"/>
                </a:cubicBezTo>
                <a:cubicBezTo>
                  <a:pt x="11864" y="6456"/>
                  <a:pt x="11944" y="6405"/>
                  <a:pt x="11970" y="6379"/>
                </a:cubicBezTo>
                <a:cubicBezTo>
                  <a:pt x="12024" y="6328"/>
                  <a:pt x="12077" y="6251"/>
                  <a:pt x="12103" y="6200"/>
                </a:cubicBezTo>
                <a:cubicBezTo>
                  <a:pt x="12130" y="6174"/>
                  <a:pt x="12157" y="6072"/>
                  <a:pt x="12183" y="6046"/>
                </a:cubicBezTo>
                <a:cubicBezTo>
                  <a:pt x="12210" y="5995"/>
                  <a:pt x="12290" y="5944"/>
                  <a:pt x="12316" y="5918"/>
                </a:cubicBezTo>
                <a:cubicBezTo>
                  <a:pt x="12343" y="5893"/>
                  <a:pt x="12369" y="5816"/>
                  <a:pt x="12396" y="5790"/>
                </a:cubicBezTo>
                <a:cubicBezTo>
                  <a:pt x="12423" y="5739"/>
                  <a:pt x="12449" y="5663"/>
                  <a:pt x="12449" y="5611"/>
                </a:cubicBezTo>
                <a:cubicBezTo>
                  <a:pt x="12449" y="5586"/>
                  <a:pt x="12423" y="5560"/>
                  <a:pt x="12396" y="5535"/>
                </a:cubicBezTo>
                <a:cubicBezTo>
                  <a:pt x="12396" y="5509"/>
                  <a:pt x="12369" y="5407"/>
                  <a:pt x="12316" y="5407"/>
                </a:cubicBezTo>
                <a:cubicBezTo>
                  <a:pt x="12290" y="5407"/>
                  <a:pt x="12290" y="5458"/>
                  <a:pt x="12263" y="5483"/>
                </a:cubicBezTo>
                <a:cubicBezTo>
                  <a:pt x="12236" y="5483"/>
                  <a:pt x="12183" y="5458"/>
                  <a:pt x="12157" y="5458"/>
                </a:cubicBezTo>
                <a:cubicBezTo>
                  <a:pt x="12130" y="5432"/>
                  <a:pt x="12130" y="5330"/>
                  <a:pt x="12130" y="5304"/>
                </a:cubicBezTo>
                <a:cubicBezTo>
                  <a:pt x="12130" y="5253"/>
                  <a:pt x="12157" y="5176"/>
                  <a:pt x="12183" y="5151"/>
                </a:cubicBezTo>
                <a:cubicBezTo>
                  <a:pt x="12183" y="5125"/>
                  <a:pt x="12263" y="5099"/>
                  <a:pt x="12263" y="5074"/>
                </a:cubicBezTo>
                <a:cubicBezTo>
                  <a:pt x="12290" y="5048"/>
                  <a:pt x="12316" y="4972"/>
                  <a:pt x="12316" y="4946"/>
                </a:cubicBezTo>
                <a:cubicBezTo>
                  <a:pt x="12316" y="4920"/>
                  <a:pt x="12343" y="4869"/>
                  <a:pt x="12316" y="4818"/>
                </a:cubicBezTo>
                <a:cubicBezTo>
                  <a:pt x="12316" y="4818"/>
                  <a:pt x="12290" y="4792"/>
                  <a:pt x="12263" y="4767"/>
                </a:cubicBezTo>
                <a:cubicBezTo>
                  <a:pt x="12236" y="4741"/>
                  <a:pt x="12183" y="4690"/>
                  <a:pt x="12130" y="4690"/>
                </a:cubicBezTo>
                <a:cubicBezTo>
                  <a:pt x="12103" y="4664"/>
                  <a:pt x="12050" y="4690"/>
                  <a:pt x="12024" y="4664"/>
                </a:cubicBezTo>
                <a:cubicBezTo>
                  <a:pt x="11997" y="4664"/>
                  <a:pt x="11970" y="4613"/>
                  <a:pt x="11970" y="4562"/>
                </a:cubicBezTo>
                <a:cubicBezTo>
                  <a:pt x="11944" y="4536"/>
                  <a:pt x="11970" y="4485"/>
                  <a:pt x="11970" y="4434"/>
                </a:cubicBezTo>
                <a:cubicBezTo>
                  <a:pt x="11970" y="4408"/>
                  <a:pt x="11917" y="4357"/>
                  <a:pt x="11917" y="4332"/>
                </a:cubicBezTo>
                <a:cubicBezTo>
                  <a:pt x="11891" y="4306"/>
                  <a:pt x="11837" y="4255"/>
                  <a:pt x="11837" y="4229"/>
                </a:cubicBezTo>
                <a:cubicBezTo>
                  <a:pt x="11837" y="4204"/>
                  <a:pt x="11837" y="4153"/>
                  <a:pt x="11864" y="4127"/>
                </a:cubicBezTo>
                <a:cubicBezTo>
                  <a:pt x="11864" y="4101"/>
                  <a:pt x="11891" y="4076"/>
                  <a:pt x="11891" y="4050"/>
                </a:cubicBezTo>
                <a:cubicBezTo>
                  <a:pt x="11917" y="4025"/>
                  <a:pt x="11917" y="3948"/>
                  <a:pt x="11917" y="3922"/>
                </a:cubicBezTo>
                <a:cubicBezTo>
                  <a:pt x="11917" y="3897"/>
                  <a:pt x="11864" y="3871"/>
                  <a:pt x="11864" y="3845"/>
                </a:cubicBezTo>
                <a:cubicBezTo>
                  <a:pt x="11837" y="3845"/>
                  <a:pt x="11837" y="3794"/>
                  <a:pt x="11811" y="3794"/>
                </a:cubicBezTo>
                <a:cubicBezTo>
                  <a:pt x="11811" y="3769"/>
                  <a:pt x="11784" y="3717"/>
                  <a:pt x="11784" y="3666"/>
                </a:cubicBezTo>
                <a:cubicBezTo>
                  <a:pt x="11784" y="3641"/>
                  <a:pt x="11811" y="3590"/>
                  <a:pt x="11784" y="3564"/>
                </a:cubicBezTo>
                <a:cubicBezTo>
                  <a:pt x="11758" y="3538"/>
                  <a:pt x="11678" y="3564"/>
                  <a:pt x="11651" y="3564"/>
                </a:cubicBezTo>
                <a:cubicBezTo>
                  <a:pt x="11625" y="3590"/>
                  <a:pt x="11545" y="3590"/>
                  <a:pt x="11518" y="3564"/>
                </a:cubicBezTo>
                <a:cubicBezTo>
                  <a:pt x="11492" y="3564"/>
                  <a:pt x="11465" y="3513"/>
                  <a:pt x="11438" y="3487"/>
                </a:cubicBezTo>
                <a:cubicBezTo>
                  <a:pt x="11438" y="3462"/>
                  <a:pt x="11412" y="3359"/>
                  <a:pt x="11438" y="3308"/>
                </a:cubicBezTo>
                <a:cubicBezTo>
                  <a:pt x="11465" y="3282"/>
                  <a:pt x="11518" y="3308"/>
                  <a:pt x="11545" y="3282"/>
                </a:cubicBezTo>
                <a:cubicBezTo>
                  <a:pt x="11571" y="3257"/>
                  <a:pt x="11598" y="3180"/>
                  <a:pt x="11598" y="3154"/>
                </a:cubicBezTo>
                <a:cubicBezTo>
                  <a:pt x="11598" y="3103"/>
                  <a:pt x="11625" y="3026"/>
                  <a:pt x="11625" y="3001"/>
                </a:cubicBezTo>
                <a:cubicBezTo>
                  <a:pt x="11625" y="2975"/>
                  <a:pt x="11598" y="2924"/>
                  <a:pt x="11571" y="2899"/>
                </a:cubicBezTo>
                <a:cubicBezTo>
                  <a:pt x="11545" y="2873"/>
                  <a:pt x="11492" y="2899"/>
                  <a:pt x="11492" y="2873"/>
                </a:cubicBezTo>
                <a:cubicBezTo>
                  <a:pt x="11465" y="2873"/>
                  <a:pt x="11438" y="2822"/>
                  <a:pt x="11438" y="2822"/>
                </a:cubicBezTo>
                <a:cubicBezTo>
                  <a:pt x="11438" y="2771"/>
                  <a:pt x="11438" y="2719"/>
                  <a:pt x="11438" y="2668"/>
                </a:cubicBezTo>
                <a:cubicBezTo>
                  <a:pt x="11438" y="2617"/>
                  <a:pt x="11492" y="2540"/>
                  <a:pt x="11545" y="2489"/>
                </a:cubicBezTo>
                <a:cubicBezTo>
                  <a:pt x="11545" y="2463"/>
                  <a:pt x="11571" y="2412"/>
                  <a:pt x="11598" y="2387"/>
                </a:cubicBezTo>
                <a:cubicBezTo>
                  <a:pt x="11625" y="2387"/>
                  <a:pt x="11731" y="2361"/>
                  <a:pt x="11758" y="2336"/>
                </a:cubicBezTo>
                <a:cubicBezTo>
                  <a:pt x="11784" y="2310"/>
                  <a:pt x="11784" y="2233"/>
                  <a:pt x="11811" y="2182"/>
                </a:cubicBezTo>
                <a:cubicBezTo>
                  <a:pt x="11811" y="2156"/>
                  <a:pt x="11837" y="2054"/>
                  <a:pt x="11864" y="2028"/>
                </a:cubicBezTo>
                <a:cubicBezTo>
                  <a:pt x="11891" y="2003"/>
                  <a:pt x="11917" y="1952"/>
                  <a:pt x="11917" y="1926"/>
                </a:cubicBezTo>
                <a:cubicBezTo>
                  <a:pt x="11970" y="1900"/>
                  <a:pt x="11997" y="1798"/>
                  <a:pt x="12050" y="1772"/>
                </a:cubicBezTo>
                <a:cubicBezTo>
                  <a:pt x="12050" y="1747"/>
                  <a:pt x="12103" y="1721"/>
                  <a:pt x="12103" y="1721"/>
                </a:cubicBezTo>
                <a:cubicBezTo>
                  <a:pt x="12130" y="1696"/>
                  <a:pt x="12183" y="1670"/>
                  <a:pt x="12210" y="1645"/>
                </a:cubicBezTo>
                <a:cubicBezTo>
                  <a:pt x="12210" y="1619"/>
                  <a:pt x="12210" y="1542"/>
                  <a:pt x="12210" y="1517"/>
                </a:cubicBezTo>
                <a:cubicBezTo>
                  <a:pt x="12210" y="1491"/>
                  <a:pt x="12130" y="1414"/>
                  <a:pt x="12103" y="1389"/>
                </a:cubicBezTo>
                <a:cubicBezTo>
                  <a:pt x="12103" y="1363"/>
                  <a:pt x="12077" y="1312"/>
                  <a:pt x="12077" y="1261"/>
                </a:cubicBezTo>
                <a:cubicBezTo>
                  <a:pt x="12077" y="1261"/>
                  <a:pt x="12103" y="1209"/>
                  <a:pt x="12130" y="1184"/>
                </a:cubicBezTo>
                <a:cubicBezTo>
                  <a:pt x="12157" y="1184"/>
                  <a:pt x="12210" y="1158"/>
                  <a:pt x="12236" y="1158"/>
                </a:cubicBezTo>
                <a:cubicBezTo>
                  <a:pt x="12236" y="1133"/>
                  <a:pt x="12236" y="1081"/>
                  <a:pt x="12236" y="1056"/>
                </a:cubicBezTo>
                <a:cubicBezTo>
                  <a:pt x="12210" y="1056"/>
                  <a:pt x="12130" y="1056"/>
                  <a:pt x="12103" y="1030"/>
                </a:cubicBezTo>
                <a:cubicBezTo>
                  <a:pt x="12077" y="1030"/>
                  <a:pt x="12024" y="979"/>
                  <a:pt x="11997" y="954"/>
                </a:cubicBezTo>
                <a:cubicBezTo>
                  <a:pt x="11970" y="928"/>
                  <a:pt x="11944" y="877"/>
                  <a:pt x="11944" y="851"/>
                </a:cubicBezTo>
                <a:cubicBezTo>
                  <a:pt x="11917" y="800"/>
                  <a:pt x="11864" y="723"/>
                  <a:pt x="11864" y="698"/>
                </a:cubicBezTo>
                <a:cubicBezTo>
                  <a:pt x="11864" y="672"/>
                  <a:pt x="11891" y="621"/>
                  <a:pt x="11864" y="595"/>
                </a:cubicBezTo>
                <a:cubicBezTo>
                  <a:pt x="11864" y="570"/>
                  <a:pt x="11864" y="544"/>
                  <a:pt x="11837" y="518"/>
                </a:cubicBezTo>
                <a:cubicBezTo>
                  <a:pt x="11864" y="518"/>
                  <a:pt x="11891" y="518"/>
                  <a:pt x="11891" y="518"/>
                </a:cubicBezTo>
                <a:cubicBezTo>
                  <a:pt x="11944" y="493"/>
                  <a:pt x="12024" y="442"/>
                  <a:pt x="12050" y="416"/>
                </a:cubicBezTo>
                <a:cubicBezTo>
                  <a:pt x="12077" y="416"/>
                  <a:pt x="12103" y="365"/>
                  <a:pt x="12103" y="365"/>
                </a:cubicBezTo>
                <a:cubicBezTo>
                  <a:pt x="12157" y="365"/>
                  <a:pt x="12236" y="365"/>
                  <a:pt x="12263" y="339"/>
                </a:cubicBezTo>
                <a:cubicBezTo>
                  <a:pt x="12290" y="339"/>
                  <a:pt x="12343" y="288"/>
                  <a:pt x="12369" y="288"/>
                </a:cubicBezTo>
                <a:cubicBezTo>
                  <a:pt x="12396" y="263"/>
                  <a:pt x="12449" y="288"/>
                  <a:pt x="12502" y="288"/>
                </a:cubicBezTo>
                <a:cubicBezTo>
                  <a:pt x="12529" y="263"/>
                  <a:pt x="12556" y="211"/>
                  <a:pt x="12582" y="186"/>
                </a:cubicBezTo>
                <a:cubicBezTo>
                  <a:pt x="12582" y="186"/>
                  <a:pt x="12582" y="135"/>
                  <a:pt x="12582" y="109"/>
                </a:cubicBezTo>
                <a:cubicBezTo>
                  <a:pt x="12609" y="83"/>
                  <a:pt x="12609" y="7"/>
                  <a:pt x="12635" y="7"/>
                </a:cubicBezTo>
                <a:cubicBezTo>
                  <a:pt x="12662" y="-19"/>
                  <a:pt x="12742" y="32"/>
                  <a:pt x="12795" y="58"/>
                </a:cubicBezTo>
                <a:cubicBezTo>
                  <a:pt x="12822" y="83"/>
                  <a:pt x="12875" y="109"/>
                  <a:pt x="12901" y="135"/>
                </a:cubicBezTo>
                <a:cubicBezTo>
                  <a:pt x="12928" y="135"/>
                  <a:pt x="13008" y="109"/>
                  <a:pt x="13061" y="109"/>
                </a:cubicBezTo>
                <a:cubicBezTo>
                  <a:pt x="13088" y="135"/>
                  <a:pt x="13167" y="186"/>
                  <a:pt x="13221" y="186"/>
                </a:cubicBezTo>
                <a:cubicBezTo>
                  <a:pt x="13247" y="186"/>
                  <a:pt x="13274" y="135"/>
                  <a:pt x="13300" y="135"/>
                </a:cubicBezTo>
                <a:cubicBezTo>
                  <a:pt x="13327" y="135"/>
                  <a:pt x="13380" y="160"/>
                  <a:pt x="13407" y="160"/>
                </a:cubicBezTo>
                <a:cubicBezTo>
                  <a:pt x="13433" y="135"/>
                  <a:pt x="13487" y="135"/>
                  <a:pt x="13513" y="135"/>
                </a:cubicBezTo>
                <a:cubicBezTo>
                  <a:pt x="13540" y="109"/>
                  <a:pt x="13593" y="32"/>
                  <a:pt x="13646" y="32"/>
                </a:cubicBezTo>
                <a:cubicBezTo>
                  <a:pt x="13673" y="7"/>
                  <a:pt x="13753" y="32"/>
                  <a:pt x="13779" y="32"/>
                </a:cubicBezTo>
                <a:cubicBezTo>
                  <a:pt x="13833" y="32"/>
                  <a:pt x="13939" y="83"/>
                  <a:pt x="13992" y="109"/>
                </a:cubicBezTo>
                <a:cubicBezTo>
                  <a:pt x="14019" y="135"/>
                  <a:pt x="14099" y="211"/>
                  <a:pt x="14152" y="237"/>
                </a:cubicBezTo>
                <a:cubicBezTo>
                  <a:pt x="14178" y="263"/>
                  <a:pt x="14285" y="314"/>
                  <a:pt x="14311" y="314"/>
                </a:cubicBezTo>
                <a:cubicBezTo>
                  <a:pt x="14391" y="339"/>
                  <a:pt x="14524" y="339"/>
                  <a:pt x="14604" y="365"/>
                </a:cubicBezTo>
                <a:cubicBezTo>
                  <a:pt x="14657" y="365"/>
                  <a:pt x="14737" y="390"/>
                  <a:pt x="14790" y="390"/>
                </a:cubicBezTo>
                <a:cubicBezTo>
                  <a:pt x="14817" y="390"/>
                  <a:pt x="14897" y="365"/>
                  <a:pt x="14923" y="365"/>
                </a:cubicBezTo>
                <a:cubicBezTo>
                  <a:pt x="14950" y="339"/>
                  <a:pt x="14950" y="263"/>
                  <a:pt x="14976" y="263"/>
                </a:cubicBezTo>
                <a:cubicBezTo>
                  <a:pt x="15003" y="237"/>
                  <a:pt x="15083" y="237"/>
                  <a:pt x="15136" y="237"/>
                </a:cubicBezTo>
                <a:cubicBezTo>
                  <a:pt x="15189" y="237"/>
                  <a:pt x="15296" y="263"/>
                  <a:pt x="15322" y="288"/>
                </a:cubicBezTo>
                <a:cubicBezTo>
                  <a:pt x="15349" y="339"/>
                  <a:pt x="15322" y="416"/>
                  <a:pt x="15322" y="442"/>
                </a:cubicBezTo>
                <a:cubicBezTo>
                  <a:pt x="15322" y="493"/>
                  <a:pt x="15322" y="570"/>
                  <a:pt x="15349" y="621"/>
                </a:cubicBezTo>
                <a:cubicBezTo>
                  <a:pt x="15375" y="646"/>
                  <a:pt x="15429" y="672"/>
                  <a:pt x="15455" y="698"/>
                </a:cubicBezTo>
                <a:cubicBezTo>
                  <a:pt x="15482" y="723"/>
                  <a:pt x="15562" y="723"/>
                  <a:pt x="15562" y="749"/>
                </a:cubicBezTo>
                <a:cubicBezTo>
                  <a:pt x="15588" y="774"/>
                  <a:pt x="15615" y="826"/>
                  <a:pt x="15641" y="851"/>
                </a:cubicBezTo>
                <a:cubicBezTo>
                  <a:pt x="15641" y="851"/>
                  <a:pt x="15695" y="877"/>
                  <a:pt x="15721" y="851"/>
                </a:cubicBezTo>
                <a:cubicBezTo>
                  <a:pt x="15748" y="851"/>
                  <a:pt x="15748" y="749"/>
                  <a:pt x="15774" y="749"/>
                </a:cubicBezTo>
                <a:cubicBezTo>
                  <a:pt x="15801" y="723"/>
                  <a:pt x="15854" y="749"/>
                  <a:pt x="15854" y="749"/>
                </a:cubicBezTo>
                <a:cubicBezTo>
                  <a:pt x="15881" y="749"/>
                  <a:pt x="15961" y="749"/>
                  <a:pt x="15961" y="774"/>
                </a:cubicBezTo>
                <a:cubicBezTo>
                  <a:pt x="15987" y="800"/>
                  <a:pt x="16014" y="826"/>
                  <a:pt x="16014" y="851"/>
                </a:cubicBezTo>
                <a:cubicBezTo>
                  <a:pt x="16014" y="877"/>
                  <a:pt x="16014" y="928"/>
                  <a:pt x="16040" y="928"/>
                </a:cubicBezTo>
                <a:cubicBezTo>
                  <a:pt x="16067" y="954"/>
                  <a:pt x="16120" y="979"/>
                  <a:pt x="16147" y="979"/>
                </a:cubicBezTo>
                <a:cubicBezTo>
                  <a:pt x="16173" y="1005"/>
                  <a:pt x="16200" y="1056"/>
                  <a:pt x="16227" y="1081"/>
                </a:cubicBezTo>
                <a:cubicBezTo>
                  <a:pt x="16253" y="1107"/>
                  <a:pt x="16333" y="1107"/>
                  <a:pt x="16386" y="1107"/>
                </a:cubicBezTo>
                <a:cubicBezTo>
                  <a:pt x="16413" y="1133"/>
                  <a:pt x="16439" y="1158"/>
                  <a:pt x="16466" y="1184"/>
                </a:cubicBezTo>
                <a:cubicBezTo>
                  <a:pt x="16493" y="1209"/>
                  <a:pt x="16493" y="1235"/>
                  <a:pt x="16519" y="1261"/>
                </a:cubicBezTo>
                <a:cubicBezTo>
                  <a:pt x="16519" y="1312"/>
                  <a:pt x="16493" y="1389"/>
                  <a:pt x="16493" y="1414"/>
                </a:cubicBezTo>
                <a:cubicBezTo>
                  <a:pt x="16493" y="1440"/>
                  <a:pt x="16519" y="1465"/>
                  <a:pt x="16546" y="1491"/>
                </a:cubicBezTo>
                <a:cubicBezTo>
                  <a:pt x="16546" y="1517"/>
                  <a:pt x="16546" y="1568"/>
                  <a:pt x="16546" y="1593"/>
                </a:cubicBezTo>
                <a:cubicBezTo>
                  <a:pt x="16519" y="1593"/>
                  <a:pt x="16466" y="1619"/>
                  <a:pt x="16439" y="1645"/>
                </a:cubicBezTo>
                <a:cubicBezTo>
                  <a:pt x="16439" y="1670"/>
                  <a:pt x="16413" y="1721"/>
                  <a:pt x="16413" y="1747"/>
                </a:cubicBezTo>
                <a:cubicBezTo>
                  <a:pt x="16439" y="1747"/>
                  <a:pt x="16439" y="1772"/>
                  <a:pt x="16466" y="1772"/>
                </a:cubicBezTo>
                <a:cubicBezTo>
                  <a:pt x="16493" y="1798"/>
                  <a:pt x="16519" y="1772"/>
                  <a:pt x="16546" y="1747"/>
                </a:cubicBezTo>
                <a:cubicBezTo>
                  <a:pt x="16572" y="1747"/>
                  <a:pt x="16626" y="1747"/>
                  <a:pt x="16626" y="1747"/>
                </a:cubicBezTo>
                <a:cubicBezTo>
                  <a:pt x="16652" y="1772"/>
                  <a:pt x="16679" y="1824"/>
                  <a:pt x="16705" y="1849"/>
                </a:cubicBezTo>
                <a:cubicBezTo>
                  <a:pt x="16705" y="1875"/>
                  <a:pt x="16679" y="1952"/>
                  <a:pt x="16705" y="1977"/>
                </a:cubicBezTo>
                <a:cubicBezTo>
                  <a:pt x="16705" y="2003"/>
                  <a:pt x="16785" y="2003"/>
                  <a:pt x="16812" y="2028"/>
                </a:cubicBezTo>
                <a:cubicBezTo>
                  <a:pt x="16838" y="2054"/>
                  <a:pt x="16892" y="2105"/>
                  <a:pt x="16892" y="2131"/>
                </a:cubicBezTo>
                <a:cubicBezTo>
                  <a:pt x="16918" y="2182"/>
                  <a:pt x="16892" y="2259"/>
                  <a:pt x="16892" y="2284"/>
                </a:cubicBezTo>
                <a:cubicBezTo>
                  <a:pt x="16918" y="2310"/>
                  <a:pt x="16945" y="2310"/>
                  <a:pt x="16971" y="2336"/>
                </a:cubicBezTo>
                <a:cubicBezTo>
                  <a:pt x="16998" y="2361"/>
                  <a:pt x="16998" y="2412"/>
                  <a:pt x="17025" y="2412"/>
                </a:cubicBezTo>
                <a:cubicBezTo>
                  <a:pt x="17051" y="2438"/>
                  <a:pt x="17131" y="2463"/>
                  <a:pt x="17158" y="2463"/>
                </a:cubicBezTo>
                <a:cubicBezTo>
                  <a:pt x="17184" y="2463"/>
                  <a:pt x="17264" y="2463"/>
                  <a:pt x="17291" y="2438"/>
                </a:cubicBezTo>
                <a:cubicBezTo>
                  <a:pt x="17317" y="2438"/>
                  <a:pt x="17344" y="2387"/>
                  <a:pt x="17370" y="2387"/>
                </a:cubicBezTo>
                <a:cubicBezTo>
                  <a:pt x="17424" y="2387"/>
                  <a:pt x="17450" y="2489"/>
                  <a:pt x="17477" y="2515"/>
                </a:cubicBezTo>
                <a:cubicBezTo>
                  <a:pt x="17503" y="2515"/>
                  <a:pt x="17557" y="2540"/>
                  <a:pt x="17583" y="2540"/>
                </a:cubicBezTo>
                <a:cubicBezTo>
                  <a:pt x="17610" y="2566"/>
                  <a:pt x="17663" y="2540"/>
                  <a:pt x="17690" y="2540"/>
                </a:cubicBezTo>
                <a:cubicBezTo>
                  <a:pt x="17716" y="2540"/>
                  <a:pt x="17796" y="2566"/>
                  <a:pt x="17849" y="2566"/>
                </a:cubicBezTo>
                <a:cubicBezTo>
                  <a:pt x="17849" y="2566"/>
                  <a:pt x="17902" y="2540"/>
                  <a:pt x="17902" y="2540"/>
                </a:cubicBezTo>
                <a:cubicBezTo>
                  <a:pt x="17956" y="2540"/>
                  <a:pt x="18035" y="2515"/>
                  <a:pt x="18062" y="2515"/>
                </a:cubicBezTo>
                <a:cubicBezTo>
                  <a:pt x="18115" y="2515"/>
                  <a:pt x="18195" y="2566"/>
                  <a:pt x="18248" y="2566"/>
                </a:cubicBezTo>
                <a:cubicBezTo>
                  <a:pt x="18301" y="2566"/>
                  <a:pt x="18355" y="2566"/>
                  <a:pt x="18381" y="2566"/>
                </a:cubicBezTo>
                <a:cubicBezTo>
                  <a:pt x="18408" y="2540"/>
                  <a:pt x="18434" y="2489"/>
                  <a:pt x="18461" y="2489"/>
                </a:cubicBezTo>
                <a:cubicBezTo>
                  <a:pt x="18488" y="2489"/>
                  <a:pt x="18541" y="2489"/>
                  <a:pt x="18567" y="2489"/>
                </a:cubicBezTo>
                <a:cubicBezTo>
                  <a:pt x="18594" y="2515"/>
                  <a:pt x="18621" y="2566"/>
                  <a:pt x="18621" y="2591"/>
                </a:cubicBezTo>
                <a:cubicBezTo>
                  <a:pt x="18647" y="2617"/>
                  <a:pt x="18727" y="2617"/>
                  <a:pt x="18727" y="2643"/>
                </a:cubicBezTo>
                <a:cubicBezTo>
                  <a:pt x="18754" y="2668"/>
                  <a:pt x="18754" y="2745"/>
                  <a:pt x="18780" y="2771"/>
                </a:cubicBezTo>
                <a:cubicBezTo>
                  <a:pt x="18807" y="2771"/>
                  <a:pt x="18860" y="2771"/>
                  <a:pt x="18887" y="2771"/>
                </a:cubicBezTo>
                <a:cubicBezTo>
                  <a:pt x="18913" y="2745"/>
                  <a:pt x="18940" y="2668"/>
                  <a:pt x="18940" y="2643"/>
                </a:cubicBezTo>
                <a:cubicBezTo>
                  <a:pt x="18967" y="2591"/>
                  <a:pt x="18940" y="2515"/>
                  <a:pt x="18940" y="2463"/>
                </a:cubicBezTo>
                <a:cubicBezTo>
                  <a:pt x="18940" y="2438"/>
                  <a:pt x="18940" y="2361"/>
                  <a:pt x="18967" y="2336"/>
                </a:cubicBezTo>
                <a:cubicBezTo>
                  <a:pt x="18967" y="2310"/>
                  <a:pt x="18993" y="2310"/>
                  <a:pt x="18993" y="2310"/>
                </a:cubicBezTo>
                <a:close/>
              </a:path>
            </a:pathLst>
          </a:custGeom>
          <a:solidFill>
            <a:srgbClr val="C4C8CB"/>
          </a:solidFill>
          <a:ln w="25400">
            <a:solidFill>
              <a:srgbClr val="FFFFFF"/>
            </a:solidFill>
            <a:miter/>
          </a:ln>
        </p:spPr>
        <p:txBody>
          <a:bodyPr lIns="60960" tIns="60960" rIns="60960" bIns="60960"/>
          <a:lstStyle/>
          <a:p>
            <a:pPr defTabSz="457200">
              <a:defRPr sz="5600">
                <a:latin typeface="Gill Sans"/>
                <a:ea typeface="Gill Sans"/>
                <a:cs typeface="Gill Sans"/>
                <a:sym typeface="Gill Sans"/>
              </a:defRPr>
            </a:pPr>
            <a:endParaRPr sz="7465"/>
          </a:p>
        </p:txBody>
      </p:sp>
      <p:sp>
        <p:nvSpPr>
          <p:cNvPr id="12077" name="Shape 12077"/>
          <p:cNvSpPr/>
          <p:nvPr/>
        </p:nvSpPr>
        <p:spPr>
          <a:xfrm>
            <a:off x="145110" y="4345660"/>
            <a:ext cx="3058204" cy="1768349"/>
          </a:xfrm>
          <a:custGeom>
            <a:cxnLst>
              <a:cxn ang="0">
                <a:pos x="wd2" y="hd2"/>
              </a:cxn>
              <a:cxn ang="5400000">
                <a:pos x="wd2" y="hd2"/>
              </a:cxn>
              <a:cxn ang="10800000">
                <a:pos x="wd2" y="hd2"/>
              </a:cxn>
              <a:cxn ang="16200000">
                <a:pos x="wd2" y="hd2"/>
              </a:cxn>
            </a:cxnLst>
            <a:rect l="0" t="0" r="r" b="b"/>
            <a:pathLst>
              <a:path w="21600" h="21562" extrusionOk="0">
                <a:moveTo>
                  <a:pt x="19743" y="10732"/>
                </a:moveTo>
                <a:cubicBezTo>
                  <a:pt x="19762" y="10732"/>
                  <a:pt x="19781" y="10732"/>
                  <a:pt x="19800" y="10732"/>
                </a:cubicBezTo>
                <a:cubicBezTo>
                  <a:pt x="19819" y="10732"/>
                  <a:pt x="19857" y="10732"/>
                  <a:pt x="19877" y="10732"/>
                </a:cubicBezTo>
                <a:cubicBezTo>
                  <a:pt x="19915" y="10799"/>
                  <a:pt x="19915" y="11030"/>
                  <a:pt x="19934" y="11129"/>
                </a:cubicBezTo>
                <a:cubicBezTo>
                  <a:pt x="19934" y="11162"/>
                  <a:pt x="19953" y="11262"/>
                  <a:pt x="19953" y="11295"/>
                </a:cubicBezTo>
                <a:cubicBezTo>
                  <a:pt x="19953" y="11328"/>
                  <a:pt x="19953" y="11427"/>
                  <a:pt x="19953" y="11460"/>
                </a:cubicBezTo>
                <a:cubicBezTo>
                  <a:pt x="19972" y="11460"/>
                  <a:pt x="19991" y="11493"/>
                  <a:pt x="20011" y="11493"/>
                </a:cubicBezTo>
                <a:cubicBezTo>
                  <a:pt x="20030" y="11526"/>
                  <a:pt x="20030" y="11625"/>
                  <a:pt x="20049" y="11692"/>
                </a:cubicBezTo>
                <a:cubicBezTo>
                  <a:pt x="20068" y="11725"/>
                  <a:pt x="20106" y="11824"/>
                  <a:pt x="20126" y="11857"/>
                </a:cubicBezTo>
                <a:cubicBezTo>
                  <a:pt x="20164" y="11890"/>
                  <a:pt x="20202" y="12022"/>
                  <a:pt x="20221" y="12056"/>
                </a:cubicBezTo>
                <a:cubicBezTo>
                  <a:pt x="20221" y="12056"/>
                  <a:pt x="20260" y="12089"/>
                  <a:pt x="20260" y="12089"/>
                </a:cubicBezTo>
                <a:cubicBezTo>
                  <a:pt x="20298" y="12122"/>
                  <a:pt x="20355" y="12089"/>
                  <a:pt x="20374" y="12089"/>
                </a:cubicBezTo>
                <a:cubicBezTo>
                  <a:pt x="20394" y="12089"/>
                  <a:pt x="20451" y="12056"/>
                  <a:pt x="20451" y="12089"/>
                </a:cubicBezTo>
                <a:cubicBezTo>
                  <a:pt x="20470" y="12122"/>
                  <a:pt x="20470" y="12221"/>
                  <a:pt x="20470" y="12254"/>
                </a:cubicBezTo>
                <a:cubicBezTo>
                  <a:pt x="20489" y="12287"/>
                  <a:pt x="20509" y="12353"/>
                  <a:pt x="20528" y="12353"/>
                </a:cubicBezTo>
                <a:cubicBezTo>
                  <a:pt x="20547" y="12353"/>
                  <a:pt x="20604" y="12320"/>
                  <a:pt x="20623" y="12320"/>
                </a:cubicBezTo>
                <a:cubicBezTo>
                  <a:pt x="20643" y="12320"/>
                  <a:pt x="20681" y="12419"/>
                  <a:pt x="20700" y="12419"/>
                </a:cubicBezTo>
                <a:cubicBezTo>
                  <a:pt x="20738" y="12452"/>
                  <a:pt x="20777" y="12486"/>
                  <a:pt x="20815" y="12486"/>
                </a:cubicBezTo>
                <a:cubicBezTo>
                  <a:pt x="20815" y="12452"/>
                  <a:pt x="20853" y="12419"/>
                  <a:pt x="20872" y="12419"/>
                </a:cubicBezTo>
                <a:cubicBezTo>
                  <a:pt x="20891" y="12419"/>
                  <a:pt x="20911" y="12486"/>
                  <a:pt x="20930" y="12519"/>
                </a:cubicBezTo>
                <a:cubicBezTo>
                  <a:pt x="20949" y="12552"/>
                  <a:pt x="20968" y="12585"/>
                  <a:pt x="20987" y="12618"/>
                </a:cubicBezTo>
                <a:cubicBezTo>
                  <a:pt x="20987" y="12651"/>
                  <a:pt x="20949" y="12717"/>
                  <a:pt x="20930" y="12750"/>
                </a:cubicBezTo>
                <a:cubicBezTo>
                  <a:pt x="20911" y="12783"/>
                  <a:pt x="20853" y="12750"/>
                  <a:pt x="20815" y="12783"/>
                </a:cubicBezTo>
                <a:cubicBezTo>
                  <a:pt x="20796" y="12816"/>
                  <a:pt x="20738" y="12882"/>
                  <a:pt x="20719" y="12949"/>
                </a:cubicBezTo>
                <a:cubicBezTo>
                  <a:pt x="20719" y="12982"/>
                  <a:pt x="20738" y="13081"/>
                  <a:pt x="20738" y="13114"/>
                </a:cubicBezTo>
                <a:cubicBezTo>
                  <a:pt x="20738" y="13147"/>
                  <a:pt x="20700" y="13213"/>
                  <a:pt x="20681" y="13246"/>
                </a:cubicBezTo>
                <a:cubicBezTo>
                  <a:pt x="20681" y="13312"/>
                  <a:pt x="20719" y="13379"/>
                  <a:pt x="20719" y="13412"/>
                </a:cubicBezTo>
                <a:cubicBezTo>
                  <a:pt x="20719" y="13478"/>
                  <a:pt x="20738" y="13577"/>
                  <a:pt x="20719" y="13643"/>
                </a:cubicBezTo>
                <a:cubicBezTo>
                  <a:pt x="20719" y="13676"/>
                  <a:pt x="20681" y="13709"/>
                  <a:pt x="20662" y="13776"/>
                </a:cubicBezTo>
                <a:cubicBezTo>
                  <a:pt x="20662" y="13809"/>
                  <a:pt x="20662" y="13908"/>
                  <a:pt x="20662" y="13941"/>
                </a:cubicBezTo>
                <a:cubicBezTo>
                  <a:pt x="20662" y="14007"/>
                  <a:pt x="20662" y="14073"/>
                  <a:pt x="20643" y="14106"/>
                </a:cubicBezTo>
                <a:cubicBezTo>
                  <a:pt x="20623" y="14106"/>
                  <a:pt x="20585" y="14106"/>
                  <a:pt x="20566" y="14139"/>
                </a:cubicBezTo>
                <a:cubicBezTo>
                  <a:pt x="20547" y="14173"/>
                  <a:pt x="20585" y="14305"/>
                  <a:pt x="20585" y="14371"/>
                </a:cubicBezTo>
                <a:cubicBezTo>
                  <a:pt x="20604" y="14404"/>
                  <a:pt x="20643" y="14503"/>
                  <a:pt x="20643" y="14536"/>
                </a:cubicBezTo>
                <a:cubicBezTo>
                  <a:pt x="20662" y="14603"/>
                  <a:pt x="20681" y="14735"/>
                  <a:pt x="20681" y="14768"/>
                </a:cubicBezTo>
                <a:cubicBezTo>
                  <a:pt x="20681" y="14801"/>
                  <a:pt x="20681" y="14867"/>
                  <a:pt x="20681" y="14900"/>
                </a:cubicBezTo>
                <a:cubicBezTo>
                  <a:pt x="20681" y="14933"/>
                  <a:pt x="20700" y="14966"/>
                  <a:pt x="20700" y="14999"/>
                </a:cubicBezTo>
                <a:cubicBezTo>
                  <a:pt x="20700" y="15033"/>
                  <a:pt x="20719" y="15132"/>
                  <a:pt x="20719" y="15165"/>
                </a:cubicBezTo>
                <a:cubicBezTo>
                  <a:pt x="20719" y="15231"/>
                  <a:pt x="20681" y="15330"/>
                  <a:pt x="20700" y="15363"/>
                </a:cubicBezTo>
                <a:cubicBezTo>
                  <a:pt x="20700" y="15396"/>
                  <a:pt x="20738" y="15463"/>
                  <a:pt x="20738" y="15463"/>
                </a:cubicBezTo>
                <a:cubicBezTo>
                  <a:pt x="20757" y="15496"/>
                  <a:pt x="20815" y="15562"/>
                  <a:pt x="20834" y="15595"/>
                </a:cubicBezTo>
                <a:cubicBezTo>
                  <a:pt x="20834" y="15628"/>
                  <a:pt x="20853" y="15694"/>
                  <a:pt x="20853" y="15727"/>
                </a:cubicBezTo>
                <a:cubicBezTo>
                  <a:pt x="20872" y="15760"/>
                  <a:pt x="20891" y="15893"/>
                  <a:pt x="20911" y="15959"/>
                </a:cubicBezTo>
                <a:cubicBezTo>
                  <a:pt x="20911" y="15992"/>
                  <a:pt x="20911" y="16091"/>
                  <a:pt x="20930" y="16124"/>
                </a:cubicBezTo>
                <a:cubicBezTo>
                  <a:pt x="20930" y="16190"/>
                  <a:pt x="20968" y="16323"/>
                  <a:pt x="21006" y="16356"/>
                </a:cubicBezTo>
                <a:cubicBezTo>
                  <a:pt x="21006" y="16389"/>
                  <a:pt x="21064" y="16422"/>
                  <a:pt x="21083" y="16422"/>
                </a:cubicBezTo>
                <a:cubicBezTo>
                  <a:pt x="21083" y="16389"/>
                  <a:pt x="21083" y="16323"/>
                  <a:pt x="21102" y="16290"/>
                </a:cubicBezTo>
                <a:cubicBezTo>
                  <a:pt x="21121" y="16290"/>
                  <a:pt x="21140" y="16256"/>
                  <a:pt x="21160" y="16256"/>
                </a:cubicBezTo>
                <a:cubicBezTo>
                  <a:pt x="21179" y="16256"/>
                  <a:pt x="21217" y="16323"/>
                  <a:pt x="21217" y="16323"/>
                </a:cubicBezTo>
                <a:cubicBezTo>
                  <a:pt x="21236" y="16356"/>
                  <a:pt x="21294" y="16389"/>
                  <a:pt x="21313" y="16422"/>
                </a:cubicBezTo>
                <a:cubicBezTo>
                  <a:pt x="21313" y="16455"/>
                  <a:pt x="21332" y="16521"/>
                  <a:pt x="21351" y="16554"/>
                </a:cubicBezTo>
                <a:cubicBezTo>
                  <a:pt x="21370" y="16587"/>
                  <a:pt x="21389" y="16653"/>
                  <a:pt x="21409" y="16686"/>
                </a:cubicBezTo>
                <a:cubicBezTo>
                  <a:pt x="21428" y="16753"/>
                  <a:pt x="21466" y="16819"/>
                  <a:pt x="21485" y="16885"/>
                </a:cubicBezTo>
                <a:cubicBezTo>
                  <a:pt x="21504" y="16918"/>
                  <a:pt x="21543" y="16984"/>
                  <a:pt x="21562" y="17017"/>
                </a:cubicBezTo>
                <a:cubicBezTo>
                  <a:pt x="21581" y="17050"/>
                  <a:pt x="21581" y="17116"/>
                  <a:pt x="21600" y="17150"/>
                </a:cubicBezTo>
                <a:cubicBezTo>
                  <a:pt x="21581" y="17183"/>
                  <a:pt x="21562" y="17183"/>
                  <a:pt x="21562" y="17183"/>
                </a:cubicBezTo>
                <a:cubicBezTo>
                  <a:pt x="21523" y="17216"/>
                  <a:pt x="21466" y="17216"/>
                  <a:pt x="21428" y="17249"/>
                </a:cubicBezTo>
                <a:cubicBezTo>
                  <a:pt x="21409" y="17249"/>
                  <a:pt x="21370" y="17315"/>
                  <a:pt x="21351" y="17348"/>
                </a:cubicBezTo>
                <a:cubicBezTo>
                  <a:pt x="21313" y="17381"/>
                  <a:pt x="21255" y="17513"/>
                  <a:pt x="21236" y="17580"/>
                </a:cubicBezTo>
                <a:cubicBezTo>
                  <a:pt x="21198" y="17646"/>
                  <a:pt x="21121" y="17778"/>
                  <a:pt x="21083" y="17811"/>
                </a:cubicBezTo>
                <a:cubicBezTo>
                  <a:pt x="21064" y="17844"/>
                  <a:pt x="20987" y="17910"/>
                  <a:pt x="20949" y="17943"/>
                </a:cubicBezTo>
                <a:cubicBezTo>
                  <a:pt x="20930" y="17976"/>
                  <a:pt x="20872" y="18010"/>
                  <a:pt x="20853" y="18043"/>
                </a:cubicBezTo>
                <a:cubicBezTo>
                  <a:pt x="20815" y="18076"/>
                  <a:pt x="20757" y="18208"/>
                  <a:pt x="20738" y="18241"/>
                </a:cubicBezTo>
                <a:cubicBezTo>
                  <a:pt x="20700" y="18340"/>
                  <a:pt x="20623" y="18539"/>
                  <a:pt x="20585" y="18638"/>
                </a:cubicBezTo>
                <a:cubicBezTo>
                  <a:pt x="20566" y="18737"/>
                  <a:pt x="20528" y="18903"/>
                  <a:pt x="20489" y="19002"/>
                </a:cubicBezTo>
                <a:cubicBezTo>
                  <a:pt x="20470" y="19068"/>
                  <a:pt x="20413" y="19267"/>
                  <a:pt x="20394" y="19333"/>
                </a:cubicBezTo>
                <a:cubicBezTo>
                  <a:pt x="20355" y="19399"/>
                  <a:pt x="20298" y="19498"/>
                  <a:pt x="20279" y="19564"/>
                </a:cubicBezTo>
                <a:cubicBezTo>
                  <a:pt x="20240" y="19630"/>
                  <a:pt x="20183" y="19730"/>
                  <a:pt x="20164" y="19796"/>
                </a:cubicBezTo>
                <a:cubicBezTo>
                  <a:pt x="20145" y="19862"/>
                  <a:pt x="20145" y="19961"/>
                  <a:pt x="20126" y="20027"/>
                </a:cubicBezTo>
                <a:cubicBezTo>
                  <a:pt x="20106" y="20093"/>
                  <a:pt x="20087" y="20193"/>
                  <a:pt x="20068" y="20226"/>
                </a:cubicBezTo>
                <a:cubicBezTo>
                  <a:pt x="20049" y="20259"/>
                  <a:pt x="19991" y="20259"/>
                  <a:pt x="19972" y="20292"/>
                </a:cubicBezTo>
                <a:cubicBezTo>
                  <a:pt x="19934" y="20292"/>
                  <a:pt x="19896" y="20325"/>
                  <a:pt x="19857" y="20325"/>
                </a:cubicBezTo>
                <a:cubicBezTo>
                  <a:pt x="19819" y="20358"/>
                  <a:pt x="19762" y="20457"/>
                  <a:pt x="19723" y="20490"/>
                </a:cubicBezTo>
                <a:cubicBezTo>
                  <a:pt x="19704" y="20523"/>
                  <a:pt x="19666" y="20590"/>
                  <a:pt x="19666" y="20623"/>
                </a:cubicBezTo>
                <a:cubicBezTo>
                  <a:pt x="19647" y="20689"/>
                  <a:pt x="19628" y="20821"/>
                  <a:pt x="19589" y="20887"/>
                </a:cubicBezTo>
                <a:cubicBezTo>
                  <a:pt x="19589" y="20887"/>
                  <a:pt x="19570" y="20920"/>
                  <a:pt x="19570" y="20920"/>
                </a:cubicBezTo>
                <a:cubicBezTo>
                  <a:pt x="19532" y="20920"/>
                  <a:pt x="19494" y="20920"/>
                  <a:pt x="19474" y="20920"/>
                </a:cubicBezTo>
                <a:cubicBezTo>
                  <a:pt x="19436" y="20920"/>
                  <a:pt x="19398" y="20920"/>
                  <a:pt x="19360" y="20954"/>
                </a:cubicBezTo>
                <a:cubicBezTo>
                  <a:pt x="19340" y="20987"/>
                  <a:pt x="19321" y="21053"/>
                  <a:pt x="19302" y="21119"/>
                </a:cubicBezTo>
                <a:cubicBezTo>
                  <a:pt x="19302" y="21152"/>
                  <a:pt x="19302" y="21284"/>
                  <a:pt x="19283" y="21350"/>
                </a:cubicBezTo>
                <a:cubicBezTo>
                  <a:pt x="19264" y="21350"/>
                  <a:pt x="19226" y="21350"/>
                  <a:pt x="19206" y="21350"/>
                </a:cubicBezTo>
                <a:cubicBezTo>
                  <a:pt x="19168" y="21384"/>
                  <a:pt x="19091" y="21384"/>
                  <a:pt x="19053" y="21384"/>
                </a:cubicBezTo>
                <a:cubicBezTo>
                  <a:pt x="19034" y="21417"/>
                  <a:pt x="18977" y="21483"/>
                  <a:pt x="18938" y="21516"/>
                </a:cubicBezTo>
                <a:cubicBezTo>
                  <a:pt x="18900" y="21549"/>
                  <a:pt x="18804" y="21582"/>
                  <a:pt x="18766" y="21549"/>
                </a:cubicBezTo>
                <a:cubicBezTo>
                  <a:pt x="18728" y="21516"/>
                  <a:pt x="18709" y="21384"/>
                  <a:pt x="18689" y="21350"/>
                </a:cubicBezTo>
                <a:cubicBezTo>
                  <a:pt x="18670" y="21251"/>
                  <a:pt x="18632" y="21053"/>
                  <a:pt x="18632" y="20987"/>
                </a:cubicBezTo>
                <a:cubicBezTo>
                  <a:pt x="18613" y="20887"/>
                  <a:pt x="18574" y="20722"/>
                  <a:pt x="18555" y="20623"/>
                </a:cubicBezTo>
                <a:cubicBezTo>
                  <a:pt x="18536" y="20557"/>
                  <a:pt x="18498" y="20391"/>
                  <a:pt x="18479" y="20292"/>
                </a:cubicBezTo>
                <a:cubicBezTo>
                  <a:pt x="18460" y="20259"/>
                  <a:pt x="18421" y="20226"/>
                  <a:pt x="18383" y="20193"/>
                </a:cubicBezTo>
                <a:cubicBezTo>
                  <a:pt x="18345" y="20193"/>
                  <a:pt x="18287" y="20226"/>
                  <a:pt x="18249" y="20226"/>
                </a:cubicBezTo>
                <a:cubicBezTo>
                  <a:pt x="18211" y="20226"/>
                  <a:pt x="18134" y="20226"/>
                  <a:pt x="18115" y="20259"/>
                </a:cubicBezTo>
                <a:cubicBezTo>
                  <a:pt x="18057" y="20259"/>
                  <a:pt x="17962" y="20292"/>
                  <a:pt x="17923" y="20292"/>
                </a:cubicBezTo>
                <a:cubicBezTo>
                  <a:pt x="17885" y="20259"/>
                  <a:pt x="17809" y="20226"/>
                  <a:pt x="17789" y="20193"/>
                </a:cubicBezTo>
                <a:cubicBezTo>
                  <a:pt x="17751" y="20160"/>
                  <a:pt x="17694" y="20093"/>
                  <a:pt x="17674" y="20093"/>
                </a:cubicBezTo>
                <a:cubicBezTo>
                  <a:pt x="17636" y="20060"/>
                  <a:pt x="17540" y="20093"/>
                  <a:pt x="17502" y="20093"/>
                </a:cubicBezTo>
                <a:cubicBezTo>
                  <a:pt x="17483" y="20127"/>
                  <a:pt x="17406" y="20160"/>
                  <a:pt x="17368" y="20193"/>
                </a:cubicBezTo>
                <a:cubicBezTo>
                  <a:pt x="17330" y="20193"/>
                  <a:pt x="17272" y="20292"/>
                  <a:pt x="17253" y="20325"/>
                </a:cubicBezTo>
                <a:cubicBezTo>
                  <a:pt x="17215" y="20391"/>
                  <a:pt x="17177" y="20523"/>
                  <a:pt x="17157" y="20590"/>
                </a:cubicBezTo>
                <a:cubicBezTo>
                  <a:pt x="17138" y="20656"/>
                  <a:pt x="17100" y="20755"/>
                  <a:pt x="17062" y="20788"/>
                </a:cubicBezTo>
                <a:cubicBezTo>
                  <a:pt x="17023" y="20821"/>
                  <a:pt x="16928" y="20887"/>
                  <a:pt x="16870" y="20920"/>
                </a:cubicBezTo>
                <a:cubicBezTo>
                  <a:pt x="16832" y="20920"/>
                  <a:pt x="16717" y="20920"/>
                  <a:pt x="16660" y="20920"/>
                </a:cubicBezTo>
                <a:cubicBezTo>
                  <a:pt x="16621" y="20887"/>
                  <a:pt x="16545" y="20854"/>
                  <a:pt x="16506" y="20788"/>
                </a:cubicBezTo>
                <a:cubicBezTo>
                  <a:pt x="16468" y="20755"/>
                  <a:pt x="16430" y="20590"/>
                  <a:pt x="16391" y="20523"/>
                </a:cubicBezTo>
                <a:cubicBezTo>
                  <a:pt x="16372" y="20523"/>
                  <a:pt x="16315" y="20557"/>
                  <a:pt x="16296" y="20523"/>
                </a:cubicBezTo>
                <a:cubicBezTo>
                  <a:pt x="16257" y="20523"/>
                  <a:pt x="16219" y="20490"/>
                  <a:pt x="16200" y="20457"/>
                </a:cubicBezTo>
                <a:cubicBezTo>
                  <a:pt x="16162" y="20424"/>
                  <a:pt x="16123" y="20292"/>
                  <a:pt x="16104" y="20226"/>
                </a:cubicBezTo>
                <a:cubicBezTo>
                  <a:pt x="16085" y="20193"/>
                  <a:pt x="16085" y="20027"/>
                  <a:pt x="16047" y="19994"/>
                </a:cubicBezTo>
                <a:cubicBezTo>
                  <a:pt x="16028" y="19961"/>
                  <a:pt x="15970" y="19928"/>
                  <a:pt x="15932" y="19928"/>
                </a:cubicBezTo>
                <a:cubicBezTo>
                  <a:pt x="15894" y="19895"/>
                  <a:pt x="15798" y="19961"/>
                  <a:pt x="15760" y="19928"/>
                </a:cubicBezTo>
                <a:cubicBezTo>
                  <a:pt x="15721" y="19928"/>
                  <a:pt x="15664" y="19895"/>
                  <a:pt x="15645" y="19862"/>
                </a:cubicBezTo>
                <a:cubicBezTo>
                  <a:pt x="15568" y="19829"/>
                  <a:pt x="15453" y="19730"/>
                  <a:pt x="15396" y="19697"/>
                </a:cubicBezTo>
                <a:cubicBezTo>
                  <a:pt x="15357" y="19663"/>
                  <a:pt x="15300" y="19630"/>
                  <a:pt x="15281" y="19597"/>
                </a:cubicBezTo>
                <a:cubicBezTo>
                  <a:pt x="15243" y="19597"/>
                  <a:pt x="15147" y="19663"/>
                  <a:pt x="15089" y="19630"/>
                </a:cubicBezTo>
                <a:cubicBezTo>
                  <a:pt x="15051" y="19630"/>
                  <a:pt x="14974" y="19564"/>
                  <a:pt x="14936" y="19531"/>
                </a:cubicBezTo>
                <a:cubicBezTo>
                  <a:pt x="14898" y="19498"/>
                  <a:pt x="14821" y="19399"/>
                  <a:pt x="14764" y="19366"/>
                </a:cubicBezTo>
                <a:cubicBezTo>
                  <a:pt x="14726" y="19333"/>
                  <a:pt x="14611" y="19366"/>
                  <a:pt x="14553" y="19366"/>
                </a:cubicBezTo>
                <a:cubicBezTo>
                  <a:pt x="14534" y="19366"/>
                  <a:pt x="14457" y="19366"/>
                  <a:pt x="14438" y="19366"/>
                </a:cubicBezTo>
                <a:cubicBezTo>
                  <a:pt x="14400" y="19399"/>
                  <a:pt x="14343" y="19432"/>
                  <a:pt x="14323" y="19465"/>
                </a:cubicBezTo>
                <a:cubicBezTo>
                  <a:pt x="14285" y="19498"/>
                  <a:pt x="14209" y="19531"/>
                  <a:pt x="14170" y="19531"/>
                </a:cubicBezTo>
                <a:cubicBezTo>
                  <a:pt x="14132" y="19564"/>
                  <a:pt x="14036" y="19564"/>
                  <a:pt x="13979" y="19531"/>
                </a:cubicBezTo>
                <a:cubicBezTo>
                  <a:pt x="13960" y="19498"/>
                  <a:pt x="13902" y="19432"/>
                  <a:pt x="13864" y="19399"/>
                </a:cubicBezTo>
                <a:cubicBezTo>
                  <a:pt x="13826" y="19366"/>
                  <a:pt x="13768" y="19233"/>
                  <a:pt x="13711" y="19167"/>
                </a:cubicBezTo>
                <a:cubicBezTo>
                  <a:pt x="13691" y="19134"/>
                  <a:pt x="13634" y="19101"/>
                  <a:pt x="13596" y="19068"/>
                </a:cubicBezTo>
                <a:cubicBezTo>
                  <a:pt x="13557" y="19035"/>
                  <a:pt x="13500" y="18969"/>
                  <a:pt x="13481" y="18936"/>
                </a:cubicBezTo>
                <a:cubicBezTo>
                  <a:pt x="13462" y="18903"/>
                  <a:pt x="13423" y="18803"/>
                  <a:pt x="13404" y="18770"/>
                </a:cubicBezTo>
                <a:cubicBezTo>
                  <a:pt x="13385" y="18737"/>
                  <a:pt x="13328" y="18704"/>
                  <a:pt x="13289" y="18704"/>
                </a:cubicBezTo>
                <a:cubicBezTo>
                  <a:pt x="13270" y="18704"/>
                  <a:pt x="13232" y="18737"/>
                  <a:pt x="13213" y="18770"/>
                </a:cubicBezTo>
                <a:cubicBezTo>
                  <a:pt x="13174" y="18770"/>
                  <a:pt x="13098" y="18770"/>
                  <a:pt x="13079" y="18770"/>
                </a:cubicBezTo>
                <a:cubicBezTo>
                  <a:pt x="13040" y="18737"/>
                  <a:pt x="12983" y="18704"/>
                  <a:pt x="12945" y="18671"/>
                </a:cubicBezTo>
                <a:cubicBezTo>
                  <a:pt x="12906" y="18638"/>
                  <a:pt x="12830" y="18572"/>
                  <a:pt x="12772" y="18539"/>
                </a:cubicBezTo>
                <a:cubicBezTo>
                  <a:pt x="12734" y="18506"/>
                  <a:pt x="12677" y="18407"/>
                  <a:pt x="12619" y="18373"/>
                </a:cubicBezTo>
                <a:cubicBezTo>
                  <a:pt x="12581" y="18340"/>
                  <a:pt x="12466" y="18307"/>
                  <a:pt x="12409" y="18307"/>
                </a:cubicBezTo>
                <a:cubicBezTo>
                  <a:pt x="12370" y="18274"/>
                  <a:pt x="12274" y="18340"/>
                  <a:pt x="12217" y="18340"/>
                </a:cubicBezTo>
                <a:cubicBezTo>
                  <a:pt x="12160" y="18340"/>
                  <a:pt x="12045" y="18307"/>
                  <a:pt x="12006" y="18274"/>
                </a:cubicBezTo>
                <a:cubicBezTo>
                  <a:pt x="11968" y="18241"/>
                  <a:pt x="11930" y="18142"/>
                  <a:pt x="11911" y="18109"/>
                </a:cubicBezTo>
                <a:cubicBezTo>
                  <a:pt x="11872" y="18043"/>
                  <a:pt x="11777" y="17976"/>
                  <a:pt x="11719" y="17943"/>
                </a:cubicBezTo>
                <a:cubicBezTo>
                  <a:pt x="11700" y="17943"/>
                  <a:pt x="11662" y="17976"/>
                  <a:pt x="11643" y="17976"/>
                </a:cubicBezTo>
                <a:cubicBezTo>
                  <a:pt x="11604" y="17976"/>
                  <a:pt x="11528" y="18043"/>
                  <a:pt x="11489" y="18043"/>
                </a:cubicBezTo>
                <a:cubicBezTo>
                  <a:pt x="11413" y="18043"/>
                  <a:pt x="11298" y="18043"/>
                  <a:pt x="11240" y="18010"/>
                </a:cubicBezTo>
                <a:cubicBezTo>
                  <a:pt x="11164" y="17976"/>
                  <a:pt x="11011" y="17910"/>
                  <a:pt x="10934" y="17844"/>
                </a:cubicBezTo>
                <a:cubicBezTo>
                  <a:pt x="10857" y="17811"/>
                  <a:pt x="10743" y="17712"/>
                  <a:pt x="10666" y="17679"/>
                </a:cubicBezTo>
                <a:cubicBezTo>
                  <a:pt x="10628" y="17646"/>
                  <a:pt x="10513" y="17580"/>
                  <a:pt x="10474" y="17580"/>
                </a:cubicBezTo>
                <a:cubicBezTo>
                  <a:pt x="10417" y="17580"/>
                  <a:pt x="10340" y="17646"/>
                  <a:pt x="10321" y="17679"/>
                </a:cubicBezTo>
                <a:cubicBezTo>
                  <a:pt x="10264" y="17712"/>
                  <a:pt x="10187" y="17877"/>
                  <a:pt x="10149" y="17943"/>
                </a:cubicBezTo>
                <a:cubicBezTo>
                  <a:pt x="10111" y="17976"/>
                  <a:pt x="10053" y="18076"/>
                  <a:pt x="10034" y="18109"/>
                </a:cubicBezTo>
                <a:cubicBezTo>
                  <a:pt x="9996" y="18175"/>
                  <a:pt x="9919" y="18241"/>
                  <a:pt x="9881" y="18274"/>
                </a:cubicBezTo>
                <a:cubicBezTo>
                  <a:pt x="9862" y="18307"/>
                  <a:pt x="9785" y="18340"/>
                  <a:pt x="9747" y="18340"/>
                </a:cubicBezTo>
                <a:cubicBezTo>
                  <a:pt x="9709" y="18340"/>
                  <a:pt x="9613" y="18373"/>
                  <a:pt x="9574" y="18407"/>
                </a:cubicBezTo>
                <a:cubicBezTo>
                  <a:pt x="9536" y="18440"/>
                  <a:pt x="9460" y="18440"/>
                  <a:pt x="9440" y="18506"/>
                </a:cubicBezTo>
                <a:cubicBezTo>
                  <a:pt x="9402" y="18539"/>
                  <a:pt x="9364" y="18671"/>
                  <a:pt x="9326" y="18737"/>
                </a:cubicBezTo>
                <a:cubicBezTo>
                  <a:pt x="9287" y="18770"/>
                  <a:pt x="9191" y="18837"/>
                  <a:pt x="9153" y="18837"/>
                </a:cubicBezTo>
                <a:cubicBezTo>
                  <a:pt x="9096" y="18870"/>
                  <a:pt x="9000" y="18870"/>
                  <a:pt x="8962" y="18870"/>
                </a:cubicBezTo>
                <a:cubicBezTo>
                  <a:pt x="8904" y="18837"/>
                  <a:pt x="8809" y="18770"/>
                  <a:pt x="8751" y="18737"/>
                </a:cubicBezTo>
                <a:cubicBezTo>
                  <a:pt x="8713" y="18704"/>
                  <a:pt x="8636" y="18638"/>
                  <a:pt x="8617" y="18605"/>
                </a:cubicBezTo>
                <a:cubicBezTo>
                  <a:pt x="8560" y="18539"/>
                  <a:pt x="8464" y="18440"/>
                  <a:pt x="8426" y="18407"/>
                </a:cubicBezTo>
                <a:cubicBezTo>
                  <a:pt x="8368" y="18373"/>
                  <a:pt x="8291" y="18373"/>
                  <a:pt x="8253" y="18373"/>
                </a:cubicBezTo>
                <a:cubicBezTo>
                  <a:pt x="8196" y="18373"/>
                  <a:pt x="8100" y="18407"/>
                  <a:pt x="8043" y="18407"/>
                </a:cubicBezTo>
                <a:cubicBezTo>
                  <a:pt x="7985" y="18440"/>
                  <a:pt x="7870" y="18506"/>
                  <a:pt x="7813" y="18506"/>
                </a:cubicBezTo>
                <a:cubicBezTo>
                  <a:pt x="7755" y="18506"/>
                  <a:pt x="7640" y="18473"/>
                  <a:pt x="7564" y="18440"/>
                </a:cubicBezTo>
                <a:cubicBezTo>
                  <a:pt x="7506" y="18440"/>
                  <a:pt x="7411" y="18473"/>
                  <a:pt x="7353" y="18473"/>
                </a:cubicBezTo>
                <a:cubicBezTo>
                  <a:pt x="7296" y="18473"/>
                  <a:pt x="7219" y="18539"/>
                  <a:pt x="7181" y="18539"/>
                </a:cubicBezTo>
                <a:cubicBezTo>
                  <a:pt x="7123" y="18572"/>
                  <a:pt x="7028" y="18572"/>
                  <a:pt x="6989" y="18638"/>
                </a:cubicBezTo>
                <a:cubicBezTo>
                  <a:pt x="6913" y="18671"/>
                  <a:pt x="6836" y="18903"/>
                  <a:pt x="6798" y="18969"/>
                </a:cubicBezTo>
                <a:cubicBezTo>
                  <a:pt x="6760" y="19068"/>
                  <a:pt x="6664" y="19233"/>
                  <a:pt x="6626" y="19300"/>
                </a:cubicBezTo>
                <a:cubicBezTo>
                  <a:pt x="6568" y="19366"/>
                  <a:pt x="6511" y="19531"/>
                  <a:pt x="6453" y="19630"/>
                </a:cubicBezTo>
                <a:cubicBezTo>
                  <a:pt x="6415" y="19697"/>
                  <a:pt x="6319" y="19796"/>
                  <a:pt x="6281" y="19862"/>
                </a:cubicBezTo>
                <a:cubicBezTo>
                  <a:pt x="6243" y="19895"/>
                  <a:pt x="6204" y="20027"/>
                  <a:pt x="6185" y="20060"/>
                </a:cubicBezTo>
                <a:cubicBezTo>
                  <a:pt x="6147" y="20093"/>
                  <a:pt x="6070" y="20027"/>
                  <a:pt x="6051" y="20027"/>
                </a:cubicBezTo>
                <a:cubicBezTo>
                  <a:pt x="6013" y="19994"/>
                  <a:pt x="5974" y="19961"/>
                  <a:pt x="5955" y="19961"/>
                </a:cubicBezTo>
                <a:cubicBezTo>
                  <a:pt x="5917" y="19928"/>
                  <a:pt x="5840" y="19961"/>
                  <a:pt x="5821" y="19961"/>
                </a:cubicBezTo>
                <a:cubicBezTo>
                  <a:pt x="5802" y="19994"/>
                  <a:pt x="5764" y="20027"/>
                  <a:pt x="5745" y="20060"/>
                </a:cubicBezTo>
                <a:cubicBezTo>
                  <a:pt x="5745" y="20127"/>
                  <a:pt x="5783" y="20226"/>
                  <a:pt x="5783" y="20292"/>
                </a:cubicBezTo>
                <a:cubicBezTo>
                  <a:pt x="5783" y="20325"/>
                  <a:pt x="5783" y="20424"/>
                  <a:pt x="5764" y="20457"/>
                </a:cubicBezTo>
                <a:cubicBezTo>
                  <a:pt x="5764" y="20490"/>
                  <a:pt x="5706" y="20490"/>
                  <a:pt x="5706" y="20523"/>
                </a:cubicBezTo>
                <a:cubicBezTo>
                  <a:pt x="5687" y="20557"/>
                  <a:pt x="5706" y="20689"/>
                  <a:pt x="5687" y="20755"/>
                </a:cubicBezTo>
                <a:cubicBezTo>
                  <a:pt x="5668" y="20788"/>
                  <a:pt x="5630" y="20821"/>
                  <a:pt x="5611" y="20821"/>
                </a:cubicBezTo>
                <a:cubicBezTo>
                  <a:pt x="5572" y="20854"/>
                  <a:pt x="5534" y="20821"/>
                  <a:pt x="5515" y="20821"/>
                </a:cubicBezTo>
                <a:cubicBezTo>
                  <a:pt x="5477" y="20788"/>
                  <a:pt x="5438" y="20755"/>
                  <a:pt x="5400" y="20788"/>
                </a:cubicBezTo>
                <a:cubicBezTo>
                  <a:pt x="5381" y="20788"/>
                  <a:pt x="5343" y="20821"/>
                  <a:pt x="5323" y="20854"/>
                </a:cubicBezTo>
                <a:cubicBezTo>
                  <a:pt x="5285" y="20854"/>
                  <a:pt x="5228" y="20920"/>
                  <a:pt x="5189" y="20920"/>
                </a:cubicBezTo>
                <a:cubicBezTo>
                  <a:pt x="5132" y="20920"/>
                  <a:pt x="5017" y="20954"/>
                  <a:pt x="4960" y="20954"/>
                </a:cubicBezTo>
                <a:cubicBezTo>
                  <a:pt x="4940" y="20920"/>
                  <a:pt x="4883" y="20920"/>
                  <a:pt x="4864" y="20887"/>
                </a:cubicBezTo>
                <a:cubicBezTo>
                  <a:pt x="4845" y="20821"/>
                  <a:pt x="4826" y="20623"/>
                  <a:pt x="4806" y="20557"/>
                </a:cubicBezTo>
                <a:cubicBezTo>
                  <a:pt x="4787" y="20523"/>
                  <a:pt x="4787" y="20424"/>
                  <a:pt x="4768" y="20391"/>
                </a:cubicBezTo>
                <a:cubicBezTo>
                  <a:pt x="4749" y="20358"/>
                  <a:pt x="4711" y="20325"/>
                  <a:pt x="4672" y="20325"/>
                </a:cubicBezTo>
                <a:cubicBezTo>
                  <a:pt x="4634" y="20292"/>
                  <a:pt x="4557" y="20226"/>
                  <a:pt x="4519" y="20160"/>
                </a:cubicBezTo>
                <a:cubicBezTo>
                  <a:pt x="4500" y="20127"/>
                  <a:pt x="4462" y="19994"/>
                  <a:pt x="4443" y="19961"/>
                </a:cubicBezTo>
                <a:cubicBezTo>
                  <a:pt x="4404" y="19961"/>
                  <a:pt x="4347" y="19961"/>
                  <a:pt x="4328" y="19928"/>
                </a:cubicBezTo>
                <a:cubicBezTo>
                  <a:pt x="4309" y="19895"/>
                  <a:pt x="4270" y="19829"/>
                  <a:pt x="4251" y="19796"/>
                </a:cubicBezTo>
                <a:cubicBezTo>
                  <a:pt x="4232" y="19730"/>
                  <a:pt x="4213" y="19564"/>
                  <a:pt x="4194" y="19498"/>
                </a:cubicBezTo>
                <a:cubicBezTo>
                  <a:pt x="4174" y="19399"/>
                  <a:pt x="4117" y="19167"/>
                  <a:pt x="4079" y="19068"/>
                </a:cubicBezTo>
                <a:cubicBezTo>
                  <a:pt x="4040" y="19002"/>
                  <a:pt x="3983" y="18870"/>
                  <a:pt x="3945" y="18870"/>
                </a:cubicBezTo>
                <a:cubicBezTo>
                  <a:pt x="3906" y="18837"/>
                  <a:pt x="3868" y="18870"/>
                  <a:pt x="3849" y="18870"/>
                </a:cubicBezTo>
                <a:cubicBezTo>
                  <a:pt x="3811" y="18870"/>
                  <a:pt x="3753" y="18837"/>
                  <a:pt x="3734" y="18803"/>
                </a:cubicBezTo>
                <a:cubicBezTo>
                  <a:pt x="3715" y="18803"/>
                  <a:pt x="3696" y="18737"/>
                  <a:pt x="3677" y="18737"/>
                </a:cubicBezTo>
                <a:cubicBezTo>
                  <a:pt x="3657" y="18704"/>
                  <a:pt x="3619" y="18704"/>
                  <a:pt x="3600" y="18704"/>
                </a:cubicBezTo>
                <a:cubicBezTo>
                  <a:pt x="3581" y="18671"/>
                  <a:pt x="3543" y="18572"/>
                  <a:pt x="3543" y="18539"/>
                </a:cubicBezTo>
                <a:cubicBezTo>
                  <a:pt x="3523" y="18506"/>
                  <a:pt x="3485" y="18407"/>
                  <a:pt x="3466" y="18340"/>
                </a:cubicBezTo>
                <a:cubicBezTo>
                  <a:pt x="3447" y="18274"/>
                  <a:pt x="3466" y="18142"/>
                  <a:pt x="3466" y="18076"/>
                </a:cubicBezTo>
                <a:cubicBezTo>
                  <a:pt x="3466" y="18010"/>
                  <a:pt x="3466" y="17877"/>
                  <a:pt x="3466" y="17811"/>
                </a:cubicBezTo>
                <a:cubicBezTo>
                  <a:pt x="3466" y="17778"/>
                  <a:pt x="3485" y="17679"/>
                  <a:pt x="3466" y="17613"/>
                </a:cubicBezTo>
                <a:cubicBezTo>
                  <a:pt x="3447" y="17580"/>
                  <a:pt x="3389" y="17546"/>
                  <a:pt x="3370" y="17513"/>
                </a:cubicBezTo>
                <a:cubicBezTo>
                  <a:pt x="3351" y="17480"/>
                  <a:pt x="3332" y="17414"/>
                  <a:pt x="3332" y="17348"/>
                </a:cubicBezTo>
                <a:cubicBezTo>
                  <a:pt x="3332" y="17282"/>
                  <a:pt x="3351" y="17150"/>
                  <a:pt x="3351" y="17083"/>
                </a:cubicBezTo>
                <a:cubicBezTo>
                  <a:pt x="3351" y="17017"/>
                  <a:pt x="3313" y="16885"/>
                  <a:pt x="3294" y="16852"/>
                </a:cubicBezTo>
                <a:cubicBezTo>
                  <a:pt x="3294" y="16819"/>
                  <a:pt x="3236" y="16753"/>
                  <a:pt x="3236" y="16720"/>
                </a:cubicBezTo>
                <a:cubicBezTo>
                  <a:pt x="3217" y="16653"/>
                  <a:pt x="3217" y="16587"/>
                  <a:pt x="3217" y="16554"/>
                </a:cubicBezTo>
                <a:cubicBezTo>
                  <a:pt x="3198" y="16488"/>
                  <a:pt x="3179" y="16356"/>
                  <a:pt x="3160" y="16290"/>
                </a:cubicBezTo>
                <a:cubicBezTo>
                  <a:pt x="3160" y="16223"/>
                  <a:pt x="3160" y="16091"/>
                  <a:pt x="3160" y="16025"/>
                </a:cubicBezTo>
                <a:cubicBezTo>
                  <a:pt x="3160" y="15992"/>
                  <a:pt x="3140" y="15893"/>
                  <a:pt x="3121" y="15826"/>
                </a:cubicBezTo>
                <a:cubicBezTo>
                  <a:pt x="3121" y="15793"/>
                  <a:pt x="3083" y="15694"/>
                  <a:pt x="3083" y="15628"/>
                </a:cubicBezTo>
                <a:cubicBezTo>
                  <a:pt x="3083" y="15595"/>
                  <a:pt x="3083" y="15529"/>
                  <a:pt x="3102" y="15529"/>
                </a:cubicBezTo>
                <a:cubicBezTo>
                  <a:pt x="3102" y="15496"/>
                  <a:pt x="3140" y="15496"/>
                  <a:pt x="3160" y="15496"/>
                </a:cubicBezTo>
                <a:cubicBezTo>
                  <a:pt x="3160" y="15463"/>
                  <a:pt x="3198" y="15463"/>
                  <a:pt x="3198" y="15496"/>
                </a:cubicBezTo>
                <a:cubicBezTo>
                  <a:pt x="3217" y="15496"/>
                  <a:pt x="3236" y="15562"/>
                  <a:pt x="3236" y="15595"/>
                </a:cubicBezTo>
                <a:cubicBezTo>
                  <a:pt x="3236" y="15628"/>
                  <a:pt x="3217" y="15694"/>
                  <a:pt x="3217" y="15727"/>
                </a:cubicBezTo>
                <a:cubicBezTo>
                  <a:pt x="3217" y="15760"/>
                  <a:pt x="3198" y="15859"/>
                  <a:pt x="3217" y="15893"/>
                </a:cubicBezTo>
                <a:cubicBezTo>
                  <a:pt x="3236" y="15893"/>
                  <a:pt x="3255" y="15926"/>
                  <a:pt x="3274" y="15926"/>
                </a:cubicBezTo>
                <a:cubicBezTo>
                  <a:pt x="3294" y="15959"/>
                  <a:pt x="3351" y="15959"/>
                  <a:pt x="3370" y="15959"/>
                </a:cubicBezTo>
                <a:cubicBezTo>
                  <a:pt x="3389" y="15959"/>
                  <a:pt x="3447" y="15959"/>
                  <a:pt x="3466" y="15959"/>
                </a:cubicBezTo>
                <a:cubicBezTo>
                  <a:pt x="3504" y="15926"/>
                  <a:pt x="3581" y="15893"/>
                  <a:pt x="3581" y="15859"/>
                </a:cubicBezTo>
                <a:cubicBezTo>
                  <a:pt x="3600" y="15826"/>
                  <a:pt x="3562" y="15760"/>
                  <a:pt x="3562" y="15727"/>
                </a:cubicBezTo>
                <a:cubicBezTo>
                  <a:pt x="3543" y="15694"/>
                  <a:pt x="3523" y="15661"/>
                  <a:pt x="3523" y="15661"/>
                </a:cubicBezTo>
                <a:cubicBezTo>
                  <a:pt x="3504" y="15661"/>
                  <a:pt x="3485" y="15694"/>
                  <a:pt x="3466" y="15727"/>
                </a:cubicBezTo>
                <a:cubicBezTo>
                  <a:pt x="3447" y="15727"/>
                  <a:pt x="3409" y="15727"/>
                  <a:pt x="3389" y="15727"/>
                </a:cubicBezTo>
                <a:cubicBezTo>
                  <a:pt x="3370" y="15727"/>
                  <a:pt x="3332" y="15661"/>
                  <a:pt x="3313" y="15661"/>
                </a:cubicBezTo>
                <a:cubicBezTo>
                  <a:pt x="3313" y="15628"/>
                  <a:pt x="3294" y="15562"/>
                  <a:pt x="3294" y="15529"/>
                </a:cubicBezTo>
                <a:cubicBezTo>
                  <a:pt x="3294" y="15496"/>
                  <a:pt x="3313" y="15429"/>
                  <a:pt x="3313" y="15429"/>
                </a:cubicBezTo>
                <a:cubicBezTo>
                  <a:pt x="3332" y="15396"/>
                  <a:pt x="3389" y="15396"/>
                  <a:pt x="3409" y="15363"/>
                </a:cubicBezTo>
                <a:cubicBezTo>
                  <a:pt x="3409" y="15330"/>
                  <a:pt x="3428" y="15264"/>
                  <a:pt x="3428" y="15231"/>
                </a:cubicBezTo>
                <a:cubicBezTo>
                  <a:pt x="3428" y="15198"/>
                  <a:pt x="3428" y="15099"/>
                  <a:pt x="3428" y="15066"/>
                </a:cubicBezTo>
                <a:cubicBezTo>
                  <a:pt x="3409" y="15066"/>
                  <a:pt x="3351" y="15033"/>
                  <a:pt x="3351" y="14999"/>
                </a:cubicBezTo>
                <a:cubicBezTo>
                  <a:pt x="3332" y="14966"/>
                  <a:pt x="3313" y="14900"/>
                  <a:pt x="3313" y="14867"/>
                </a:cubicBezTo>
                <a:cubicBezTo>
                  <a:pt x="3294" y="14834"/>
                  <a:pt x="3274" y="14702"/>
                  <a:pt x="3255" y="14636"/>
                </a:cubicBezTo>
                <a:cubicBezTo>
                  <a:pt x="3236" y="14603"/>
                  <a:pt x="3179" y="14569"/>
                  <a:pt x="3160" y="14536"/>
                </a:cubicBezTo>
                <a:cubicBezTo>
                  <a:pt x="3140" y="14536"/>
                  <a:pt x="3102" y="14503"/>
                  <a:pt x="3083" y="14503"/>
                </a:cubicBezTo>
                <a:cubicBezTo>
                  <a:pt x="3045" y="14503"/>
                  <a:pt x="2987" y="14503"/>
                  <a:pt x="2949" y="14470"/>
                </a:cubicBezTo>
                <a:cubicBezTo>
                  <a:pt x="2930" y="14437"/>
                  <a:pt x="2891" y="14338"/>
                  <a:pt x="2891" y="14305"/>
                </a:cubicBezTo>
                <a:cubicBezTo>
                  <a:pt x="2891" y="14272"/>
                  <a:pt x="2949" y="14206"/>
                  <a:pt x="2949" y="14173"/>
                </a:cubicBezTo>
                <a:cubicBezTo>
                  <a:pt x="2949" y="14139"/>
                  <a:pt x="2930" y="14040"/>
                  <a:pt x="2930" y="14007"/>
                </a:cubicBezTo>
                <a:cubicBezTo>
                  <a:pt x="2911" y="13941"/>
                  <a:pt x="2891" y="13875"/>
                  <a:pt x="2872" y="13809"/>
                </a:cubicBezTo>
                <a:cubicBezTo>
                  <a:pt x="2872" y="13742"/>
                  <a:pt x="2853" y="13643"/>
                  <a:pt x="2853" y="13577"/>
                </a:cubicBezTo>
                <a:cubicBezTo>
                  <a:pt x="2872" y="13511"/>
                  <a:pt x="2911" y="13412"/>
                  <a:pt x="2930" y="13379"/>
                </a:cubicBezTo>
                <a:cubicBezTo>
                  <a:pt x="2949" y="13346"/>
                  <a:pt x="3006" y="13279"/>
                  <a:pt x="3026" y="13246"/>
                </a:cubicBezTo>
                <a:cubicBezTo>
                  <a:pt x="3064" y="13213"/>
                  <a:pt x="3102" y="13180"/>
                  <a:pt x="3121" y="13180"/>
                </a:cubicBezTo>
                <a:cubicBezTo>
                  <a:pt x="3160" y="13180"/>
                  <a:pt x="3217" y="13180"/>
                  <a:pt x="3255" y="13180"/>
                </a:cubicBezTo>
                <a:cubicBezTo>
                  <a:pt x="3274" y="13180"/>
                  <a:pt x="3332" y="13213"/>
                  <a:pt x="3370" y="13180"/>
                </a:cubicBezTo>
                <a:cubicBezTo>
                  <a:pt x="3389" y="13180"/>
                  <a:pt x="3409" y="13114"/>
                  <a:pt x="3409" y="13114"/>
                </a:cubicBezTo>
                <a:cubicBezTo>
                  <a:pt x="3428" y="13048"/>
                  <a:pt x="3428" y="12916"/>
                  <a:pt x="3447" y="12882"/>
                </a:cubicBezTo>
                <a:cubicBezTo>
                  <a:pt x="3447" y="12816"/>
                  <a:pt x="3447" y="12684"/>
                  <a:pt x="3466" y="12651"/>
                </a:cubicBezTo>
                <a:cubicBezTo>
                  <a:pt x="3466" y="12618"/>
                  <a:pt x="3504" y="12552"/>
                  <a:pt x="3523" y="12519"/>
                </a:cubicBezTo>
                <a:cubicBezTo>
                  <a:pt x="3543" y="12486"/>
                  <a:pt x="3581" y="12452"/>
                  <a:pt x="3581" y="12452"/>
                </a:cubicBezTo>
                <a:cubicBezTo>
                  <a:pt x="3619" y="12452"/>
                  <a:pt x="3696" y="12452"/>
                  <a:pt x="3734" y="12452"/>
                </a:cubicBezTo>
                <a:cubicBezTo>
                  <a:pt x="3734" y="12452"/>
                  <a:pt x="3772" y="12486"/>
                  <a:pt x="3772" y="12519"/>
                </a:cubicBezTo>
                <a:cubicBezTo>
                  <a:pt x="3791" y="12519"/>
                  <a:pt x="3811" y="12585"/>
                  <a:pt x="3830" y="12618"/>
                </a:cubicBezTo>
                <a:cubicBezTo>
                  <a:pt x="3849" y="12651"/>
                  <a:pt x="3926" y="12651"/>
                  <a:pt x="3945" y="12651"/>
                </a:cubicBezTo>
                <a:cubicBezTo>
                  <a:pt x="3964" y="12618"/>
                  <a:pt x="4002" y="12585"/>
                  <a:pt x="4021" y="12552"/>
                </a:cubicBezTo>
                <a:cubicBezTo>
                  <a:pt x="4021" y="12519"/>
                  <a:pt x="4021" y="12486"/>
                  <a:pt x="4002" y="12452"/>
                </a:cubicBezTo>
                <a:cubicBezTo>
                  <a:pt x="4002" y="12419"/>
                  <a:pt x="3964" y="12419"/>
                  <a:pt x="3945" y="12419"/>
                </a:cubicBezTo>
                <a:cubicBezTo>
                  <a:pt x="3926" y="12419"/>
                  <a:pt x="3868" y="12452"/>
                  <a:pt x="3849" y="12419"/>
                </a:cubicBezTo>
                <a:cubicBezTo>
                  <a:pt x="3849" y="12419"/>
                  <a:pt x="3811" y="12353"/>
                  <a:pt x="3811" y="12353"/>
                </a:cubicBezTo>
                <a:cubicBezTo>
                  <a:pt x="3772" y="12320"/>
                  <a:pt x="3734" y="12254"/>
                  <a:pt x="3715" y="12254"/>
                </a:cubicBezTo>
                <a:cubicBezTo>
                  <a:pt x="3677" y="12254"/>
                  <a:pt x="3619" y="12254"/>
                  <a:pt x="3600" y="12254"/>
                </a:cubicBezTo>
                <a:cubicBezTo>
                  <a:pt x="3581" y="12254"/>
                  <a:pt x="3523" y="12254"/>
                  <a:pt x="3504" y="12254"/>
                </a:cubicBezTo>
                <a:cubicBezTo>
                  <a:pt x="3485" y="12287"/>
                  <a:pt x="3447" y="12353"/>
                  <a:pt x="3447" y="12386"/>
                </a:cubicBezTo>
                <a:cubicBezTo>
                  <a:pt x="3428" y="12419"/>
                  <a:pt x="3409" y="12452"/>
                  <a:pt x="3389" y="12486"/>
                </a:cubicBezTo>
                <a:cubicBezTo>
                  <a:pt x="3370" y="12519"/>
                  <a:pt x="3351" y="12585"/>
                  <a:pt x="3351" y="12651"/>
                </a:cubicBezTo>
                <a:cubicBezTo>
                  <a:pt x="3332" y="12684"/>
                  <a:pt x="3351" y="12750"/>
                  <a:pt x="3351" y="12783"/>
                </a:cubicBezTo>
                <a:cubicBezTo>
                  <a:pt x="3351" y="12816"/>
                  <a:pt x="3332" y="12882"/>
                  <a:pt x="3313" y="12916"/>
                </a:cubicBezTo>
                <a:cubicBezTo>
                  <a:pt x="3313" y="12949"/>
                  <a:pt x="3274" y="12982"/>
                  <a:pt x="3255" y="12982"/>
                </a:cubicBezTo>
                <a:cubicBezTo>
                  <a:pt x="3255" y="12982"/>
                  <a:pt x="3236" y="12949"/>
                  <a:pt x="3217" y="12949"/>
                </a:cubicBezTo>
                <a:cubicBezTo>
                  <a:pt x="3198" y="12916"/>
                  <a:pt x="3160" y="12849"/>
                  <a:pt x="3160" y="12816"/>
                </a:cubicBezTo>
                <a:cubicBezTo>
                  <a:pt x="3140" y="12750"/>
                  <a:pt x="3160" y="12552"/>
                  <a:pt x="3160" y="12486"/>
                </a:cubicBezTo>
                <a:cubicBezTo>
                  <a:pt x="3160" y="12386"/>
                  <a:pt x="3160" y="12221"/>
                  <a:pt x="3160" y="12122"/>
                </a:cubicBezTo>
                <a:cubicBezTo>
                  <a:pt x="3140" y="11989"/>
                  <a:pt x="3083" y="11758"/>
                  <a:pt x="3064" y="11625"/>
                </a:cubicBezTo>
                <a:cubicBezTo>
                  <a:pt x="3026" y="11493"/>
                  <a:pt x="2949" y="11262"/>
                  <a:pt x="2911" y="11129"/>
                </a:cubicBezTo>
                <a:cubicBezTo>
                  <a:pt x="2891" y="11063"/>
                  <a:pt x="2796" y="10865"/>
                  <a:pt x="2757" y="10799"/>
                </a:cubicBezTo>
                <a:cubicBezTo>
                  <a:pt x="2662" y="10567"/>
                  <a:pt x="2470" y="10170"/>
                  <a:pt x="2355" y="9972"/>
                </a:cubicBezTo>
                <a:cubicBezTo>
                  <a:pt x="2298" y="9872"/>
                  <a:pt x="2145" y="9641"/>
                  <a:pt x="2087" y="9542"/>
                </a:cubicBezTo>
                <a:cubicBezTo>
                  <a:pt x="2049" y="9442"/>
                  <a:pt x="1953" y="9277"/>
                  <a:pt x="1915" y="9178"/>
                </a:cubicBezTo>
                <a:cubicBezTo>
                  <a:pt x="1896" y="9112"/>
                  <a:pt x="1838" y="9012"/>
                  <a:pt x="1819" y="8946"/>
                </a:cubicBezTo>
                <a:cubicBezTo>
                  <a:pt x="1800" y="8880"/>
                  <a:pt x="1762" y="8715"/>
                  <a:pt x="1762" y="8648"/>
                </a:cubicBezTo>
                <a:cubicBezTo>
                  <a:pt x="1762" y="8582"/>
                  <a:pt x="1762" y="8483"/>
                  <a:pt x="1762" y="8417"/>
                </a:cubicBezTo>
                <a:cubicBezTo>
                  <a:pt x="1762" y="8384"/>
                  <a:pt x="1762" y="8285"/>
                  <a:pt x="1743" y="8252"/>
                </a:cubicBezTo>
                <a:cubicBezTo>
                  <a:pt x="1723" y="8218"/>
                  <a:pt x="1704" y="8218"/>
                  <a:pt x="1685" y="8252"/>
                </a:cubicBezTo>
                <a:cubicBezTo>
                  <a:pt x="1685" y="8252"/>
                  <a:pt x="1666" y="8318"/>
                  <a:pt x="1666" y="8351"/>
                </a:cubicBezTo>
                <a:cubicBezTo>
                  <a:pt x="1647" y="8384"/>
                  <a:pt x="1628" y="8450"/>
                  <a:pt x="1628" y="8483"/>
                </a:cubicBezTo>
                <a:cubicBezTo>
                  <a:pt x="1628" y="8516"/>
                  <a:pt x="1647" y="8582"/>
                  <a:pt x="1666" y="8615"/>
                </a:cubicBezTo>
                <a:cubicBezTo>
                  <a:pt x="1666" y="8648"/>
                  <a:pt x="1685" y="8715"/>
                  <a:pt x="1685" y="8748"/>
                </a:cubicBezTo>
                <a:cubicBezTo>
                  <a:pt x="1685" y="8781"/>
                  <a:pt x="1704" y="8847"/>
                  <a:pt x="1685" y="8880"/>
                </a:cubicBezTo>
                <a:cubicBezTo>
                  <a:pt x="1685" y="8913"/>
                  <a:pt x="1628" y="8913"/>
                  <a:pt x="1609" y="8880"/>
                </a:cubicBezTo>
                <a:cubicBezTo>
                  <a:pt x="1570" y="8880"/>
                  <a:pt x="1551" y="8748"/>
                  <a:pt x="1532" y="8715"/>
                </a:cubicBezTo>
                <a:cubicBezTo>
                  <a:pt x="1494" y="8648"/>
                  <a:pt x="1417" y="8549"/>
                  <a:pt x="1379" y="8483"/>
                </a:cubicBezTo>
                <a:cubicBezTo>
                  <a:pt x="1360" y="8450"/>
                  <a:pt x="1302" y="8384"/>
                  <a:pt x="1264" y="8384"/>
                </a:cubicBezTo>
                <a:cubicBezTo>
                  <a:pt x="1245" y="8351"/>
                  <a:pt x="1187" y="8318"/>
                  <a:pt x="1168" y="8318"/>
                </a:cubicBezTo>
                <a:cubicBezTo>
                  <a:pt x="1111" y="8285"/>
                  <a:pt x="996" y="8218"/>
                  <a:pt x="938" y="8185"/>
                </a:cubicBezTo>
                <a:cubicBezTo>
                  <a:pt x="862" y="8152"/>
                  <a:pt x="728" y="8020"/>
                  <a:pt x="670" y="7987"/>
                </a:cubicBezTo>
                <a:cubicBezTo>
                  <a:pt x="632" y="7954"/>
                  <a:pt x="536" y="7921"/>
                  <a:pt x="498" y="7921"/>
                </a:cubicBezTo>
                <a:cubicBezTo>
                  <a:pt x="460" y="7921"/>
                  <a:pt x="383" y="7921"/>
                  <a:pt x="326" y="7954"/>
                </a:cubicBezTo>
                <a:cubicBezTo>
                  <a:pt x="306" y="7954"/>
                  <a:pt x="249" y="7987"/>
                  <a:pt x="211" y="7987"/>
                </a:cubicBezTo>
                <a:cubicBezTo>
                  <a:pt x="191" y="8020"/>
                  <a:pt x="134" y="7987"/>
                  <a:pt x="115" y="7987"/>
                </a:cubicBezTo>
                <a:cubicBezTo>
                  <a:pt x="77" y="7954"/>
                  <a:pt x="38" y="7888"/>
                  <a:pt x="19" y="7855"/>
                </a:cubicBezTo>
                <a:cubicBezTo>
                  <a:pt x="0" y="7822"/>
                  <a:pt x="0" y="7722"/>
                  <a:pt x="0" y="7689"/>
                </a:cubicBezTo>
                <a:cubicBezTo>
                  <a:pt x="0" y="7590"/>
                  <a:pt x="0" y="7425"/>
                  <a:pt x="0" y="7358"/>
                </a:cubicBezTo>
                <a:cubicBezTo>
                  <a:pt x="19" y="7094"/>
                  <a:pt x="96" y="6531"/>
                  <a:pt x="134" y="6267"/>
                </a:cubicBezTo>
                <a:cubicBezTo>
                  <a:pt x="153" y="6168"/>
                  <a:pt x="191" y="5969"/>
                  <a:pt x="191" y="5870"/>
                </a:cubicBezTo>
                <a:cubicBezTo>
                  <a:pt x="191" y="5738"/>
                  <a:pt x="191" y="5506"/>
                  <a:pt x="191" y="5374"/>
                </a:cubicBezTo>
                <a:cubicBezTo>
                  <a:pt x="191" y="5308"/>
                  <a:pt x="191" y="5142"/>
                  <a:pt x="172" y="5076"/>
                </a:cubicBezTo>
                <a:cubicBezTo>
                  <a:pt x="172" y="5010"/>
                  <a:pt x="115" y="4911"/>
                  <a:pt x="115" y="4878"/>
                </a:cubicBezTo>
                <a:cubicBezTo>
                  <a:pt x="96" y="4811"/>
                  <a:pt x="96" y="4679"/>
                  <a:pt x="115" y="4646"/>
                </a:cubicBezTo>
                <a:cubicBezTo>
                  <a:pt x="134" y="4580"/>
                  <a:pt x="191" y="4481"/>
                  <a:pt x="230" y="4448"/>
                </a:cubicBezTo>
                <a:cubicBezTo>
                  <a:pt x="268" y="4381"/>
                  <a:pt x="345" y="4282"/>
                  <a:pt x="383" y="4249"/>
                </a:cubicBezTo>
                <a:cubicBezTo>
                  <a:pt x="421" y="4183"/>
                  <a:pt x="517" y="4051"/>
                  <a:pt x="555" y="3984"/>
                </a:cubicBezTo>
                <a:cubicBezTo>
                  <a:pt x="594" y="3918"/>
                  <a:pt x="632" y="3753"/>
                  <a:pt x="670" y="3687"/>
                </a:cubicBezTo>
                <a:cubicBezTo>
                  <a:pt x="689" y="3621"/>
                  <a:pt x="709" y="3455"/>
                  <a:pt x="747" y="3389"/>
                </a:cubicBezTo>
                <a:cubicBezTo>
                  <a:pt x="766" y="3323"/>
                  <a:pt x="862" y="3224"/>
                  <a:pt x="900" y="3191"/>
                </a:cubicBezTo>
                <a:cubicBezTo>
                  <a:pt x="938" y="3157"/>
                  <a:pt x="1015" y="3124"/>
                  <a:pt x="1053" y="3124"/>
                </a:cubicBezTo>
                <a:cubicBezTo>
                  <a:pt x="1072" y="3091"/>
                  <a:pt x="1149" y="3025"/>
                  <a:pt x="1187" y="3025"/>
                </a:cubicBezTo>
                <a:cubicBezTo>
                  <a:pt x="1226" y="2959"/>
                  <a:pt x="1321" y="2893"/>
                  <a:pt x="1360" y="2827"/>
                </a:cubicBezTo>
                <a:cubicBezTo>
                  <a:pt x="1398" y="2794"/>
                  <a:pt x="1474" y="2661"/>
                  <a:pt x="1494" y="2595"/>
                </a:cubicBezTo>
                <a:cubicBezTo>
                  <a:pt x="1532" y="2529"/>
                  <a:pt x="1609" y="2364"/>
                  <a:pt x="1647" y="2264"/>
                </a:cubicBezTo>
                <a:cubicBezTo>
                  <a:pt x="1666" y="2198"/>
                  <a:pt x="1666" y="2033"/>
                  <a:pt x="1685" y="1934"/>
                </a:cubicBezTo>
                <a:cubicBezTo>
                  <a:pt x="1704" y="1901"/>
                  <a:pt x="1743" y="1801"/>
                  <a:pt x="1762" y="1768"/>
                </a:cubicBezTo>
                <a:cubicBezTo>
                  <a:pt x="1800" y="1735"/>
                  <a:pt x="1857" y="1702"/>
                  <a:pt x="1877" y="1735"/>
                </a:cubicBezTo>
                <a:cubicBezTo>
                  <a:pt x="1896" y="1735"/>
                  <a:pt x="1934" y="1801"/>
                  <a:pt x="1953" y="1801"/>
                </a:cubicBezTo>
                <a:cubicBezTo>
                  <a:pt x="1991" y="1834"/>
                  <a:pt x="2049" y="1901"/>
                  <a:pt x="2087" y="1901"/>
                </a:cubicBezTo>
                <a:cubicBezTo>
                  <a:pt x="2126" y="1901"/>
                  <a:pt x="2202" y="1867"/>
                  <a:pt x="2221" y="1834"/>
                </a:cubicBezTo>
                <a:cubicBezTo>
                  <a:pt x="2240" y="1834"/>
                  <a:pt x="2279" y="1735"/>
                  <a:pt x="2298" y="1735"/>
                </a:cubicBezTo>
                <a:cubicBezTo>
                  <a:pt x="2317" y="1702"/>
                  <a:pt x="2355" y="1669"/>
                  <a:pt x="2374" y="1669"/>
                </a:cubicBezTo>
                <a:cubicBezTo>
                  <a:pt x="2394" y="1669"/>
                  <a:pt x="2451" y="1669"/>
                  <a:pt x="2451" y="1702"/>
                </a:cubicBezTo>
                <a:cubicBezTo>
                  <a:pt x="2470" y="1735"/>
                  <a:pt x="2489" y="1834"/>
                  <a:pt x="2509" y="1867"/>
                </a:cubicBezTo>
                <a:cubicBezTo>
                  <a:pt x="2528" y="1867"/>
                  <a:pt x="2547" y="1934"/>
                  <a:pt x="2585" y="1934"/>
                </a:cubicBezTo>
                <a:cubicBezTo>
                  <a:pt x="2604" y="1967"/>
                  <a:pt x="2681" y="1967"/>
                  <a:pt x="2700" y="1934"/>
                </a:cubicBezTo>
                <a:cubicBezTo>
                  <a:pt x="2738" y="1901"/>
                  <a:pt x="2796" y="1834"/>
                  <a:pt x="2815" y="1768"/>
                </a:cubicBezTo>
                <a:cubicBezTo>
                  <a:pt x="2834" y="1735"/>
                  <a:pt x="2853" y="1636"/>
                  <a:pt x="2872" y="1570"/>
                </a:cubicBezTo>
                <a:cubicBezTo>
                  <a:pt x="2891" y="1504"/>
                  <a:pt x="2949" y="1404"/>
                  <a:pt x="2968" y="1338"/>
                </a:cubicBezTo>
                <a:cubicBezTo>
                  <a:pt x="3006" y="1305"/>
                  <a:pt x="3083" y="1173"/>
                  <a:pt x="3102" y="1107"/>
                </a:cubicBezTo>
                <a:cubicBezTo>
                  <a:pt x="3140" y="1040"/>
                  <a:pt x="3179" y="908"/>
                  <a:pt x="3198" y="809"/>
                </a:cubicBezTo>
                <a:cubicBezTo>
                  <a:pt x="3217" y="776"/>
                  <a:pt x="3255" y="677"/>
                  <a:pt x="3274" y="610"/>
                </a:cubicBezTo>
                <a:cubicBezTo>
                  <a:pt x="3274" y="610"/>
                  <a:pt x="3274" y="610"/>
                  <a:pt x="3274" y="610"/>
                </a:cubicBezTo>
                <a:cubicBezTo>
                  <a:pt x="3294" y="644"/>
                  <a:pt x="3294" y="677"/>
                  <a:pt x="3313" y="677"/>
                </a:cubicBezTo>
                <a:cubicBezTo>
                  <a:pt x="3332" y="710"/>
                  <a:pt x="3389" y="776"/>
                  <a:pt x="3409" y="842"/>
                </a:cubicBezTo>
                <a:cubicBezTo>
                  <a:pt x="3428" y="842"/>
                  <a:pt x="3447" y="941"/>
                  <a:pt x="3466" y="941"/>
                </a:cubicBezTo>
                <a:cubicBezTo>
                  <a:pt x="3504" y="974"/>
                  <a:pt x="3543" y="1007"/>
                  <a:pt x="3581" y="1007"/>
                </a:cubicBezTo>
                <a:cubicBezTo>
                  <a:pt x="3581" y="1040"/>
                  <a:pt x="3619" y="1074"/>
                  <a:pt x="3619" y="1074"/>
                </a:cubicBezTo>
                <a:cubicBezTo>
                  <a:pt x="3638" y="1107"/>
                  <a:pt x="3657" y="1140"/>
                  <a:pt x="3677" y="1140"/>
                </a:cubicBezTo>
                <a:cubicBezTo>
                  <a:pt x="3696" y="1173"/>
                  <a:pt x="3734" y="1206"/>
                  <a:pt x="3753" y="1239"/>
                </a:cubicBezTo>
                <a:cubicBezTo>
                  <a:pt x="3753" y="1272"/>
                  <a:pt x="3753" y="1338"/>
                  <a:pt x="3734" y="1338"/>
                </a:cubicBezTo>
                <a:cubicBezTo>
                  <a:pt x="3734" y="1338"/>
                  <a:pt x="3696" y="1338"/>
                  <a:pt x="3677" y="1371"/>
                </a:cubicBezTo>
                <a:cubicBezTo>
                  <a:pt x="3677" y="1371"/>
                  <a:pt x="3657" y="1437"/>
                  <a:pt x="3638" y="1471"/>
                </a:cubicBezTo>
                <a:cubicBezTo>
                  <a:pt x="3638" y="1504"/>
                  <a:pt x="3600" y="1537"/>
                  <a:pt x="3600" y="1570"/>
                </a:cubicBezTo>
                <a:cubicBezTo>
                  <a:pt x="3600" y="1603"/>
                  <a:pt x="3600" y="1669"/>
                  <a:pt x="3619" y="1669"/>
                </a:cubicBezTo>
                <a:cubicBezTo>
                  <a:pt x="3619" y="1702"/>
                  <a:pt x="3657" y="1702"/>
                  <a:pt x="3657" y="1702"/>
                </a:cubicBezTo>
                <a:cubicBezTo>
                  <a:pt x="3677" y="1735"/>
                  <a:pt x="3715" y="1801"/>
                  <a:pt x="3734" y="1801"/>
                </a:cubicBezTo>
                <a:cubicBezTo>
                  <a:pt x="3753" y="1834"/>
                  <a:pt x="3772" y="1901"/>
                  <a:pt x="3811" y="1934"/>
                </a:cubicBezTo>
                <a:cubicBezTo>
                  <a:pt x="3830" y="1967"/>
                  <a:pt x="3887" y="1934"/>
                  <a:pt x="3906" y="1934"/>
                </a:cubicBezTo>
                <a:cubicBezTo>
                  <a:pt x="3945" y="1934"/>
                  <a:pt x="3983" y="1934"/>
                  <a:pt x="4021" y="1967"/>
                </a:cubicBezTo>
                <a:cubicBezTo>
                  <a:pt x="4040" y="1967"/>
                  <a:pt x="4060" y="2000"/>
                  <a:pt x="4079" y="2033"/>
                </a:cubicBezTo>
                <a:cubicBezTo>
                  <a:pt x="4098" y="2066"/>
                  <a:pt x="4136" y="2132"/>
                  <a:pt x="4155" y="2165"/>
                </a:cubicBezTo>
                <a:cubicBezTo>
                  <a:pt x="4174" y="2165"/>
                  <a:pt x="4232" y="2165"/>
                  <a:pt x="4251" y="2198"/>
                </a:cubicBezTo>
                <a:cubicBezTo>
                  <a:pt x="4251" y="2231"/>
                  <a:pt x="4270" y="2264"/>
                  <a:pt x="4270" y="2264"/>
                </a:cubicBezTo>
                <a:cubicBezTo>
                  <a:pt x="4289" y="2331"/>
                  <a:pt x="4328" y="2397"/>
                  <a:pt x="4347" y="2463"/>
                </a:cubicBezTo>
                <a:cubicBezTo>
                  <a:pt x="4347" y="2496"/>
                  <a:pt x="4347" y="2595"/>
                  <a:pt x="4328" y="2661"/>
                </a:cubicBezTo>
                <a:cubicBezTo>
                  <a:pt x="4328" y="2694"/>
                  <a:pt x="4309" y="2727"/>
                  <a:pt x="4309" y="2761"/>
                </a:cubicBezTo>
                <a:cubicBezTo>
                  <a:pt x="4309" y="2794"/>
                  <a:pt x="4309" y="2860"/>
                  <a:pt x="4309" y="2893"/>
                </a:cubicBezTo>
                <a:cubicBezTo>
                  <a:pt x="4309" y="2926"/>
                  <a:pt x="4347" y="2959"/>
                  <a:pt x="4366" y="2992"/>
                </a:cubicBezTo>
                <a:cubicBezTo>
                  <a:pt x="4385" y="2992"/>
                  <a:pt x="4423" y="2926"/>
                  <a:pt x="4443" y="2926"/>
                </a:cubicBezTo>
                <a:cubicBezTo>
                  <a:pt x="4443" y="2926"/>
                  <a:pt x="4481" y="2926"/>
                  <a:pt x="4481" y="2959"/>
                </a:cubicBezTo>
                <a:cubicBezTo>
                  <a:pt x="4500" y="2992"/>
                  <a:pt x="4519" y="3058"/>
                  <a:pt x="4538" y="3091"/>
                </a:cubicBezTo>
                <a:cubicBezTo>
                  <a:pt x="4557" y="3124"/>
                  <a:pt x="4596" y="3191"/>
                  <a:pt x="4615" y="3157"/>
                </a:cubicBezTo>
                <a:cubicBezTo>
                  <a:pt x="4634" y="3157"/>
                  <a:pt x="4634" y="3058"/>
                  <a:pt x="4653" y="3025"/>
                </a:cubicBezTo>
                <a:cubicBezTo>
                  <a:pt x="4672" y="2992"/>
                  <a:pt x="4749" y="3025"/>
                  <a:pt x="4787" y="2992"/>
                </a:cubicBezTo>
                <a:cubicBezTo>
                  <a:pt x="4806" y="2992"/>
                  <a:pt x="4826" y="2926"/>
                  <a:pt x="4845" y="2926"/>
                </a:cubicBezTo>
                <a:cubicBezTo>
                  <a:pt x="4883" y="2926"/>
                  <a:pt x="4960" y="2959"/>
                  <a:pt x="4979" y="2992"/>
                </a:cubicBezTo>
                <a:cubicBezTo>
                  <a:pt x="4998" y="3025"/>
                  <a:pt x="4998" y="3091"/>
                  <a:pt x="4998" y="3091"/>
                </a:cubicBezTo>
                <a:cubicBezTo>
                  <a:pt x="4998" y="3124"/>
                  <a:pt x="5036" y="3157"/>
                  <a:pt x="5055" y="3191"/>
                </a:cubicBezTo>
                <a:cubicBezTo>
                  <a:pt x="5055" y="3224"/>
                  <a:pt x="5074" y="3257"/>
                  <a:pt x="5074" y="3257"/>
                </a:cubicBezTo>
                <a:cubicBezTo>
                  <a:pt x="5074" y="3290"/>
                  <a:pt x="5055" y="3356"/>
                  <a:pt x="5055" y="3389"/>
                </a:cubicBezTo>
                <a:cubicBezTo>
                  <a:pt x="5055" y="3422"/>
                  <a:pt x="5074" y="3488"/>
                  <a:pt x="5074" y="3488"/>
                </a:cubicBezTo>
                <a:cubicBezTo>
                  <a:pt x="5094" y="3554"/>
                  <a:pt x="5132" y="3588"/>
                  <a:pt x="5170" y="3621"/>
                </a:cubicBezTo>
                <a:cubicBezTo>
                  <a:pt x="5189" y="3654"/>
                  <a:pt x="5266" y="3720"/>
                  <a:pt x="5285" y="3753"/>
                </a:cubicBezTo>
                <a:cubicBezTo>
                  <a:pt x="5304" y="3786"/>
                  <a:pt x="5343" y="3852"/>
                  <a:pt x="5362" y="3885"/>
                </a:cubicBezTo>
                <a:cubicBezTo>
                  <a:pt x="5381" y="3885"/>
                  <a:pt x="5419" y="3885"/>
                  <a:pt x="5419" y="3885"/>
                </a:cubicBezTo>
                <a:cubicBezTo>
                  <a:pt x="5438" y="3918"/>
                  <a:pt x="5457" y="3984"/>
                  <a:pt x="5477" y="4018"/>
                </a:cubicBezTo>
                <a:cubicBezTo>
                  <a:pt x="5477" y="4051"/>
                  <a:pt x="5477" y="4150"/>
                  <a:pt x="5496" y="4183"/>
                </a:cubicBezTo>
                <a:cubicBezTo>
                  <a:pt x="5534" y="4216"/>
                  <a:pt x="5611" y="4216"/>
                  <a:pt x="5649" y="4216"/>
                </a:cubicBezTo>
                <a:cubicBezTo>
                  <a:pt x="5668" y="4216"/>
                  <a:pt x="5726" y="4216"/>
                  <a:pt x="5764" y="4216"/>
                </a:cubicBezTo>
                <a:cubicBezTo>
                  <a:pt x="5783" y="4183"/>
                  <a:pt x="5802" y="4150"/>
                  <a:pt x="5821" y="4117"/>
                </a:cubicBezTo>
                <a:cubicBezTo>
                  <a:pt x="5860" y="4117"/>
                  <a:pt x="5898" y="4084"/>
                  <a:pt x="5936" y="4117"/>
                </a:cubicBezTo>
                <a:cubicBezTo>
                  <a:pt x="5955" y="4117"/>
                  <a:pt x="5994" y="4183"/>
                  <a:pt x="6032" y="4183"/>
                </a:cubicBezTo>
                <a:cubicBezTo>
                  <a:pt x="6051" y="4183"/>
                  <a:pt x="6089" y="4183"/>
                  <a:pt x="6089" y="4183"/>
                </a:cubicBezTo>
                <a:cubicBezTo>
                  <a:pt x="6109" y="4183"/>
                  <a:pt x="6147" y="4150"/>
                  <a:pt x="6166" y="4150"/>
                </a:cubicBezTo>
                <a:cubicBezTo>
                  <a:pt x="6185" y="4150"/>
                  <a:pt x="6223" y="4150"/>
                  <a:pt x="6243" y="4150"/>
                </a:cubicBezTo>
                <a:cubicBezTo>
                  <a:pt x="6262" y="4183"/>
                  <a:pt x="6262" y="4249"/>
                  <a:pt x="6281" y="4249"/>
                </a:cubicBezTo>
                <a:cubicBezTo>
                  <a:pt x="6319" y="4282"/>
                  <a:pt x="6377" y="4216"/>
                  <a:pt x="6396" y="4216"/>
                </a:cubicBezTo>
                <a:cubicBezTo>
                  <a:pt x="6415" y="4216"/>
                  <a:pt x="6472" y="4216"/>
                  <a:pt x="6491" y="4216"/>
                </a:cubicBezTo>
                <a:cubicBezTo>
                  <a:pt x="6511" y="4216"/>
                  <a:pt x="6568" y="4216"/>
                  <a:pt x="6587" y="4216"/>
                </a:cubicBezTo>
                <a:cubicBezTo>
                  <a:pt x="6606" y="4183"/>
                  <a:pt x="6626" y="4084"/>
                  <a:pt x="6664" y="4084"/>
                </a:cubicBezTo>
                <a:cubicBezTo>
                  <a:pt x="6683" y="4051"/>
                  <a:pt x="6721" y="4018"/>
                  <a:pt x="6740" y="3984"/>
                </a:cubicBezTo>
                <a:cubicBezTo>
                  <a:pt x="6760" y="3951"/>
                  <a:pt x="6779" y="3918"/>
                  <a:pt x="6779" y="3885"/>
                </a:cubicBezTo>
                <a:cubicBezTo>
                  <a:pt x="6779" y="3852"/>
                  <a:pt x="6798" y="3753"/>
                  <a:pt x="6798" y="3720"/>
                </a:cubicBezTo>
                <a:cubicBezTo>
                  <a:pt x="6798" y="3687"/>
                  <a:pt x="6760" y="3654"/>
                  <a:pt x="6760" y="3621"/>
                </a:cubicBezTo>
                <a:cubicBezTo>
                  <a:pt x="6760" y="3588"/>
                  <a:pt x="6798" y="3521"/>
                  <a:pt x="6798" y="3488"/>
                </a:cubicBezTo>
                <a:cubicBezTo>
                  <a:pt x="6817" y="3455"/>
                  <a:pt x="6855" y="3422"/>
                  <a:pt x="6855" y="3389"/>
                </a:cubicBezTo>
                <a:cubicBezTo>
                  <a:pt x="6874" y="3356"/>
                  <a:pt x="6874" y="3323"/>
                  <a:pt x="6894" y="3290"/>
                </a:cubicBezTo>
                <a:cubicBezTo>
                  <a:pt x="6913" y="3290"/>
                  <a:pt x="6951" y="3356"/>
                  <a:pt x="6989" y="3323"/>
                </a:cubicBezTo>
                <a:cubicBezTo>
                  <a:pt x="7009" y="3323"/>
                  <a:pt x="7066" y="3290"/>
                  <a:pt x="7085" y="3224"/>
                </a:cubicBezTo>
                <a:cubicBezTo>
                  <a:pt x="7104" y="3191"/>
                  <a:pt x="7123" y="3091"/>
                  <a:pt x="7143" y="3058"/>
                </a:cubicBezTo>
                <a:cubicBezTo>
                  <a:pt x="7181" y="3025"/>
                  <a:pt x="7238" y="3058"/>
                  <a:pt x="7257" y="3058"/>
                </a:cubicBezTo>
                <a:cubicBezTo>
                  <a:pt x="7296" y="3025"/>
                  <a:pt x="7372" y="2992"/>
                  <a:pt x="7411" y="2992"/>
                </a:cubicBezTo>
                <a:cubicBezTo>
                  <a:pt x="7449" y="2992"/>
                  <a:pt x="7506" y="2992"/>
                  <a:pt x="7526" y="2992"/>
                </a:cubicBezTo>
                <a:cubicBezTo>
                  <a:pt x="7545" y="3025"/>
                  <a:pt x="7583" y="3091"/>
                  <a:pt x="7602" y="3124"/>
                </a:cubicBezTo>
                <a:cubicBezTo>
                  <a:pt x="7621" y="3157"/>
                  <a:pt x="7621" y="3224"/>
                  <a:pt x="7640" y="3257"/>
                </a:cubicBezTo>
                <a:cubicBezTo>
                  <a:pt x="7660" y="3290"/>
                  <a:pt x="7698" y="3323"/>
                  <a:pt x="7717" y="3356"/>
                </a:cubicBezTo>
                <a:cubicBezTo>
                  <a:pt x="7736" y="3389"/>
                  <a:pt x="7736" y="3488"/>
                  <a:pt x="7736" y="3554"/>
                </a:cubicBezTo>
                <a:cubicBezTo>
                  <a:pt x="7736" y="3588"/>
                  <a:pt x="7698" y="3621"/>
                  <a:pt x="7679" y="3654"/>
                </a:cubicBezTo>
                <a:cubicBezTo>
                  <a:pt x="7660" y="3654"/>
                  <a:pt x="7621" y="3654"/>
                  <a:pt x="7602" y="3654"/>
                </a:cubicBezTo>
                <a:cubicBezTo>
                  <a:pt x="7583" y="3654"/>
                  <a:pt x="7545" y="3720"/>
                  <a:pt x="7526" y="3753"/>
                </a:cubicBezTo>
                <a:cubicBezTo>
                  <a:pt x="7506" y="3753"/>
                  <a:pt x="7468" y="3753"/>
                  <a:pt x="7449" y="3753"/>
                </a:cubicBezTo>
                <a:cubicBezTo>
                  <a:pt x="7430" y="3786"/>
                  <a:pt x="7411" y="3819"/>
                  <a:pt x="7391" y="3852"/>
                </a:cubicBezTo>
                <a:cubicBezTo>
                  <a:pt x="7391" y="3885"/>
                  <a:pt x="7391" y="3951"/>
                  <a:pt x="7391" y="3984"/>
                </a:cubicBezTo>
                <a:cubicBezTo>
                  <a:pt x="7411" y="3984"/>
                  <a:pt x="7449" y="4051"/>
                  <a:pt x="7468" y="4051"/>
                </a:cubicBezTo>
                <a:cubicBezTo>
                  <a:pt x="7487" y="4051"/>
                  <a:pt x="7545" y="4051"/>
                  <a:pt x="7583" y="4018"/>
                </a:cubicBezTo>
                <a:cubicBezTo>
                  <a:pt x="7583" y="4018"/>
                  <a:pt x="7602" y="3951"/>
                  <a:pt x="7602" y="3918"/>
                </a:cubicBezTo>
                <a:cubicBezTo>
                  <a:pt x="7621" y="3918"/>
                  <a:pt x="7640" y="3852"/>
                  <a:pt x="7660" y="3852"/>
                </a:cubicBezTo>
                <a:cubicBezTo>
                  <a:pt x="7679" y="3819"/>
                  <a:pt x="7717" y="3819"/>
                  <a:pt x="7736" y="3786"/>
                </a:cubicBezTo>
                <a:cubicBezTo>
                  <a:pt x="7755" y="3786"/>
                  <a:pt x="7794" y="3753"/>
                  <a:pt x="7832" y="3753"/>
                </a:cubicBezTo>
                <a:cubicBezTo>
                  <a:pt x="7832" y="3753"/>
                  <a:pt x="7870" y="3786"/>
                  <a:pt x="7870" y="3786"/>
                </a:cubicBezTo>
                <a:cubicBezTo>
                  <a:pt x="7889" y="3786"/>
                  <a:pt x="7928" y="3819"/>
                  <a:pt x="7947" y="3852"/>
                </a:cubicBezTo>
                <a:cubicBezTo>
                  <a:pt x="7985" y="3852"/>
                  <a:pt x="8023" y="3852"/>
                  <a:pt x="8043" y="3852"/>
                </a:cubicBezTo>
                <a:cubicBezTo>
                  <a:pt x="8081" y="3852"/>
                  <a:pt x="8138" y="3852"/>
                  <a:pt x="8157" y="3852"/>
                </a:cubicBezTo>
                <a:cubicBezTo>
                  <a:pt x="8177" y="3819"/>
                  <a:pt x="8196" y="3786"/>
                  <a:pt x="8215" y="3753"/>
                </a:cubicBezTo>
                <a:cubicBezTo>
                  <a:pt x="8234" y="3720"/>
                  <a:pt x="8253" y="3687"/>
                  <a:pt x="8272" y="3654"/>
                </a:cubicBezTo>
                <a:cubicBezTo>
                  <a:pt x="8291" y="3654"/>
                  <a:pt x="8330" y="3621"/>
                  <a:pt x="8349" y="3621"/>
                </a:cubicBezTo>
                <a:cubicBezTo>
                  <a:pt x="8368" y="3588"/>
                  <a:pt x="8387" y="3521"/>
                  <a:pt x="8387" y="3488"/>
                </a:cubicBezTo>
                <a:cubicBezTo>
                  <a:pt x="8406" y="3455"/>
                  <a:pt x="8406" y="3356"/>
                  <a:pt x="8406" y="3290"/>
                </a:cubicBezTo>
                <a:cubicBezTo>
                  <a:pt x="8406" y="3257"/>
                  <a:pt x="8445" y="3224"/>
                  <a:pt x="8445" y="3191"/>
                </a:cubicBezTo>
                <a:cubicBezTo>
                  <a:pt x="8445" y="3157"/>
                  <a:pt x="8445" y="3091"/>
                  <a:pt x="8426" y="3058"/>
                </a:cubicBezTo>
                <a:cubicBezTo>
                  <a:pt x="8426" y="2992"/>
                  <a:pt x="8406" y="2860"/>
                  <a:pt x="8406" y="2794"/>
                </a:cubicBezTo>
                <a:cubicBezTo>
                  <a:pt x="8406" y="2761"/>
                  <a:pt x="8426" y="2661"/>
                  <a:pt x="8426" y="2628"/>
                </a:cubicBezTo>
                <a:cubicBezTo>
                  <a:pt x="8426" y="2595"/>
                  <a:pt x="8387" y="2529"/>
                  <a:pt x="8387" y="2496"/>
                </a:cubicBezTo>
                <a:cubicBezTo>
                  <a:pt x="8368" y="2430"/>
                  <a:pt x="8368" y="2364"/>
                  <a:pt x="8387" y="2331"/>
                </a:cubicBezTo>
                <a:cubicBezTo>
                  <a:pt x="8387" y="2297"/>
                  <a:pt x="8426" y="2264"/>
                  <a:pt x="8426" y="2264"/>
                </a:cubicBezTo>
                <a:cubicBezTo>
                  <a:pt x="8445" y="2231"/>
                  <a:pt x="8464" y="2165"/>
                  <a:pt x="8464" y="2132"/>
                </a:cubicBezTo>
                <a:cubicBezTo>
                  <a:pt x="8464" y="2066"/>
                  <a:pt x="8426" y="1967"/>
                  <a:pt x="8426" y="1934"/>
                </a:cubicBezTo>
                <a:cubicBezTo>
                  <a:pt x="8426" y="1867"/>
                  <a:pt x="8426" y="1735"/>
                  <a:pt x="8445" y="1702"/>
                </a:cubicBezTo>
                <a:cubicBezTo>
                  <a:pt x="8464" y="1636"/>
                  <a:pt x="8502" y="1570"/>
                  <a:pt x="8540" y="1570"/>
                </a:cubicBezTo>
                <a:cubicBezTo>
                  <a:pt x="8579" y="1504"/>
                  <a:pt x="8694" y="1504"/>
                  <a:pt x="8732" y="1504"/>
                </a:cubicBezTo>
                <a:cubicBezTo>
                  <a:pt x="8770" y="1504"/>
                  <a:pt x="8847" y="1537"/>
                  <a:pt x="8866" y="1537"/>
                </a:cubicBezTo>
                <a:cubicBezTo>
                  <a:pt x="8885" y="1504"/>
                  <a:pt x="8904" y="1404"/>
                  <a:pt x="8923" y="1404"/>
                </a:cubicBezTo>
                <a:cubicBezTo>
                  <a:pt x="8923" y="1371"/>
                  <a:pt x="8962" y="1338"/>
                  <a:pt x="8981" y="1305"/>
                </a:cubicBezTo>
                <a:cubicBezTo>
                  <a:pt x="9000" y="1305"/>
                  <a:pt x="9038" y="1305"/>
                  <a:pt x="9057" y="1305"/>
                </a:cubicBezTo>
                <a:cubicBezTo>
                  <a:pt x="9077" y="1305"/>
                  <a:pt x="9115" y="1338"/>
                  <a:pt x="9134" y="1305"/>
                </a:cubicBezTo>
                <a:cubicBezTo>
                  <a:pt x="9153" y="1305"/>
                  <a:pt x="9191" y="1272"/>
                  <a:pt x="9211" y="1239"/>
                </a:cubicBezTo>
                <a:cubicBezTo>
                  <a:pt x="9211" y="1206"/>
                  <a:pt x="9230" y="1107"/>
                  <a:pt x="9249" y="1107"/>
                </a:cubicBezTo>
                <a:cubicBezTo>
                  <a:pt x="9268" y="1074"/>
                  <a:pt x="9326" y="1040"/>
                  <a:pt x="9345" y="1007"/>
                </a:cubicBezTo>
                <a:cubicBezTo>
                  <a:pt x="9364" y="1007"/>
                  <a:pt x="9383" y="941"/>
                  <a:pt x="9402" y="908"/>
                </a:cubicBezTo>
                <a:cubicBezTo>
                  <a:pt x="9440" y="908"/>
                  <a:pt x="9498" y="908"/>
                  <a:pt x="9536" y="908"/>
                </a:cubicBezTo>
                <a:cubicBezTo>
                  <a:pt x="9555" y="941"/>
                  <a:pt x="9555" y="1007"/>
                  <a:pt x="9574" y="1007"/>
                </a:cubicBezTo>
                <a:cubicBezTo>
                  <a:pt x="9594" y="1040"/>
                  <a:pt x="9651" y="974"/>
                  <a:pt x="9670" y="941"/>
                </a:cubicBezTo>
                <a:cubicBezTo>
                  <a:pt x="9689" y="908"/>
                  <a:pt x="9709" y="809"/>
                  <a:pt x="9728" y="776"/>
                </a:cubicBezTo>
                <a:cubicBezTo>
                  <a:pt x="9766" y="743"/>
                  <a:pt x="9823" y="677"/>
                  <a:pt x="9862" y="644"/>
                </a:cubicBezTo>
                <a:cubicBezTo>
                  <a:pt x="9881" y="644"/>
                  <a:pt x="9919" y="677"/>
                  <a:pt x="9957" y="677"/>
                </a:cubicBezTo>
                <a:cubicBezTo>
                  <a:pt x="9977" y="644"/>
                  <a:pt x="10034" y="610"/>
                  <a:pt x="10053" y="577"/>
                </a:cubicBezTo>
                <a:cubicBezTo>
                  <a:pt x="10072" y="544"/>
                  <a:pt x="10111" y="478"/>
                  <a:pt x="10130" y="478"/>
                </a:cubicBezTo>
                <a:cubicBezTo>
                  <a:pt x="10130" y="445"/>
                  <a:pt x="10168" y="445"/>
                  <a:pt x="10187" y="478"/>
                </a:cubicBezTo>
                <a:cubicBezTo>
                  <a:pt x="10206" y="478"/>
                  <a:pt x="10226" y="511"/>
                  <a:pt x="10245" y="511"/>
                </a:cubicBezTo>
                <a:cubicBezTo>
                  <a:pt x="10283" y="511"/>
                  <a:pt x="10321" y="478"/>
                  <a:pt x="10340" y="445"/>
                </a:cubicBezTo>
                <a:cubicBezTo>
                  <a:pt x="10360" y="412"/>
                  <a:pt x="10379" y="346"/>
                  <a:pt x="10379" y="280"/>
                </a:cubicBezTo>
                <a:cubicBezTo>
                  <a:pt x="10379" y="247"/>
                  <a:pt x="10340" y="214"/>
                  <a:pt x="10340" y="180"/>
                </a:cubicBezTo>
                <a:cubicBezTo>
                  <a:pt x="10340" y="147"/>
                  <a:pt x="10360" y="114"/>
                  <a:pt x="10379" y="81"/>
                </a:cubicBezTo>
                <a:cubicBezTo>
                  <a:pt x="10398" y="48"/>
                  <a:pt x="10417" y="15"/>
                  <a:pt x="10436" y="15"/>
                </a:cubicBezTo>
                <a:cubicBezTo>
                  <a:pt x="10455" y="15"/>
                  <a:pt x="10494" y="-18"/>
                  <a:pt x="10494" y="15"/>
                </a:cubicBezTo>
                <a:cubicBezTo>
                  <a:pt x="10513" y="15"/>
                  <a:pt x="10532" y="114"/>
                  <a:pt x="10532" y="147"/>
                </a:cubicBezTo>
                <a:cubicBezTo>
                  <a:pt x="10551" y="147"/>
                  <a:pt x="10589" y="214"/>
                  <a:pt x="10609" y="214"/>
                </a:cubicBezTo>
                <a:cubicBezTo>
                  <a:pt x="10628" y="247"/>
                  <a:pt x="10666" y="313"/>
                  <a:pt x="10704" y="313"/>
                </a:cubicBezTo>
                <a:cubicBezTo>
                  <a:pt x="10723" y="313"/>
                  <a:pt x="10743" y="247"/>
                  <a:pt x="10762" y="247"/>
                </a:cubicBezTo>
                <a:cubicBezTo>
                  <a:pt x="10800" y="247"/>
                  <a:pt x="10857" y="247"/>
                  <a:pt x="10896" y="247"/>
                </a:cubicBezTo>
                <a:cubicBezTo>
                  <a:pt x="10915" y="247"/>
                  <a:pt x="10915" y="247"/>
                  <a:pt x="10915" y="280"/>
                </a:cubicBezTo>
                <a:cubicBezTo>
                  <a:pt x="10915" y="313"/>
                  <a:pt x="10972" y="313"/>
                  <a:pt x="10972" y="346"/>
                </a:cubicBezTo>
                <a:cubicBezTo>
                  <a:pt x="10991" y="379"/>
                  <a:pt x="10972" y="478"/>
                  <a:pt x="10972" y="511"/>
                </a:cubicBezTo>
                <a:cubicBezTo>
                  <a:pt x="10972" y="544"/>
                  <a:pt x="10991" y="644"/>
                  <a:pt x="11011" y="677"/>
                </a:cubicBezTo>
                <a:cubicBezTo>
                  <a:pt x="11030" y="710"/>
                  <a:pt x="11087" y="743"/>
                  <a:pt x="11126" y="743"/>
                </a:cubicBezTo>
                <a:cubicBezTo>
                  <a:pt x="11145" y="776"/>
                  <a:pt x="11183" y="743"/>
                  <a:pt x="11202" y="743"/>
                </a:cubicBezTo>
                <a:cubicBezTo>
                  <a:pt x="11240" y="776"/>
                  <a:pt x="11298" y="809"/>
                  <a:pt x="11317" y="842"/>
                </a:cubicBezTo>
                <a:cubicBezTo>
                  <a:pt x="11336" y="842"/>
                  <a:pt x="11374" y="908"/>
                  <a:pt x="11394" y="941"/>
                </a:cubicBezTo>
                <a:cubicBezTo>
                  <a:pt x="11413" y="974"/>
                  <a:pt x="11413" y="1074"/>
                  <a:pt x="11394" y="1107"/>
                </a:cubicBezTo>
                <a:cubicBezTo>
                  <a:pt x="11394" y="1140"/>
                  <a:pt x="11317" y="1140"/>
                  <a:pt x="11298" y="1173"/>
                </a:cubicBezTo>
                <a:cubicBezTo>
                  <a:pt x="11279" y="1239"/>
                  <a:pt x="11317" y="1371"/>
                  <a:pt x="11336" y="1404"/>
                </a:cubicBezTo>
                <a:cubicBezTo>
                  <a:pt x="11355" y="1471"/>
                  <a:pt x="11374" y="1570"/>
                  <a:pt x="11413" y="1636"/>
                </a:cubicBezTo>
                <a:cubicBezTo>
                  <a:pt x="11432" y="1669"/>
                  <a:pt x="11470" y="1735"/>
                  <a:pt x="11509" y="1735"/>
                </a:cubicBezTo>
                <a:cubicBezTo>
                  <a:pt x="11528" y="1768"/>
                  <a:pt x="11604" y="1735"/>
                  <a:pt x="11623" y="1768"/>
                </a:cubicBezTo>
                <a:cubicBezTo>
                  <a:pt x="11681" y="1768"/>
                  <a:pt x="11719" y="1934"/>
                  <a:pt x="11757" y="1967"/>
                </a:cubicBezTo>
                <a:cubicBezTo>
                  <a:pt x="11796" y="2066"/>
                  <a:pt x="11872" y="2198"/>
                  <a:pt x="11930" y="2297"/>
                </a:cubicBezTo>
                <a:cubicBezTo>
                  <a:pt x="11949" y="2364"/>
                  <a:pt x="12006" y="2496"/>
                  <a:pt x="12045" y="2562"/>
                </a:cubicBezTo>
                <a:cubicBezTo>
                  <a:pt x="12064" y="2628"/>
                  <a:pt x="12083" y="2727"/>
                  <a:pt x="12102" y="2761"/>
                </a:cubicBezTo>
                <a:cubicBezTo>
                  <a:pt x="12102" y="2794"/>
                  <a:pt x="12121" y="2827"/>
                  <a:pt x="12121" y="2860"/>
                </a:cubicBezTo>
                <a:cubicBezTo>
                  <a:pt x="12140" y="2893"/>
                  <a:pt x="12160" y="2893"/>
                  <a:pt x="12179" y="2926"/>
                </a:cubicBezTo>
                <a:cubicBezTo>
                  <a:pt x="12198" y="2959"/>
                  <a:pt x="12236" y="2959"/>
                  <a:pt x="12255" y="2992"/>
                </a:cubicBezTo>
                <a:cubicBezTo>
                  <a:pt x="12274" y="3025"/>
                  <a:pt x="12294" y="3124"/>
                  <a:pt x="12313" y="3191"/>
                </a:cubicBezTo>
                <a:cubicBezTo>
                  <a:pt x="12332" y="3224"/>
                  <a:pt x="12351" y="3290"/>
                  <a:pt x="12370" y="3323"/>
                </a:cubicBezTo>
                <a:cubicBezTo>
                  <a:pt x="12389" y="3356"/>
                  <a:pt x="12428" y="3455"/>
                  <a:pt x="12447" y="3488"/>
                </a:cubicBezTo>
                <a:cubicBezTo>
                  <a:pt x="12466" y="3554"/>
                  <a:pt x="12447" y="3687"/>
                  <a:pt x="12466" y="3753"/>
                </a:cubicBezTo>
                <a:cubicBezTo>
                  <a:pt x="12466" y="3786"/>
                  <a:pt x="12504" y="3885"/>
                  <a:pt x="12523" y="3918"/>
                </a:cubicBezTo>
                <a:cubicBezTo>
                  <a:pt x="12543" y="3951"/>
                  <a:pt x="12619" y="3984"/>
                  <a:pt x="12638" y="4051"/>
                </a:cubicBezTo>
                <a:cubicBezTo>
                  <a:pt x="12677" y="4084"/>
                  <a:pt x="12734" y="4183"/>
                  <a:pt x="12753" y="4249"/>
                </a:cubicBezTo>
                <a:cubicBezTo>
                  <a:pt x="12772" y="4249"/>
                  <a:pt x="12791" y="4315"/>
                  <a:pt x="12811" y="4348"/>
                </a:cubicBezTo>
                <a:cubicBezTo>
                  <a:pt x="12830" y="4381"/>
                  <a:pt x="12849" y="4448"/>
                  <a:pt x="12868" y="4448"/>
                </a:cubicBezTo>
                <a:cubicBezTo>
                  <a:pt x="12887" y="4514"/>
                  <a:pt x="12964" y="4514"/>
                  <a:pt x="12983" y="4547"/>
                </a:cubicBezTo>
                <a:cubicBezTo>
                  <a:pt x="13002" y="4580"/>
                  <a:pt x="13040" y="4646"/>
                  <a:pt x="13060" y="4646"/>
                </a:cubicBezTo>
                <a:cubicBezTo>
                  <a:pt x="13060" y="4679"/>
                  <a:pt x="13098" y="4712"/>
                  <a:pt x="13117" y="4712"/>
                </a:cubicBezTo>
                <a:cubicBezTo>
                  <a:pt x="13136" y="4712"/>
                  <a:pt x="13174" y="4679"/>
                  <a:pt x="13174" y="4646"/>
                </a:cubicBezTo>
                <a:cubicBezTo>
                  <a:pt x="13174" y="4613"/>
                  <a:pt x="13136" y="4547"/>
                  <a:pt x="13136" y="4481"/>
                </a:cubicBezTo>
                <a:cubicBezTo>
                  <a:pt x="13136" y="4448"/>
                  <a:pt x="13155" y="4414"/>
                  <a:pt x="13155" y="4381"/>
                </a:cubicBezTo>
                <a:cubicBezTo>
                  <a:pt x="13174" y="4348"/>
                  <a:pt x="13232" y="4315"/>
                  <a:pt x="13251" y="4315"/>
                </a:cubicBezTo>
                <a:cubicBezTo>
                  <a:pt x="13270" y="4315"/>
                  <a:pt x="13328" y="4315"/>
                  <a:pt x="13347" y="4315"/>
                </a:cubicBezTo>
                <a:cubicBezTo>
                  <a:pt x="13366" y="4315"/>
                  <a:pt x="13423" y="4348"/>
                  <a:pt x="13443" y="4381"/>
                </a:cubicBezTo>
                <a:cubicBezTo>
                  <a:pt x="13481" y="4414"/>
                  <a:pt x="13538" y="4514"/>
                  <a:pt x="13577" y="4547"/>
                </a:cubicBezTo>
                <a:cubicBezTo>
                  <a:pt x="13596" y="4580"/>
                  <a:pt x="13653" y="4646"/>
                  <a:pt x="13691" y="4679"/>
                </a:cubicBezTo>
                <a:cubicBezTo>
                  <a:pt x="13730" y="4712"/>
                  <a:pt x="13826" y="4712"/>
                  <a:pt x="13883" y="4745"/>
                </a:cubicBezTo>
                <a:cubicBezTo>
                  <a:pt x="13902" y="4745"/>
                  <a:pt x="13960" y="4778"/>
                  <a:pt x="13979" y="4778"/>
                </a:cubicBezTo>
                <a:cubicBezTo>
                  <a:pt x="14017" y="4811"/>
                  <a:pt x="14094" y="4844"/>
                  <a:pt x="14113" y="4878"/>
                </a:cubicBezTo>
                <a:cubicBezTo>
                  <a:pt x="14151" y="4911"/>
                  <a:pt x="14189" y="5043"/>
                  <a:pt x="14228" y="5076"/>
                </a:cubicBezTo>
                <a:cubicBezTo>
                  <a:pt x="14247" y="5109"/>
                  <a:pt x="14304" y="5142"/>
                  <a:pt x="14323" y="5142"/>
                </a:cubicBezTo>
                <a:cubicBezTo>
                  <a:pt x="14323" y="5142"/>
                  <a:pt x="14343" y="5076"/>
                  <a:pt x="14362" y="5076"/>
                </a:cubicBezTo>
                <a:cubicBezTo>
                  <a:pt x="14381" y="5076"/>
                  <a:pt x="14419" y="5109"/>
                  <a:pt x="14457" y="5109"/>
                </a:cubicBezTo>
                <a:cubicBezTo>
                  <a:pt x="14477" y="5109"/>
                  <a:pt x="14515" y="5109"/>
                  <a:pt x="14534" y="5109"/>
                </a:cubicBezTo>
                <a:cubicBezTo>
                  <a:pt x="14553" y="5109"/>
                  <a:pt x="14591" y="5142"/>
                  <a:pt x="14611" y="5142"/>
                </a:cubicBezTo>
                <a:cubicBezTo>
                  <a:pt x="14630" y="5175"/>
                  <a:pt x="14687" y="5208"/>
                  <a:pt x="14706" y="5208"/>
                </a:cubicBezTo>
                <a:cubicBezTo>
                  <a:pt x="14726" y="5175"/>
                  <a:pt x="14783" y="5109"/>
                  <a:pt x="14802" y="5076"/>
                </a:cubicBezTo>
                <a:cubicBezTo>
                  <a:pt x="14802" y="5043"/>
                  <a:pt x="14802" y="4944"/>
                  <a:pt x="14802" y="4911"/>
                </a:cubicBezTo>
                <a:cubicBezTo>
                  <a:pt x="14840" y="4878"/>
                  <a:pt x="14898" y="4878"/>
                  <a:pt x="14936" y="4878"/>
                </a:cubicBezTo>
                <a:cubicBezTo>
                  <a:pt x="14974" y="4878"/>
                  <a:pt x="15051" y="4944"/>
                  <a:pt x="15089" y="4977"/>
                </a:cubicBezTo>
                <a:cubicBezTo>
                  <a:pt x="15109" y="4977"/>
                  <a:pt x="15147" y="5043"/>
                  <a:pt x="15166" y="5076"/>
                </a:cubicBezTo>
                <a:cubicBezTo>
                  <a:pt x="15204" y="5142"/>
                  <a:pt x="15281" y="5175"/>
                  <a:pt x="15319" y="5208"/>
                </a:cubicBezTo>
                <a:cubicBezTo>
                  <a:pt x="15357" y="5241"/>
                  <a:pt x="15415" y="5274"/>
                  <a:pt x="15434" y="5308"/>
                </a:cubicBezTo>
                <a:cubicBezTo>
                  <a:pt x="15472" y="5341"/>
                  <a:pt x="15511" y="5440"/>
                  <a:pt x="15549" y="5473"/>
                </a:cubicBezTo>
                <a:cubicBezTo>
                  <a:pt x="15587" y="5506"/>
                  <a:pt x="15645" y="5506"/>
                  <a:pt x="15664" y="5506"/>
                </a:cubicBezTo>
                <a:cubicBezTo>
                  <a:pt x="15683" y="5506"/>
                  <a:pt x="15721" y="5440"/>
                  <a:pt x="15740" y="5407"/>
                </a:cubicBezTo>
                <a:cubicBezTo>
                  <a:pt x="15740" y="5374"/>
                  <a:pt x="15760" y="5274"/>
                  <a:pt x="15760" y="5241"/>
                </a:cubicBezTo>
                <a:cubicBezTo>
                  <a:pt x="15779" y="5208"/>
                  <a:pt x="15798" y="5175"/>
                  <a:pt x="15817" y="5142"/>
                </a:cubicBezTo>
                <a:cubicBezTo>
                  <a:pt x="15817" y="5142"/>
                  <a:pt x="15855" y="5175"/>
                  <a:pt x="15855" y="5175"/>
                </a:cubicBezTo>
                <a:cubicBezTo>
                  <a:pt x="15874" y="5208"/>
                  <a:pt x="15894" y="5308"/>
                  <a:pt x="15913" y="5374"/>
                </a:cubicBezTo>
                <a:cubicBezTo>
                  <a:pt x="15913" y="5407"/>
                  <a:pt x="15913" y="5473"/>
                  <a:pt x="15913" y="5506"/>
                </a:cubicBezTo>
                <a:cubicBezTo>
                  <a:pt x="15932" y="5539"/>
                  <a:pt x="15989" y="5572"/>
                  <a:pt x="16009" y="5572"/>
                </a:cubicBezTo>
                <a:cubicBezTo>
                  <a:pt x="16028" y="5605"/>
                  <a:pt x="16085" y="5638"/>
                  <a:pt x="16104" y="5671"/>
                </a:cubicBezTo>
                <a:cubicBezTo>
                  <a:pt x="16143" y="5671"/>
                  <a:pt x="16181" y="5705"/>
                  <a:pt x="16219" y="5705"/>
                </a:cubicBezTo>
                <a:cubicBezTo>
                  <a:pt x="16238" y="5738"/>
                  <a:pt x="16296" y="5738"/>
                  <a:pt x="16334" y="5705"/>
                </a:cubicBezTo>
                <a:cubicBezTo>
                  <a:pt x="16353" y="5705"/>
                  <a:pt x="16391" y="5638"/>
                  <a:pt x="16430" y="5605"/>
                </a:cubicBezTo>
                <a:cubicBezTo>
                  <a:pt x="16449" y="5605"/>
                  <a:pt x="16487" y="5572"/>
                  <a:pt x="16506" y="5572"/>
                </a:cubicBezTo>
                <a:cubicBezTo>
                  <a:pt x="16526" y="5539"/>
                  <a:pt x="16545" y="5407"/>
                  <a:pt x="16564" y="5374"/>
                </a:cubicBezTo>
                <a:cubicBezTo>
                  <a:pt x="16583" y="5341"/>
                  <a:pt x="16621" y="5308"/>
                  <a:pt x="16621" y="5308"/>
                </a:cubicBezTo>
                <a:cubicBezTo>
                  <a:pt x="16660" y="5308"/>
                  <a:pt x="16717" y="5274"/>
                  <a:pt x="16736" y="5308"/>
                </a:cubicBezTo>
                <a:cubicBezTo>
                  <a:pt x="16774" y="5308"/>
                  <a:pt x="16832" y="5341"/>
                  <a:pt x="16851" y="5407"/>
                </a:cubicBezTo>
                <a:cubicBezTo>
                  <a:pt x="16870" y="5407"/>
                  <a:pt x="16870" y="5473"/>
                  <a:pt x="16870" y="5506"/>
                </a:cubicBezTo>
                <a:cubicBezTo>
                  <a:pt x="16889" y="5539"/>
                  <a:pt x="16947" y="5605"/>
                  <a:pt x="16966" y="5638"/>
                </a:cubicBezTo>
                <a:cubicBezTo>
                  <a:pt x="16985" y="5638"/>
                  <a:pt x="17023" y="5671"/>
                  <a:pt x="17062" y="5705"/>
                </a:cubicBezTo>
                <a:cubicBezTo>
                  <a:pt x="17081" y="5705"/>
                  <a:pt x="17157" y="5705"/>
                  <a:pt x="17196" y="5705"/>
                </a:cubicBezTo>
                <a:cubicBezTo>
                  <a:pt x="17215" y="5705"/>
                  <a:pt x="17272" y="5771"/>
                  <a:pt x="17291" y="5804"/>
                </a:cubicBezTo>
                <a:cubicBezTo>
                  <a:pt x="17330" y="5804"/>
                  <a:pt x="17368" y="5870"/>
                  <a:pt x="17406" y="5870"/>
                </a:cubicBezTo>
                <a:cubicBezTo>
                  <a:pt x="17426" y="5903"/>
                  <a:pt x="17483" y="5903"/>
                  <a:pt x="17502" y="5870"/>
                </a:cubicBezTo>
                <a:cubicBezTo>
                  <a:pt x="17540" y="5870"/>
                  <a:pt x="17579" y="5771"/>
                  <a:pt x="17598" y="5771"/>
                </a:cubicBezTo>
                <a:cubicBezTo>
                  <a:pt x="17617" y="5738"/>
                  <a:pt x="17655" y="5738"/>
                  <a:pt x="17674" y="5738"/>
                </a:cubicBezTo>
                <a:cubicBezTo>
                  <a:pt x="17694" y="5738"/>
                  <a:pt x="17732" y="5804"/>
                  <a:pt x="17732" y="5837"/>
                </a:cubicBezTo>
                <a:cubicBezTo>
                  <a:pt x="17751" y="5903"/>
                  <a:pt x="17751" y="6068"/>
                  <a:pt x="17770" y="6135"/>
                </a:cubicBezTo>
                <a:cubicBezTo>
                  <a:pt x="17789" y="6201"/>
                  <a:pt x="17809" y="6300"/>
                  <a:pt x="17847" y="6333"/>
                </a:cubicBezTo>
                <a:cubicBezTo>
                  <a:pt x="17866" y="6333"/>
                  <a:pt x="17904" y="6366"/>
                  <a:pt x="17904" y="6333"/>
                </a:cubicBezTo>
                <a:cubicBezTo>
                  <a:pt x="17943" y="6333"/>
                  <a:pt x="17923" y="6201"/>
                  <a:pt x="17943" y="6168"/>
                </a:cubicBezTo>
                <a:cubicBezTo>
                  <a:pt x="17962" y="6168"/>
                  <a:pt x="18000" y="6135"/>
                  <a:pt x="18019" y="6135"/>
                </a:cubicBezTo>
                <a:cubicBezTo>
                  <a:pt x="18057" y="6101"/>
                  <a:pt x="18115" y="6101"/>
                  <a:pt x="18153" y="6101"/>
                </a:cubicBezTo>
                <a:cubicBezTo>
                  <a:pt x="18191" y="6101"/>
                  <a:pt x="18249" y="6135"/>
                  <a:pt x="18287" y="6168"/>
                </a:cubicBezTo>
                <a:cubicBezTo>
                  <a:pt x="18306" y="6201"/>
                  <a:pt x="18345" y="6267"/>
                  <a:pt x="18364" y="6300"/>
                </a:cubicBezTo>
                <a:cubicBezTo>
                  <a:pt x="18383" y="6300"/>
                  <a:pt x="18440" y="6234"/>
                  <a:pt x="18460" y="6234"/>
                </a:cubicBezTo>
                <a:cubicBezTo>
                  <a:pt x="18498" y="6201"/>
                  <a:pt x="18574" y="6101"/>
                  <a:pt x="18613" y="6068"/>
                </a:cubicBezTo>
                <a:cubicBezTo>
                  <a:pt x="18632" y="6068"/>
                  <a:pt x="18670" y="6035"/>
                  <a:pt x="18670" y="6035"/>
                </a:cubicBezTo>
                <a:cubicBezTo>
                  <a:pt x="18709" y="6002"/>
                  <a:pt x="18747" y="5936"/>
                  <a:pt x="18766" y="5936"/>
                </a:cubicBezTo>
                <a:cubicBezTo>
                  <a:pt x="18785" y="5903"/>
                  <a:pt x="18823" y="5870"/>
                  <a:pt x="18843" y="5870"/>
                </a:cubicBezTo>
                <a:cubicBezTo>
                  <a:pt x="18862" y="5870"/>
                  <a:pt x="18900" y="5903"/>
                  <a:pt x="18919" y="5936"/>
                </a:cubicBezTo>
                <a:cubicBezTo>
                  <a:pt x="18938" y="5969"/>
                  <a:pt x="18977" y="6068"/>
                  <a:pt x="18996" y="6101"/>
                </a:cubicBezTo>
                <a:cubicBezTo>
                  <a:pt x="19015" y="6135"/>
                  <a:pt x="19072" y="6234"/>
                  <a:pt x="19111" y="6267"/>
                </a:cubicBezTo>
                <a:cubicBezTo>
                  <a:pt x="19130" y="6267"/>
                  <a:pt x="19168" y="6300"/>
                  <a:pt x="19187" y="6300"/>
                </a:cubicBezTo>
                <a:cubicBezTo>
                  <a:pt x="19206" y="6300"/>
                  <a:pt x="19264" y="6267"/>
                  <a:pt x="19283" y="6267"/>
                </a:cubicBezTo>
                <a:cubicBezTo>
                  <a:pt x="19321" y="6267"/>
                  <a:pt x="19379" y="6234"/>
                  <a:pt x="19398" y="6267"/>
                </a:cubicBezTo>
                <a:cubicBezTo>
                  <a:pt x="19436" y="6267"/>
                  <a:pt x="19474" y="6333"/>
                  <a:pt x="19494" y="6366"/>
                </a:cubicBezTo>
                <a:cubicBezTo>
                  <a:pt x="19494" y="6399"/>
                  <a:pt x="19532" y="6498"/>
                  <a:pt x="19513" y="6531"/>
                </a:cubicBezTo>
                <a:cubicBezTo>
                  <a:pt x="19513" y="6565"/>
                  <a:pt x="19474" y="6631"/>
                  <a:pt x="19474" y="6664"/>
                </a:cubicBezTo>
                <a:cubicBezTo>
                  <a:pt x="19455" y="6697"/>
                  <a:pt x="19455" y="6796"/>
                  <a:pt x="19455" y="6829"/>
                </a:cubicBezTo>
                <a:cubicBezTo>
                  <a:pt x="19455" y="6895"/>
                  <a:pt x="19417" y="6961"/>
                  <a:pt x="19417" y="6995"/>
                </a:cubicBezTo>
                <a:cubicBezTo>
                  <a:pt x="19417" y="7061"/>
                  <a:pt x="19436" y="7160"/>
                  <a:pt x="19436" y="7193"/>
                </a:cubicBezTo>
                <a:cubicBezTo>
                  <a:pt x="19455" y="7226"/>
                  <a:pt x="19494" y="7292"/>
                  <a:pt x="19513" y="7292"/>
                </a:cubicBezTo>
                <a:cubicBezTo>
                  <a:pt x="19532" y="7325"/>
                  <a:pt x="19589" y="7292"/>
                  <a:pt x="19628" y="7325"/>
                </a:cubicBezTo>
                <a:cubicBezTo>
                  <a:pt x="19647" y="7325"/>
                  <a:pt x="19666" y="7391"/>
                  <a:pt x="19666" y="7425"/>
                </a:cubicBezTo>
                <a:cubicBezTo>
                  <a:pt x="19685" y="7425"/>
                  <a:pt x="19704" y="7458"/>
                  <a:pt x="19704" y="7491"/>
                </a:cubicBezTo>
                <a:cubicBezTo>
                  <a:pt x="19704" y="7557"/>
                  <a:pt x="19666" y="7623"/>
                  <a:pt x="19666" y="7656"/>
                </a:cubicBezTo>
                <a:cubicBezTo>
                  <a:pt x="19666" y="7722"/>
                  <a:pt x="19685" y="7822"/>
                  <a:pt x="19685" y="7888"/>
                </a:cubicBezTo>
                <a:cubicBezTo>
                  <a:pt x="19666" y="7921"/>
                  <a:pt x="19628" y="7987"/>
                  <a:pt x="19609" y="8020"/>
                </a:cubicBezTo>
                <a:cubicBezTo>
                  <a:pt x="19609" y="8086"/>
                  <a:pt x="19609" y="8185"/>
                  <a:pt x="19609" y="8218"/>
                </a:cubicBezTo>
                <a:cubicBezTo>
                  <a:pt x="19609" y="8252"/>
                  <a:pt x="19647" y="8318"/>
                  <a:pt x="19666" y="8351"/>
                </a:cubicBezTo>
                <a:cubicBezTo>
                  <a:pt x="19666" y="8384"/>
                  <a:pt x="19704" y="8384"/>
                  <a:pt x="19723" y="8384"/>
                </a:cubicBezTo>
                <a:cubicBezTo>
                  <a:pt x="19723" y="8417"/>
                  <a:pt x="19762" y="8483"/>
                  <a:pt x="19762" y="8516"/>
                </a:cubicBezTo>
                <a:cubicBezTo>
                  <a:pt x="19781" y="8582"/>
                  <a:pt x="19743" y="8648"/>
                  <a:pt x="19723" y="8682"/>
                </a:cubicBezTo>
                <a:cubicBezTo>
                  <a:pt x="19723" y="8748"/>
                  <a:pt x="19704" y="8814"/>
                  <a:pt x="19685" y="8847"/>
                </a:cubicBezTo>
                <a:cubicBezTo>
                  <a:pt x="19685" y="8880"/>
                  <a:pt x="19628" y="8913"/>
                  <a:pt x="19609" y="8946"/>
                </a:cubicBezTo>
                <a:cubicBezTo>
                  <a:pt x="19609" y="8979"/>
                  <a:pt x="19609" y="9045"/>
                  <a:pt x="19609" y="9078"/>
                </a:cubicBezTo>
                <a:cubicBezTo>
                  <a:pt x="19609" y="9112"/>
                  <a:pt x="19609" y="9178"/>
                  <a:pt x="19589" y="9211"/>
                </a:cubicBezTo>
                <a:cubicBezTo>
                  <a:pt x="19570" y="9244"/>
                  <a:pt x="19513" y="9277"/>
                  <a:pt x="19494" y="9310"/>
                </a:cubicBezTo>
                <a:cubicBezTo>
                  <a:pt x="19474" y="9343"/>
                  <a:pt x="19436" y="9409"/>
                  <a:pt x="19417" y="9442"/>
                </a:cubicBezTo>
                <a:cubicBezTo>
                  <a:pt x="19398" y="9508"/>
                  <a:pt x="19360" y="9575"/>
                  <a:pt x="19340" y="9608"/>
                </a:cubicBezTo>
                <a:cubicBezTo>
                  <a:pt x="19302" y="9674"/>
                  <a:pt x="19264" y="9740"/>
                  <a:pt x="19226" y="9740"/>
                </a:cubicBezTo>
                <a:cubicBezTo>
                  <a:pt x="19206" y="9773"/>
                  <a:pt x="19149" y="9806"/>
                  <a:pt x="19130" y="9839"/>
                </a:cubicBezTo>
                <a:cubicBezTo>
                  <a:pt x="19130" y="9839"/>
                  <a:pt x="19111" y="9905"/>
                  <a:pt x="19130" y="9939"/>
                </a:cubicBezTo>
                <a:cubicBezTo>
                  <a:pt x="19130" y="9972"/>
                  <a:pt x="19130" y="10038"/>
                  <a:pt x="19149" y="10071"/>
                </a:cubicBezTo>
                <a:cubicBezTo>
                  <a:pt x="19168" y="10104"/>
                  <a:pt x="19187" y="10170"/>
                  <a:pt x="19206" y="10170"/>
                </a:cubicBezTo>
                <a:cubicBezTo>
                  <a:pt x="19226" y="10203"/>
                  <a:pt x="19283" y="10236"/>
                  <a:pt x="19302" y="10269"/>
                </a:cubicBezTo>
                <a:cubicBezTo>
                  <a:pt x="19340" y="10335"/>
                  <a:pt x="19398" y="10435"/>
                  <a:pt x="19436" y="10501"/>
                </a:cubicBezTo>
                <a:cubicBezTo>
                  <a:pt x="19494" y="10534"/>
                  <a:pt x="19609" y="10633"/>
                  <a:pt x="19666" y="10666"/>
                </a:cubicBezTo>
                <a:cubicBezTo>
                  <a:pt x="19685" y="10699"/>
                  <a:pt x="19704" y="10699"/>
                  <a:pt x="19743" y="10732"/>
                </a:cubicBezTo>
                <a:close/>
              </a:path>
            </a:pathLst>
          </a:custGeom>
          <a:solidFill>
            <a:srgbClr val="C3C7CC"/>
          </a:solidFill>
          <a:ln w="25400">
            <a:solidFill>
              <a:srgbClr val="FFFFFF"/>
            </a:solidFill>
            <a:miter/>
          </a:ln>
        </p:spPr>
        <p:txBody>
          <a:bodyPr lIns="60960" tIns="60960" rIns="60960" bIns="60960"/>
          <a:lstStyle/>
          <a:p>
            <a:pPr defTabSz="457200">
              <a:defRPr sz="5600">
                <a:latin typeface="Gill Sans"/>
                <a:ea typeface="Gill Sans"/>
                <a:cs typeface="Gill Sans"/>
                <a:sym typeface="Gill Sans"/>
              </a:defRPr>
            </a:pPr>
            <a:endParaRPr sz="7465"/>
          </a:p>
        </p:txBody>
      </p:sp>
      <p:grpSp>
        <p:nvGrpSpPr>
          <p:cNvPr id="12085" name="Group 12085"/>
          <p:cNvGrpSpPr/>
          <p:nvPr/>
        </p:nvGrpSpPr>
        <p:grpSpPr>
          <a:xfrm>
            <a:off x="1580096" y="909519"/>
            <a:ext cx="4844411" cy="3967372"/>
            <a:chExt cx="9688820" cy="7934743"/>
          </a:xfrm>
        </p:grpSpPr>
        <p:sp>
          <p:nvSpPr>
            <p:cNvPr id="12078" name="Shape 12078"/>
            <p:cNvSpPr/>
            <p:nvPr/>
          </p:nvSpPr>
          <p:spPr>
            <a:xfrm>
              <a:off x="0" y="-1"/>
              <a:ext cx="2519389" cy="1169768"/>
            </a:xfrm>
            <a:custGeom>
              <a:cxnLst>
                <a:cxn ang="0">
                  <a:pos x="wd2" y="hd2"/>
                </a:cxn>
                <a:cxn ang="5400000">
                  <a:pos x="wd2" y="hd2"/>
                </a:cxn>
                <a:cxn ang="10800000">
                  <a:pos x="wd2" y="hd2"/>
                </a:cxn>
                <a:cxn ang="16200000">
                  <a:pos x="wd2" y="hd2"/>
                </a:cxn>
              </a:cxnLst>
              <a:rect l="0" t="0" r="r" b="b"/>
              <a:pathLst>
                <a:path w="21600" h="21575" extrusionOk="0">
                  <a:moveTo>
                    <a:pt x="21321" y="17500"/>
                  </a:moveTo>
                  <a:cubicBezTo>
                    <a:pt x="21368" y="17600"/>
                    <a:pt x="21507" y="17700"/>
                    <a:pt x="21600" y="17800"/>
                  </a:cubicBezTo>
                  <a:cubicBezTo>
                    <a:pt x="21600" y="17900"/>
                    <a:pt x="21554" y="18000"/>
                    <a:pt x="21507" y="18100"/>
                  </a:cubicBezTo>
                  <a:cubicBezTo>
                    <a:pt x="21507" y="18100"/>
                    <a:pt x="21414" y="18300"/>
                    <a:pt x="21368" y="18300"/>
                  </a:cubicBezTo>
                  <a:cubicBezTo>
                    <a:pt x="21321" y="18300"/>
                    <a:pt x="21228" y="18300"/>
                    <a:pt x="21228" y="18400"/>
                  </a:cubicBezTo>
                  <a:cubicBezTo>
                    <a:pt x="21182" y="18500"/>
                    <a:pt x="21228" y="18700"/>
                    <a:pt x="21228" y="18800"/>
                  </a:cubicBezTo>
                  <a:cubicBezTo>
                    <a:pt x="21228" y="18900"/>
                    <a:pt x="21182" y="19000"/>
                    <a:pt x="21182" y="19100"/>
                  </a:cubicBezTo>
                  <a:cubicBezTo>
                    <a:pt x="21135" y="19200"/>
                    <a:pt x="20996" y="19200"/>
                    <a:pt x="20950" y="19200"/>
                  </a:cubicBezTo>
                  <a:cubicBezTo>
                    <a:pt x="20903" y="19200"/>
                    <a:pt x="20764" y="19100"/>
                    <a:pt x="20717" y="19200"/>
                  </a:cubicBezTo>
                  <a:cubicBezTo>
                    <a:pt x="20671" y="19200"/>
                    <a:pt x="20578" y="19400"/>
                    <a:pt x="20532" y="19400"/>
                  </a:cubicBezTo>
                  <a:cubicBezTo>
                    <a:pt x="20485" y="19500"/>
                    <a:pt x="20439" y="19500"/>
                    <a:pt x="20392" y="19500"/>
                  </a:cubicBezTo>
                  <a:cubicBezTo>
                    <a:pt x="20346" y="19600"/>
                    <a:pt x="20299" y="19900"/>
                    <a:pt x="20253" y="19900"/>
                  </a:cubicBezTo>
                  <a:cubicBezTo>
                    <a:pt x="20206" y="20000"/>
                    <a:pt x="20021" y="20200"/>
                    <a:pt x="19974" y="20100"/>
                  </a:cubicBezTo>
                  <a:cubicBezTo>
                    <a:pt x="19881" y="20100"/>
                    <a:pt x="19788" y="20000"/>
                    <a:pt x="19742" y="19900"/>
                  </a:cubicBezTo>
                  <a:cubicBezTo>
                    <a:pt x="19742" y="19900"/>
                    <a:pt x="19649" y="19800"/>
                    <a:pt x="19649" y="19700"/>
                  </a:cubicBezTo>
                  <a:cubicBezTo>
                    <a:pt x="19603" y="19700"/>
                    <a:pt x="19463" y="19800"/>
                    <a:pt x="19417" y="19800"/>
                  </a:cubicBezTo>
                  <a:cubicBezTo>
                    <a:pt x="19370" y="19900"/>
                    <a:pt x="19324" y="20100"/>
                    <a:pt x="19277" y="20200"/>
                  </a:cubicBezTo>
                  <a:cubicBezTo>
                    <a:pt x="19277" y="20300"/>
                    <a:pt x="19324" y="20600"/>
                    <a:pt x="19277" y="20800"/>
                  </a:cubicBezTo>
                  <a:cubicBezTo>
                    <a:pt x="19277" y="20900"/>
                    <a:pt x="19185" y="21200"/>
                    <a:pt x="19185" y="21300"/>
                  </a:cubicBezTo>
                  <a:cubicBezTo>
                    <a:pt x="19138" y="21300"/>
                    <a:pt x="19092" y="21500"/>
                    <a:pt x="19045" y="21500"/>
                  </a:cubicBezTo>
                  <a:cubicBezTo>
                    <a:pt x="18999" y="21600"/>
                    <a:pt x="18859" y="21600"/>
                    <a:pt x="18813" y="21500"/>
                  </a:cubicBezTo>
                  <a:cubicBezTo>
                    <a:pt x="18766" y="21500"/>
                    <a:pt x="18720" y="21300"/>
                    <a:pt x="18674" y="21300"/>
                  </a:cubicBezTo>
                  <a:cubicBezTo>
                    <a:pt x="18627" y="21200"/>
                    <a:pt x="18581" y="21200"/>
                    <a:pt x="18534" y="21200"/>
                  </a:cubicBezTo>
                  <a:cubicBezTo>
                    <a:pt x="18488" y="21200"/>
                    <a:pt x="18395" y="21100"/>
                    <a:pt x="18348" y="21100"/>
                  </a:cubicBezTo>
                  <a:cubicBezTo>
                    <a:pt x="18302" y="21100"/>
                    <a:pt x="18255" y="21100"/>
                    <a:pt x="18209" y="21000"/>
                  </a:cubicBezTo>
                  <a:cubicBezTo>
                    <a:pt x="18209" y="20800"/>
                    <a:pt x="18209" y="20600"/>
                    <a:pt x="18163" y="20500"/>
                  </a:cubicBezTo>
                  <a:cubicBezTo>
                    <a:pt x="18163" y="20300"/>
                    <a:pt x="18163" y="20000"/>
                    <a:pt x="18116" y="19900"/>
                  </a:cubicBezTo>
                  <a:cubicBezTo>
                    <a:pt x="18116" y="19800"/>
                    <a:pt x="17977" y="19700"/>
                    <a:pt x="17930" y="19600"/>
                  </a:cubicBezTo>
                  <a:cubicBezTo>
                    <a:pt x="17930" y="19600"/>
                    <a:pt x="17837" y="19500"/>
                    <a:pt x="17791" y="19500"/>
                  </a:cubicBezTo>
                  <a:cubicBezTo>
                    <a:pt x="17698" y="19500"/>
                    <a:pt x="17605" y="19600"/>
                    <a:pt x="17512" y="19700"/>
                  </a:cubicBezTo>
                  <a:cubicBezTo>
                    <a:pt x="17466" y="19700"/>
                    <a:pt x="17326" y="19600"/>
                    <a:pt x="17280" y="19600"/>
                  </a:cubicBezTo>
                  <a:cubicBezTo>
                    <a:pt x="17187" y="19700"/>
                    <a:pt x="17094" y="19900"/>
                    <a:pt x="17001" y="20000"/>
                  </a:cubicBezTo>
                  <a:cubicBezTo>
                    <a:pt x="16955" y="20100"/>
                    <a:pt x="16908" y="20300"/>
                    <a:pt x="16862" y="20300"/>
                  </a:cubicBezTo>
                  <a:cubicBezTo>
                    <a:pt x="16815" y="20200"/>
                    <a:pt x="16769" y="19900"/>
                    <a:pt x="16676" y="19800"/>
                  </a:cubicBezTo>
                  <a:cubicBezTo>
                    <a:pt x="16676" y="19800"/>
                    <a:pt x="16583" y="19800"/>
                    <a:pt x="16537" y="19800"/>
                  </a:cubicBezTo>
                  <a:cubicBezTo>
                    <a:pt x="16490" y="19800"/>
                    <a:pt x="16351" y="19900"/>
                    <a:pt x="16305" y="19900"/>
                  </a:cubicBezTo>
                  <a:cubicBezTo>
                    <a:pt x="16212" y="20000"/>
                    <a:pt x="16119" y="20200"/>
                    <a:pt x="16072" y="20400"/>
                  </a:cubicBezTo>
                  <a:cubicBezTo>
                    <a:pt x="16026" y="20500"/>
                    <a:pt x="15979" y="20800"/>
                    <a:pt x="15979" y="21000"/>
                  </a:cubicBezTo>
                  <a:cubicBezTo>
                    <a:pt x="15933" y="21100"/>
                    <a:pt x="15886" y="21300"/>
                    <a:pt x="15840" y="21400"/>
                  </a:cubicBezTo>
                  <a:cubicBezTo>
                    <a:pt x="15840" y="21500"/>
                    <a:pt x="15747" y="21500"/>
                    <a:pt x="15701" y="21500"/>
                  </a:cubicBezTo>
                  <a:cubicBezTo>
                    <a:pt x="15654" y="21500"/>
                    <a:pt x="15515" y="21500"/>
                    <a:pt x="15515" y="21400"/>
                  </a:cubicBezTo>
                  <a:cubicBezTo>
                    <a:pt x="15468" y="21300"/>
                    <a:pt x="15515" y="21100"/>
                    <a:pt x="15468" y="21000"/>
                  </a:cubicBezTo>
                  <a:cubicBezTo>
                    <a:pt x="15468" y="20900"/>
                    <a:pt x="15329" y="20900"/>
                    <a:pt x="15283" y="21000"/>
                  </a:cubicBezTo>
                  <a:cubicBezTo>
                    <a:pt x="15236" y="21000"/>
                    <a:pt x="15143" y="21200"/>
                    <a:pt x="15050" y="21200"/>
                  </a:cubicBezTo>
                  <a:cubicBezTo>
                    <a:pt x="15004" y="21300"/>
                    <a:pt x="14911" y="21300"/>
                    <a:pt x="14865" y="21300"/>
                  </a:cubicBezTo>
                  <a:cubicBezTo>
                    <a:pt x="14818" y="21300"/>
                    <a:pt x="14679" y="21200"/>
                    <a:pt x="14586" y="21100"/>
                  </a:cubicBezTo>
                  <a:cubicBezTo>
                    <a:pt x="14493" y="21100"/>
                    <a:pt x="14214" y="21000"/>
                    <a:pt x="14121" y="21000"/>
                  </a:cubicBezTo>
                  <a:cubicBezTo>
                    <a:pt x="14075" y="21000"/>
                    <a:pt x="14028" y="21000"/>
                    <a:pt x="14028" y="20900"/>
                  </a:cubicBezTo>
                  <a:cubicBezTo>
                    <a:pt x="13982" y="20800"/>
                    <a:pt x="13982" y="20500"/>
                    <a:pt x="13935" y="20500"/>
                  </a:cubicBezTo>
                  <a:cubicBezTo>
                    <a:pt x="13889" y="20400"/>
                    <a:pt x="13703" y="20400"/>
                    <a:pt x="13657" y="20400"/>
                  </a:cubicBezTo>
                  <a:cubicBezTo>
                    <a:pt x="13564" y="20500"/>
                    <a:pt x="13425" y="20600"/>
                    <a:pt x="13425" y="20700"/>
                  </a:cubicBezTo>
                  <a:cubicBezTo>
                    <a:pt x="13378" y="20800"/>
                    <a:pt x="13378" y="21100"/>
                    <a:pt x="13332" y="21200"/>
                  </a:cubicBezTo>
                  <a:cubicBezTo>
                    <a:pt x="13285" y="21300"/>
                    <a:pt x="13146" y="21400"/>
                    <a:pt x="13099" y="21400"/>
                  </a:cubicBezTo>
                  <a:cubicBezTo>
                    <a:pt x="13006" y="21400"/>
                    <a:pt x="12914" y="21200"/>
                    <a:pt x="12867" y="21100"/>
                  </a:cubicBezTo>
                  <a:cubicBezTo>
                    <a:pt x="12821" y="21100"/>
                    <a:pt x="12681" y="21000"/>
                    <a:pt x="12635" y="21100"/>
                  </a:cubicBezTo>
                  <a:cubicBezTo>
                    <a:pt x="12588" y="21100"/>
                    <a:pt x="12495" y="21300"/>
                    <a:pt x="12449" y="21300"/>
                  </a:cubicBezTo>
                  <a:cubicBezTo>
                    <a:pt x="12403" y="21400"/>
                    <a:pt x="12310" y="21400"/>
                    <a:pt x="12263" y="21400"/>
                  </a:cubicBezTo>
                  <a:cubicBezTo>
                    <a:pt x="12217" y="21400"/>
                    <a:pt x="12124" y="21200"/>
                    <a:pt x="12077" y="21200"/>
                  </a:cubicBezTo>
                  <a:cubicBezTo>
                    <a:pt x="12077" y="21200"/>
                    <a:pt x="11985" y="21300"/>
                    <a:pt x="11985" y="21300"/>
                  </a:cubicBezTo>
                  <a:cubicBezTo>
                    <a:pt x="11938" y="21300"/>
                    <a:pt x="11799" y="21300"/>
                    <a:pt x="11799" y="21200"/>
                  </a:cubicBezTo>
                  <a:cubicBezTo>
                    <a:pt x="11752" y="21100"/>
                    <a:pt x="11752" y="20800"/>
                    <a:pt x="11706" y="20800"/>
                  </a:cubicBezTo>
                  <a:cubicBezTo>
                    <a:pt x="11659" y="20700"/>
                    <a:pt x="11566" y="20700"/>
                    <a:pt x="11520" y="20700"/>
                  </a:cubicBezTo>
                  <a:cubicBezTo>
                    <a:pt x="11474" y="20700"/>
                    <a:pt x="11381" y="20500"/>
                    <a:pt x="11334" y="20400"/>
                  </a:cubicBezTo>
                  <a:cubicBezTo>
                    <a:pt x="11288" y="20400"/>
                    <a:pt x="11148" y="20500"/>
                    <a:pt x="11102" y="20400"/>
                  </a:cubicBezTo>
                  <a:cubicBezTo>
                    <a:pt x="11055" y="20300"/>
                    <a:pt x="11055" y="20100"/>
                    <a:pt x="11009" y="20100"/>
                  </a:cubicBezTo>
                  <a:cubicBezTo>
                    <a:pt x="10963" y="20000"/>
                    <a:pt x="10870" y="19700"/>
                    <a:pt x="10823" y="19700"/>
                  </a:cubicBezTo>
                  <a:cubicBezTo>
                    <a:pt x="10730" y="19600"/>
                    <a:pt x="10498" y="19600"/>
                    <a:pt x="10452" y="19700"/>
                  </a:cubicBezTo>
                  <a:cubicBezTo>
                    <a:pt x="10359" y="19800"/>
                    <a:pt x="10359" y="20100"/>
                    <a:pt x="10312" y="20300"/>
                  </a:cubicBezTo>
                  <a:cubicBezTo>
                    <a:pt x="10266" y="20400"/>
                    <a:pt x="10173" y="20700"/>
                    <a:pt x="10080" y="20800"/>
                  </a:cubicBezTo>
                  <a:cubicBezTo>
                    <a:pt x="10034" y="20900"/>
                    <a:pt x="9894" y="21100"/>
                    <a:pt x="9801" y="21100"/>
                  </a:cubicBezTo>
                  <a:cubicBezTo>
                    <a:pt x="9708" y="21100"/>
                    <a:pt x="9523" y="21100"/>
                    <a:pt x="9430" y="21000"/>
                  </a:cubicBezTo>
                  <a:cubicBezTo>
                    <a:pt x="9383" y="21000"/>
                    <a:pt x="9337" y="20700"/>
                    <a:pt x="9290" y="20600"/>
                  </a:cubicBezTo>
                  <a:cubicBezTo>
                    <a:pt x="9244" y="20600"/>
                    <a:pt x="9105" y="20600"/>
                    <a:pt x="9012" y="20500"/>
                  </a:cubicBezTo>
                  <a:cubicBezTo>
                    <a:pt x="8965" y="20400"/>
                    <a:pt x="8965" y="20200"/>
                    <a:pt x="8919" y="20000"/>
                  </a:cubicBezTo>
                  <a:cubicBezTo>
                    <a:pt x="8919" y="19900"/>
                    <a:pt x="8826" y="19700"/>
                    <a:pt x="8779" y="19600"/>
                  </a:cubicBezTo>
                  <a:cubicBezTo>
                    <a:pt x="8733" y="19400"/>
                    <a:pt x="8594" y="19300"/>
                    <a:pt x="8547" y="19100"/>
                  </a:cubicBezTo>
                  <a:cubicBezTo>
                    <a:pt x="8501" y="19000"/>
                    <a:pt x="8547" y="18600"/>
                    <a:pt x="8547" y="18400"/>
                  </a:cubicBezTo>
                  <a:cubicBezTo>
                    <a:pt x="8547" y="18300"/>
                    <a:pt x="8640" y="18200"/>
                    <a:pt x="8594" y="18100"/>
                  </a:cubicBezTo>
                  <a:cubicBezTo>
                    <a:pt x="8594" y="18000"/>
                    <a:pt x="8594" y="17900"/>
                    <a:pt x="8547" y="17800"/>
                  </a:cubicBezTo>
                  <a:cubicBezTo>
                    <a:pt x="8547" y="17800"/>
                    <a:pt x="8454" y="17800"/>
                    <a:pt x="8408" y="17800"/>
                  </a:cubicBezTo>
                  <a:cubicBezTo>
                    <a:pt x="8361" y="17800"/>
                    <a:pt x="8222" y="17900"/>
                    <a:pt x="8175" y="17900"/>
                  </a:cubicBezTo>
                  <a:cubicBezTo>
                    <a:pt x="8129" y="17800"/>
                    <a:pt x="8129" y="17600"/>
                    <a:pt x="8083" y="17500"/>
                  </a:cubicBezTo>
                  <a:cubicBezTo>
                    <a:pt x="7990" y="17400"/>
                    <a:pt x="7804" y="17400"/>
                    <a:pt x="7711" y="17500"/>
                  </a:cubicBezTo>
                  <a:cubicBezTo>
                    <a:pt x="7618" y="17500"/>
                    <a:pt x="7525" y="17800"/>
                    <a:pt x="7479" y="17800"/>
                  </a:cubicBezTo>
                  <a:cubicBezTo>
                    <a:pt x="7386" y="17900"/>
                    <a:pt x="7200" y="18000"/>
                    <a:pt x="7107" y="17900"/>
                  </a:cubicBezTo>
                  <a:cubicBezTo>
                    <a:pt x="7061" y="17900"/>
                    <a:pt x="6968" y="17800"/>
                    <a:pt x="6968" y="17700"/>
                  </a:cubicBezTo>
                  <a:cubicBezTo>
                    <a:pt x="6921" y="17600"/>
                    <a:pt x="6921" y="17400"/>
                    <a:pt x="6921" y="17300"/>
                  </a:cubicBezTo>
                  <a:cubicBezTo>
                    <a:pt x="6875" y="17300"/>
                    <a:pt x="6782" y="17200"/>
                    <a:pt x="6782" y="17200"/>
                  </a:cubicBezTo>
                  <a:cubicBezTo>
                    <a:pt x="6689" y="17200"/>
                    <a:pt x="6596" y="17200"/>
                    <a:pt x="6550" y="17300"/>
                  </a:cubicBezTo>
                  <a:cubicBezTo>
                    <a:pt x="6503" y="17300"/>
                    <a:pt x="6457" y="17500"/>
                    <a:pt x="6410" y="17500"/>
                  </a:cubicBezTo>
                  <a:cubicBezTo>
                    <a:pt x="6364" y="17600"/>
                    <a:pt x="6225" y="17600"/>
                    <a:pt x="6178" y="17500"/>
                  </a:cubicBezTo>
                  <a:cubicBezTo>
                    <a:pt x="6085" y="17500"/>
                    <a:pt x="5992" y="17300"/>
                    <a:pt x="5946" y="17200"/>
                  </a:cubicBezTo>
                  <a:cubicBezTo>
                    <a:pt x="5899" y="17100"/>
                    <a:pt x="5853" y="16900"/>
                    <a:pt x="5806" y="16800"/>
                  </a:cubicBezTo>
                  <a:cubicBezTo>
                    <a:pt x="5760" y="16700"/>
                    <a:pt x="5621" y="16500"/>
                    <a:pt x="5574" y="16400"/>
                  </a:cubicBezTo>
                  <a:cubicBezTo>
                    <a:pt x="5528" y="16300"/>
                    <a:pt x="5435" y="16200"/>
                    <a:pt x="5388" y="16200"/>
                  </a:cubicBezTo>
                  <a:cubicBezTo>
                    <a:pt x="5342" y="16200"/>
                    <a:pt x="5203" y="16200"/>
                    <a:pt x="5156" y="16200"/>
                  </a:cubicBezTo>
                  <a:cubicBezTo>
                    <a:pt x="5110" y="16300"/>
                    <a:pt x="5017" y="16400"/>
                    <a:pt x="4970" y="16500"/>
                  </a:cubicBezTo>
                  <a:cubicBezTo>
                    <a:pt x="4924" y="16600"/>
                    <a:pt x="4877" y="16900"/>
                    <a:pt x="4831" y="17000"/>
                  </a:cubicBezTo>
                  <a:cubicBezTo>
                    <a:pt x="4785" y="17000"/>
                    <a:pt x="4785" y="17100"/>
                    <a:pt x="4738" y="17200"/>
                  </a:cubicBezTo>
                  <a:cubicBezTo>
                    <a:pt x="4692" y="17200"/>
                    <a:pt x="4552" y="17200"/>
                    <a:pt x="4506" y="17100"/>
                  </a:cubicBezTo>
                  <a:cubicBezTo>
                    <a:pt x="4459" y="17100"/>
                    <a:pt x="4413" y="16900"/>
                    <a:pt x="4413" y="16800"/>
                  </a:cubicBezTo>
                  <a:cubicBezTo>
                    <a:pt x="4366" y="16800"/>
                    <a:pt x="4320" y="16700"/>
                    <a:pt x="4320" y="16700"/>
                  </a:cubicBezTo>
                  <a:cubicBezTo>
                    <a:pt x="4274" y="16700"/>
                    <a:pt x="4227" y="16700"/>
                    <a:pt x="4181" y="16800"/>
                  </a:cubicBezTo>
                  <a:cubicBezTo>
                    <a:pt x="4181" y="16800"/>
                    <a:pt x="4181" y="16900"/>
                    <a:pt x="4181" y="17000"/>
                  </a:cubicBezTo>
                  <a:cubicBezTo>
                    <a:pt x="4181" y="17100"/>
                    <a:pt x="4181" y="17300"/>
                    <a:pt x="4227" y="17400"/>
                  </a:cubicBezTo>
                  <a:cubicBezTo>
                    <a:pt x="4227" y="17400"/>
                    <a:pt x="4366" y="17400"/>
                    <a:pt x="4413" y="17400"/>
                  </a:cubicBezTo>
                  <a:cubicBezTo>
                    <a:pt x="4459" y="17400"/>
                    <a:pt x="4506" y="17500"/>
                    <a:pt x="4506" y="17600"/>
                  </a:cubicBezTo>
                  <a:cubicBezTo>
                    <a:pt x="4552" y="17700"/>
                    <a:pt x="4552" y="18000"/>
                    <a:pt x="4506" y="18100"/>
                  </a:cubicBezTo>
                  <a:cubicBezTo>
                    <a:pt x="4459" y="18200"/>
                    <a:pt x="4366" y="18300"/>
                    <a:pt x="4320" y="18300"/>
                  </a:cubicBezTo>
                  <a:cubicBezTo>
                    <a:pt x="4274" y="18200"/>
                    <a:pt x="4227" y="18100"/>
                    <a:pt x="4181" y="18100"/>
                  </a:cubicBezTo>
                  <a:cubicBezTo>
                    <a:pt x="4134" y="18100"/>
                    <a:pt x="4041" y="18200"/>
                    <a:pt x="3995" y="18300"/>
                  </a:cubicBezTo>
                  <a:cubicBezTo>
                    <a:pt x="3948" y="18300"/>
                    <a:pt x="3809" y="18200"/>
                    <a:pt x="3716" y="18200"/>
                  </a:cubicBezTo>
                  <a:cubicBezTo>
                    <a:pt x="3670" y="18200"/>
                    <a:pt x="3577" y="18300"/>
                    <a:pt x="3530" y="18300"/>
                  </a:cubicBezTo>
                  <a:cubicBezTo>
                    <a:pt x="3484" y="18300"/>
                    <a:pt x="3345" y="18300"/>
                    <a:pt x="3252" y="18200"/>
                  </a:cubicBezTo>
                  <a:cubicBezTo>
                    <a:pt x="3252" y="18200"/>
                    <a:pt x="3159" y="18100"/>
                    <a:pt x="3112" y="18000"/>
                  </a:cubicBezTo>
                  <a:cubicBezTo>
                    <a:pt x="3112" y="18000"/>
                    <a:pt x="3019" y="18000"/>
                    <a:pt x="2973" y="18000"/>
                  </a:cubicBezTo>
                  <a:cubicBezTo>
                    <a:pt x="2926" y="17900"/>
                    <a:pt x="2834" y="17700"/>
                    <a:pt x="2787" y="17600"/>
                  </a:cubicBezTo>
                  <a:cubicBezTo>
                    <a:pt x="2741" y="17500"/>
                    <a:pt x="2648" y="17300"/>
                    <a:pt x="2555" y="17300"/>
                  </a:cubicBezTo>
                  <a:cubicBezTo>
                    <a:pt x="2508" y="17200"/>
                    <a:pt x="2276" y="17200"/>
                    <a:pt x="2183" y="17200"/>
                  </a:cubicBezTo>
                  <a:cubicBezTo>
                    <a:pt x="2137" y="17200"/>
                    <a:pt x="1997" y="17300"/>
                    <a:pt x="1905" y="17400"/>
                  </a:cubicBezTo>
                  <a:cubicBezTo>
                    <a:pt x="1858" y="17400"/>
                    <a:pt x="1812" y="17600"/>
                    <a:pt x="1765" y="17600"/>
                  </a:cubicBezTo>
                  <a:cubicBezTo>
                    <a:pt x="1719" y="17700"/>
                    <a:pt x="1579" y="17600"/>
                    <a:pt x="1533" y="17500"/>
                  </a:cubicBezTo>
                  <a:cubicBezTo>
                    <a:pt x="1533" y="17400"/>
                    <a:pt x="1579" y="17200"/>
                    <a:pt x="1579" y="17200"/>
                  </a:cubicBezTo>
                  <a:cubicBezTo>
                    <a:pt x="1579" y="17100"/>
                    <a:pt x="1440" y="17100"/>
                    <a:pt x="1440" y="17000"/>
                  </a:cubicBezTo>
                  <a:cubicBezTo>
                    <a:pt x="1394" y="17000"/>
                    <a:pt x="1440" y="16800"/>
                    <a:pt x="1440" y="16700"/>
                  </a:cubicBezTo>
                  <a:cubicBezTo>
                    <a:pt x="1394" y="16700"/>
                    <a:pt x="1347" y="16600"/>
                    <a:pt x="1301" y="16600"/>
                  </a:cubicBezTo>
                  <a:cubicBezTo>
                    <a:pt x="1254" y="16600"/>
                    <a:pt x="1254" y="16600"/>
                    <a:pt x="1208" y="16600"/>
                  </a:cubicBezTo>
                  <a:cubicBezTo>
                    <a:pt x="1208" y="16500"/>
                    <a:pt x="1161" y="16300"/>
                    <a:pt x="1161" y="16200"/>
                  </a:cubicBezTo>
                  <a:cubicBezTo>
                    <a:pt x="1161" y="16100"/>
                    <a:pt x="1254" y="15900"/>
                    <a:pt x="1254" y="15700"/>
                  </a:cubicBezTo>
                  <a:cubicBezTo>
                    <a:pt x="1301" y="15600"/>
                    <a:pt x="1301" y="15400"/>
                    <a:pt x="1301" y="15300"/>
                  </a:cubicBezTo>
                  <a:cubicBezTo>
                    <a:pt x="1301" y="15200"/>
                    <a:pt x="1208" y="15200"/>
                    <a:pt x="1208" y="15100"/>
                  </a:cubicBezTo>
                  <a:cubicBezTo>
                    <a:pt x="1161" y="15000"/>
                    <a:pt x="1115" y="14800"/>
                    <a:pt x="1115" y="14700"/>
                  </a:cubicBezTo>
                  <a:cubicBezTo>
                    <a:pt x="1115" y="14600"/>
                    <a:pt x="1208" y="14500"/>
                    <a:pt x="1208" y="14400"/>
                  </a:cubicBezTo>
                  <a:cubicBezTo>
                    <a:pt x="1254" y="14400"/>
                    <a:pt x="1347" y="14400"/>
                    <a:pt x="1347" y="14400"/>
                  </a:cubicBezTo>
                  <a:cubicBezTo>
                    <a:pt x="1394" y="14300"/>
                    <a:pt x="1394" y="14000"/>
                    <a:pt x="1394" y="13900"/>
                  </a:cubicBezTo>
                  <a:cubicBezTo>
                    <a:pt x="1347" y="13800"/>
                    <a:pt x="1301" y="13600"/>
                    <a:pt x="1254" y="13600"/>
                  </a:cubicBezTo>
                  <a:cubicBezTo>
                    <a:pt x="1254" y="13500"/>
                    <a:pt x="1208" y="13400"/>
                    <a:pt x="1161" y="13400"/>
                  </a:cubicBezTo>
                  <a:cubicBezTo>
                    <a:pt x="1115" y="13300"/>
                    <a:pt x="1022" y="13400"/>
                    <a:pt x="1022" y="13400"/>
                  </a:cubicBezTo>
                  <a:cubicBezTo>
                    <a:pt x="975" y="13500"/>
                    <a:pt x="929" y="13700"/>
                    <a:pt x="929" y="13700"/>
                  </a:cubicBezTo>
                  <a:cubicBezTo>
                    <a:pt x="883" y="13800"/>
                    <a:pt x="836" y="13900"/>
                    <a:pt x="790" y="14000"/>
                  </a:cubicBezTo>
                  <a:cubicBezTo>
                    <a:pt x="743" y="14000"/>
                    <a:pt x="604" y="14000"/>
                    <a:pt x="557" y="14000"/>
                  </a:cubicBezTo>
                  <a:cubicBezTo>
                    <a:pt x="465" y="14000"/>
                    <a:pt x="372" y="14100"/>
                    <a:pt x="325" y="14100"/>
                  </a:cubicBezTo>
                  <a:cubicBezTo>
                    <a:pt x="325" y="14100"/>
                    <a:pt x="279" y="14000"/>
                    <a:pt x="279" y="14000"/>
                  </a:cubicBezTo>
                  <a:cubicBezTo>
                    <a:pt x="232" y="13800"/>
                    <a:pt x="232" y="13500"/>
                    <a:pt x="186" y="13400"/>
                  </a:cubicBezTo>
                  <a:cubicBezTo>
                    <a:pt x="186" y="13300"/>
                    <a:pt x="46" y="13100"/>
                    <a:pt x="0" y="13000"/>
                  </a:cubicBezTo>
                  <a:cubicBezTo>
                    <a:pt x="0" y="12900"/>
                    <a:pt x="0" y="12700"/>
                    <a:pt x="0" y="12500"/>
                  </a:cubicBezTo>
                  <a:cubicBezTo>
                    <a:pt x="0" y="12400"/>
                    <a:pt x="93" y="12300"/>
                    <a:pt x="93" y="12200"/>
                  </a:cubicBezTo>
                  <a:cubicBezTo>
                    <a:pt x="93" y="12000"/>
                    <a:pt x="0" y="11900"/>
                    <a:pt x="0" y="11700"/>
                  </a:cubicBezTo>
                  <a:cubicBezTo>
                    <a:pt x="0" y="11600"/>
                    <a:pt x="46" y="11400"/>
                    <a:pt x="93" y="11400"/>
                  </a:cubicBezTo>
                  <a:cubicBezTo>
                    <a:pt x="93" y="11300"/>
                    <a:pt x="186" y="11200"/>
                    <a:pt x="232" y="11100"/>
                  </a:cubicBezTo>
                  <a:cubicBezTo>
                    <a:pt x="279" y="11100"/>
                    <a:pt x="372" y="10900"/>
                    <a:pt x="465" y="10800"/>
                  </a:cubicBezTo>
                  <a:cubicBezTo>
                    <a:pt x="465" y="10800"/>
                    <a:pt x="557" y="10800"/>
                    <a:pt x="604" y="10700"/>
                  </a:cubicBezTo>
                  <a:cubicBezTo>
                    <a:pt x="650" y="10600"/>
                    <a:pt x="650" y="10400"/>
                    <a:pt x="697" y="10300"/>
                  </a:cubicBezTo>
                  <a:cubicBezTo>
                    <a:pt x="743" y="10300"/>
                    <a:pt x="836" y="10200"/>
                    <a:pt x="883" y="10200"/>
                  </a:cubicBezTo>
                  <a:cubicBezTo>
                    <a:pt x="929" y="10100"/>
                    <a:pt x="975" y="9900"/>
                    <a:pt x="1022" y="9700"/>
                  </a:cubicBezTo>
                  <a:cubicBezTo>
                    <a:pt x="1022" y="9600"/>
                    <a:pt x="1068" y="9400"/>
                    <a:pt x="1068" y="9300"/>
                  </a:cubicBezTo>
                  <a:cubicBezTo>
                    <a:pt x="1068" y="9200"/>
                    <a:pt x="975" y="9100"/>
                    <a:pt x="975" y="9000"/>
                  </a:cubicBezTo>
                  <a:cubicBezTo>
                    <a:pt x="929" y="8900"/>
                    <a:pt x="883" y="8700"/>
                    <a:pt x="883" y="8600"/>
                  </a:cubicBezTo>
                  <a:cubicBezTo>
                    <a:pt x="836" y="8600"/>
                    <a:pt x="697" y="8500"/>
                    <a:pt x="697" y="8400"/>
                  </a:cubicBezTo>
                  <a:cubicBezTo>
                    <a:pt x="650" y="8400"/>
                    <a:pt x="604" y="8200"/>
                    <a:pt x="557" y="8100"/>
                  </a:cubicBezTo>
                  <a:cubicBezTo>
                    <a:pt x="557" y="7900"/>
                    <a:pt x="465" y="7700"/>
                    <a:pt x="465" y="7600"/>
                  </a:cubicBezTo>
                  <a:cubicBezTo>
                    <a:pt x="465" y="7400"/>
                    <a:pt x="511" y="7100"/>
                    <a:pt x="511" y="7000"/>
                  </a:cubicBezTo>
                  <a:cubicBezTo>
                    <a:pt x="557" y="6900"/>
                    <a:pt x="650" y="6900"/>
                    <a:pt x="650" y="6800"/>
                  </a:cubicBezTo>
                  <a:cubicBezTo>
                    <a:pt x="650" y="6700"/>
                    <a:pt x="650" y="6500"/>
                    <a:pt x="650" y="6500"/>
                  </a:cubicBezTo>
                  <a:cubicBezTo>
                    <a:pt x="697" y="6400"/>
                    <a:pt x="743" y="6300"/>
                    <a:pt x="743" y="6200"/>
                  </a:cubicBezTo>
                  <a:cubicBezTo>
                    <a:pt x="743" y="6100"/>
                    <a:pt x="743" y="6000"/>
                    <a:pt x="697" y="6000"/>
                  </a:cubicBezTo>
                  <a:cubicBezTo>
                    <a:pt x="697" y="6000"/>
                    <a:pt x="604" y="5900"/>
                    <a:pt x="557" y="5900"/>
                  </a:cubicBezTo>
                  <a:cubicBezTo>
                    <a:pt x="557" y="5900"/>
                    <a:pt x="511" y="6000"/>
                    <a:pt x="465" y="6000"/>
                  </a:cubicBezTo>
                  <a:cubicBezTo>
                    <a:pt x="465" y="6000"/>
                    <a:pt x="418" y="5800"/>
                    <a:pt x="418" y="5700"/>
                  </a:cubicBezTo>
                  <a:cubicBezTo>
                    <a:pt x="372" y="5700"/>
                    <a:pt x="325" y="5500"/>
                    <a:pt x="325" y="5400"/>
                  </a:cubicBezTo>
                  <a:cubicBezTo>
                    <a:pt x="279" y="5300"/>
                    <a:pt x="232" y="5100"/>
                    <a:pt x="232" y="5000"/>
                  </a:cubicBezTo>
                  <a:cubicBezTo>
                    <a:pt x="232" y="4800"/>
                    <a:pt x="372" y="4700"/>
                    <a:pt x="418" y="4500"/>
                  </a:cubicBezTo>
                  <a:cubicBezTo>
                    <a:pt x="418" y="4400"/>
                    <a:pt x="418" y="4000"/>
                    <a:pt x="372" y="3900"/>
                  </a:cubicBezTo>
                  <a:cubicBezTo>
                    <a:pt x="325" y="3900"/>
                    <a:pt x="232" y="3900"/>
                    <a:pt x="232" y="3900"/>
                  </a:cubicBezTo>
                  <a:cubicBezTo>
                    <a:pt x="186" y="3800"/>
                    <a:pt x="186" y="3600"/>
                    <a:pt x="186" y="3500"/>
                  </a:cubicBezTo>
                  <a:cubicBezTo>
                    <a:pt x="186" y="3400"/>
                    <a:pt x="232" y="3100"/>
                    <a:pt x="232" y="3000"/>
                  </a:cubicBezTo>
                  <a:cubicBezTo>
                    <a:pt x="232" y="2900"/>
                    <a:pt x="232" y="2700"/>
                    <a:pt x="232" y="2600"/>
                  </a:cubicBezTo>
                  <a:cubicBezTo>
                    <a:pt x="279" y="2600"/>
                    <a:pt x="372" y="2500"/>
                    <a:pt x="418" y="2500"/>
                  </a:cubicBezTo>
                  <a:cubicBezTo>
                    <a:pt x="418" y="2400"/>
                    <a:pt x="465" y="2400"/>
                    <a:pt x="511" y="2500"/>
                  </a:cubicBezTo>
                  <a:cubicBezTo>
                    <a:pt x="511" y="2500"/>
                    <a:pt x="511" y="2700"/>
                    <a:pt x="511" y="2700"/>
                  </a:cubicBezTo>
                  <a:cubicBezTo>
                    <a:pt x="557" y="2800"/>
                    <a:pt x="697" y="2700"/>
                    <a:pt x="743" y="2800"/>
                  </a:cubicBezTo>
                  <a:cubicBezTo>
                    <a:pt x="743" y="2900"/>
                    <a:pt x="697" y="3000"/>
                    <a:pt x="743" y="3000"/>
                  </a:cubicBezTo>
                  <a:cubicBezTo>
                    <a:pt x="743" y="3100"/>
                    <a:pt x="836" y="3000"/>
                    <a:pt x="883" y="2900"/>
                  </a:cubicBezTo>
                  <a:cubicBezTo>
                    <a:pt x="883" y="2900"/>
                    <a:pt x="929" y="2700"/>
                    <a:pt x="929" y="2600"/>
                  </a:cubicBezTo>
                  <a:cubicBezTo>
                    <a:pt x="975" y="2500"/>
                    <a:pt x="975" y="2300"/>
                    <a:pt x="1022" y="2300"/>
                  </a:cubicBezTo>
                  <a:cubicBezTo>
                    <a:pt x="1068" y="2200"/>
                    <a:pt x="1161" y="2200"/>
                    <a:pt x="1208" y="2200"/>
                  </a:cubicBezTo>
                  <a:cubicBezTo>
                    <a:pt x="1301" y="2100"/>
                    <a:pt x="1440" y="2100"/>
                    <a:pt x="1486" y="2000"/>
                  </a:cubicBezTo>
                  <a:cubicBezTo>
                    <a:pt x="1533" y="1900"/>
                    <a:pt x="1626" y="1700"/>
                    <a:pt x="1626" y="1600"/>
                  </a:cubicBezTo>
                  <a:cubicBezTo>
                    <a:pt x="1672" y="1500"/>
                    <a:pt x="1672" y="1300"/>
                    <a:pt x="1672" y="1200"/>
                  </a:cubicBezTo>
                  <a:cubicBezTo>
                    <a:pt x="1672" y="1100"/>
                    <a:pt x="1672" y="800"/>
                    <a:pt x="1672" y="700"/>
                  </a:cubicBezTo>
                  <a:cubicBezTo>
                    <a:pt x="1672" y="600"/>
                    <a:pt x="1719" y="400"/>
                    <a:pt x="1719" y="300"/>
                  </a:cubicBezTo>
                  <a:cubicBezTo>
                    <a:pt x="1719" y="200"/>
                    <a:pt x="1719" y="100"/>
                    <a:pt x="1719" y="0"/>
                  </a:cubicBezTo>
                  <a:cubicBezTo>
                    <a:pt x="1765" y="0"/>
                    <a:pt x="1765" y="0"/>
                    <a:pt x="1765" y="0"/>
                  </a:cubicBezTo>
                  <a:cubicBezTo>
                    <a:pt x="1858" y="100"/>
                    <a:pt x="2044" y="300"/>
                    <a:pt x="2137" y="300"/>
                  </a:cubicBezTo>
                  <a:cubicBezTo>
                    <a:pt x="2230" y="400"/>
                    <a:pt x="2369" y="400"/>
                    <a:pt x="2415" y="400"/>
                  </a:cubicBezTo>
                  <a:cubicBezTo>
                    <a:pt x="2508" y="400"/>
                    <a:pt x="2648" y="400"/>
                    <a:pt x="2694" y="400"/>
                  </a:cubicBezTo>
                  <a:cubicBezTo>
                    <a:pt x="2787" y="400"/>
                    <a:pt x="2880" y="600"/>
                    <a:pt x="2926" y="600"/>
                  </a:cubicBezTo>
                  <a:cubicBezTo>
                    <a:pt x="2973" y="700"/>
                    <a:pt x="3066" y="800"/>
                    <a:pt x="3112" y="800"/>
                  </a:cubicBezTo>
                  <a:cubicBezTo>
                    <a:pt x="3205" y="900"/>
                    <a:pt x="3391" y="900"/>
                    <a:pt x="3437" y="900"/>
                  </a:cubicBezTo>
                  <a:cubicBezTo>
                    <a:pt x="3530" y="1000"/>
                    <a:pt x="3623" y="1200"/>
                    <a:pt x="3670" y="1300"/>
                  </a:cubicBezTo>
                  <a:cubicBezTo>
                    <a:pt x="3716" y="1300"/>
                    <a:pt x="3763" y="1500"/>
                    <a:pt x="3763" y="1500"/>
                  </a:cubicBezTo>
                  <a:cubicBezTo>
                    <a:pt x="3855" y="1600"/>
                    <a:pt x="3995" y="1600"/>
                    <a:pt x="4088" y="1600"/>
                  </a:cubicBezTo>
                  <a:cubicBezTo>
                    <a:pt x="4134" y="1600"/>
                    <a:pt x="4227" y="1700"/>
                    <a:pt x="4274" y="1800"/>
                  </a:cubicBezTo>
                  <a:cubicBezTo>
                    <a:pt x="4320" y="1800"/>
                    <a:pt x="4413" y="1900"/>
                    <a:pt x="4506" y="1900"/>
                  </a:cubicBezTo>
                  <a:cubicBezTo>
                    <a:pt x="4552" y="1900"/>
                    <a:pt x="4645" y="2000"/>
                    <a:pt x="4738" y="2000"/>
                  </a:cubicBezTo>
                  <a:cubicBezTo>
                    <a:pt x="4831" y="2000"/>
                    <a:pt x="5063" y="1900"/>
                    <a:pt x="5156" y="2000"/>
                  </a:cubicBezTo>
                  <a:cubicBezTo>
                    <a:pt x="5203" y="2000"/>
                    <a:pt x="5249" y="2200"/>
                    <a:pt x="5295" y="2200"/>
                  </a:cubicBezTo>
                  <a:cubicBezTo>
                    <a:pt x="5295" y="2300"/>
                    <a:pt x="5388" y="2500"/>
                    <a:pt x="5435" y="2600"/>
                  </a:cubicBezTo>
                  <a:cubicBezTo>
                    <a:pt x="5481" y="2700"/>
                    <a:pt x="5574" y="2800"/>
                    <a:pt x="5621" y="2800"/>
                  </a:cubicBezTo>
                  <a:cubicBezTo>
                    <a:pt x="5667" y="2800"/>
                    <a:pt x="5760" y="2900"/>
                    <a:pt x="5806" y="2900"/>
                  </a:cubicBezTo>
                  <a:cubicBezTo>
                    <a:pt x="5853" y="3000"/>
                    <a:pt x="5992" y="3200"/>
                    <a:pt x="6039" y="3200"/>
                  </a:cubicBezTo>
                  <a:cubicBezTo>
                    <a:pt x="6085" y="3300"/>
                    <a:pt x="6178" y="3300"/>
                    <a:pt x="6225" y="3300"/>
                  </a:cubicBezTo>
                  <a:cubicBezTo>
                    <a:pt x="6271" y="3200"/>
                    <a:pt x="6317" y="3100"/>
                    <a:pt x="6364" y="3100"/>
                  </a:cubicBezTo>
                  <a:cubicBezTo>
                    <a:pt x="6410" y="3100"/>
                    <a:pt x="6503" y="3200"/>
                    <a:pt x="6503" y="3300"/>
                  </a:cubicBezTo>
                  <a:cubicBezTo>
                    <a:pt x="6550" y="3300"/>
                    <a:pt x="6596" y="3500"/>
                    <a:pt x="6643" y="3500"/>
                  </a:cubicBezTo>
                  <a:cubicBezTo>
                    <a:pt x="6643" y="3600"/>
                    <a:pt x="6735" y="3600"/>
                    <a:pt x="6782" y="3600"/>
                  </a:cubicBezTo>
                  <a:cubicBezTo>
                    <a:pt x="6828" y="3600"/>
                    <a:pt x="6921" y="3700"/>
                    <a:pt x="6968" y="3700"/>
                  </a:cubicBezTo>
                  <a:cubicBezTo>
                    <a:pt x="7061" y="3800"/>
                    <a:pt x="7200" y="3800"/>
                    <a:pt x="7293" y="3800"/>
                  </a:cubicBezTo>
                  <a:cubicBezTo>
                    <a:pt x="7339" y="3900"/>
                    <a:pt x="7432" y="4000"/>
                    <a:pt x="7525" y="4000"/>
                  </a:cubicBezTo>
                  <a:cubicBezTo>
                    <a:pt x="7572" y="4100"/>
                    <a:pt x="7665" y="4100"/>
                    <a:pt x="7711" y="4100"/>
                  </a:cubicBezTo>
                  <a:cubicBezTo>
                    <a:pt x="7804" y="4000"/>
                    <a:pt x="7897" y="4000"/>
                    <a:pt x="7990" y="4000"/>
                  </a:cubicBezTo>
                  <a:cubicBezTo>
                    <a:pt x="8036" y="3900"/>
                    <a:pt x="8129" y="3800"/>
                    <a:pt x="8175" y="3700"/>
                  </a:cubicBezTo>
                  <a:cubicBezTo>
                    <a:pt x="8222" y="3700"/>
                    <a:pt x="8361" y="3600"/>
                    <a:pt x="8408" y="3700"/>
                  </a:cubicBezTo>
                  <a:cubicBezTo>
                    <a:pt x="8454" y="3700"/>
                    <a:pt x="8501" y="4000"/>
                    <a:pt x="8547" y="4200"/>
                  </a:cubicBezTo>
                  <a:cubicBezTo>
                    <a:pt x="8594" y="4200"/>
                    <a:pt x="8640" y="4300"/>
                    <a:pt x="8686" y="4400"/>
                  </a:cubicBezTo>
                  <a:cubicBezTo>
                    <a:pt x="8733" y="4400"/>
                    <a:pt x="8826" y="4600"/>
                    <a:pt x="8826" y="4600"/>
                  </a:cubicBezTo>
                  <a:cubicBezTo>
                    <a:pt x="8872" y="4700"/>
                    <a:pt x="8965" y="4900"/>
                    <a:pt x="9012" y="5000"/>
                  </a:cubicBezTo>
                  <a:cubicBezTo>
                    <a:pt x="9058" y="5000"/>
                    <a:pt x="9105" y="5100"/>
                    <a:pt x="9151" y="5100"/>
                  </a:cubicBezTo>
                  <a:cubicBezTo>
                    <a:pt x="9197" y="5100"/>
                    <a:pt x="9337" y="5200"/>
                    <a:pt x="9430" y="5300"/>
                  </a:cubicBezTo>
                  <a:cubicBezTo>
                    <a:pt x="9476" y="5300"/>
                    <a:pt x="9615" y="5200"/>
                    <a:pt x="9708" y="5200"/>
                  </a:cubicBezTo>
                  <a:cubicBezTo>
                    <a:pt x="9755" y="5200"/>
                    <a:pt x="9894" y="5200"/>
                    <a:pt x="9941" y="5200"/>
                  </a:cubicBezTo>
                  <a:cubicBezTo>
                    <a:pt x="9987" y="5200"/>
                    <a:pt x="10126" y="5400"/>
                    <a:pt x="10219" y="5400"/>
                  </a:cubicBezTo>
                  <a:cubicBezTo>
                    <a:pt x="10266" y="5500"/>
                    <a:pt x="10405" y="5500"/>
                    <a:pt x="10452" y="5500"/>
                  </a:cubicBezTo>
                  <a:cubicBezTo>
                    <a:pt x="10498" y="5400"/>
                    <a:pt x="10637" y="5400"/>
                    <a:pt x="10684" y="5400"/>
                  </a:cubicBezTo>
                  <a:cubicBezTo>
                    <a:pt x="10684" y="5300"/>
                    <a:pt x="10730" y="5200"/>
                    <a:pt x="10730" y="5200"/>
                  </a:cubicBezTo>
                  <a:cubicBezTo>
                    <a:pt x="10777" y="5100"/>
                    <a:pt x="10777" y="4800"/>
                    <a:pt x="10823" y="4700"/>
                  </a:cubicBezTo>
                  <a:cubicBezTo>
                    <a:pt x="10823" y="4600"/>
                    <a:pt x="10916" y="4600"/>
                    <a:pt x="10963" y="4600"/>
                  </a:cubicBezTo>
                  <a:cubicBezTo>
                    <a:pt x="11009" y="4600"/>
                    <a:pt x="11102" y="4600"/>
                    <a:pt x="11148" y="4600"/>
                  </a:cubicBezTo>
                  <a:cubicBezTo>
                    <a:pt x="11195" y="4700"/>
                    <a:pt x="11241" y="4800"/>
                    <a:pt x="11241" y="4900"/>
                  </a:cubicBezTo>
                  <a:cubicBezTo>
                    <a:pt x="11288" y="4900"/>
                    <a:pt x="11427" y="5000"/>
                    <a:pt x="11474" y="5000"/>
                  </a:cubicBezTo>
                  <a:cubicBezTo>
                    <a:pt x="11520" y="4900"/>
                    <a:pt x="11474" y="4700"/>
                    <a:pt x="11520" y="4700"/>
                  </a:cubicBezTo>
                  <a:cubicBezTo>
                    <a:pt x="11520" y="4600"/>
                    <a:pt x="11613" y="4600"/>
                    <a:pt x="11659" y="4600"/>
                  </a:cubicBezTo>
                  <a:cubicBezTo>
                    <a:pt x="11706" y="4600"/>
                    <a:pt x="11845" y="4800"/>
                    <a:pt x="11892" y="4800"/>
                  </a:cubicBezTo>
                  <a:cubicBezTo>
                    <a:pt x="11938" y="4900"/>
                    <a:pt x="12077" y="5100"/>
                    <a:pt x="12124" y="5200"/>
                  </a:cubicBezTo>
                  <a:cubicBezTo>
                    <a:pt x="12170" y="5300"/>
                    <a:pt x="12124" y="5600"/>
                    <a:pt x="12170" y="5700"/>
                  </a:cubicBezTo>
                  <a:cubicBezTo>
                    <a:pt x="12170" y="5800"/>
                    <a:pt x="12217" y="6200"/>
                    <a:pt x="12217" y="6300"/>
                  </a:cubicBezTo>
                  <a:cubicBezTo>
                    <a:pt x="12263" y="6500"/>
                    <a:pt x="12310" y="6700"/>
                    <a:pt x="12356" y="6800"/>
                  </a:cubicBezTo>
                  <a:cubicBezTo>
                    <a:pt x="12403" y="6900"/>
                    <a:pt x="12449" y="7100"/>
                    <a:pt x="12495" y="7100"/>
                  </a:cubicBezTo>
                  <a:cubicBezTo>
                    <a:pt x="12542" y="7200"/>
                    <a:pt x="12542" y="7500"/>
                    <a:pt x="12588" y="7600"/>
                  </a:cubicBezTo>
                  <a:cubicBezTo>
                    <a:pt x="12588" y="7700"/>
                    <a:pt x="12588" y="7900"/>
                    <a:pt x="12635" y="8000"/>
                  </a:cubicBezTo>
                  <a:cubicBezTo>
                    <a:pt x="12728" y="8100"/>
                    <a:pt x="12960" y="8200"/>
                    <a:pt x="13053" y="8300"/>
                  </a:cubicBezTo>
                  <a:cubicBezTo>
                    <a:pt x="13099" y="8300"/>
                    <a:pt x="13239" y="8300"/>
                    <a:pt x="13332" y="8300"/>
                  </a:cubicBezTo>
                  <a:cubicBezTo>
                    <a:pt x="13378" y="8300"/>
                    <a:pt x="13517" y="8500"/>
                    <a:pt x="13564" y="8600"/>
                  </a:cubicBezTo>
                  <a:cubicBezTo>
                    <a:pt x="13610" y="8600"/>
                    <a:pt x="13750" y="8700"/>
                    <a:pt x="13796" y="8800"/>
                  </a:cubicBezTo>
                  <a:cubicBezTo>
                    <a:pt x="13843" y="8800"/>
                    <a:pt x="13982" y="8900"/>
                    <a:pt x="14075" y="9000"/>
                  </a:cubicBezTo>
                  <a:cubicBezTo>
                    <a:pt x="14168" y="9000"/>
                    <a:pt x="14354" y="9200"/>
                    <a:pt x="14446" y="9200"/>
                  </a:cubicBezTo>
                  <a:cubicBezTo>
                    <a:pt x="14493" y="9200"/>
                    <a:pt x="14632" y="9200"/>
                    <a:pt x="14725" y="9200"/>
                  </a:cubicBezTo>
                  <a:cubicBezTo>
                    <a:pt x="14772" y="9200"/>
                    <a:pt x="14818" y="9400"/>
                    <a:pt x="14865" y="9500"/>
                  </a:cubicBezTo>
                  <a:cubicBezTo>
                    <a:pt x="14911" y="9600"/>
                    <a:pt x="14957" y="9800"/>
                    <a:pt x="14957" y="9800"/>
                  </a:cubicBezTo>
                  <a:cubicBezTo>
                    <a:pt x="15004" y="9900"/>
                    <a:pt x="15143" y="9900"/>
                    <a:pt x="15190" y="10000"/>
                  </a:cubicBezTo>
                  <a:cubicBezTo>
                    <a:pt x="15283" y="10000"/>
                    <a:pt x="15422" y="10000"/>
                    <a:pt x="15515" y="10100"/>
                  </a:cubicBezTo>
                  <a:cubicBezTo>
                    <a:pt x="15561" y="10200"/>
                    <a:pt x="15654" y="10300"/>
                    <a:pt x="15701" y="10400"/>
                  </a:cubicBezTo>
                  <a:cubicBezTo>
                    <a:pt x="15747" y="10600"/>
                    <a:pt x="15794" y="10900"/>
                    <a:pt x="15794" y="11000"/>
                  </a:cubicBezTo>
                  <a:cubicBezTo>
                    <a:pt x="15840" y="11200"/>
                    <a:pt x="15933" y="11600"/>
                    <a:pt x="15979" y="11800"/>
                  </a:cubicBezTo>
                  <a:cubicBezTo>
                    <a:pt x="16026" y="11900"/>
                    <a:pt x="16072" y="12200"/>
                    <a:pt x="16119" y="12200"/>
                  </a:cubicBezTo>
                  <a:cubicBezTo>
                    <a:pt x="16165" y="12300"/>
                    <a:pt x="16258" y="12300"/>
                    <a:pt x="16305" y="12400"/>
                  </a:cubicBezTo>
                  <a:cubicBezTo>
                    <a:pt x="16397" y="12400"/>
                    <a:pt x="16490" y="12400"/>
                    <a:pt x="16537" y="12400"/>
                  </a:cubicBezTo>
                  <a:cubicBezTo>
                    <a:pt x="16630" y="12400"/>
                    <a:pt x="16815" y="12500"/>
                    <a:pt x="16908" y="12500"/>
                  </a:cubicBezTo>
                  <a:cubicBezTo>
                    <a:pt x="17001" y="12600"/>
                    <a:pt x="17187" y="12700"/>
                    <a:pt x="17280" y="12800"/>
                  </a:cubicBezTo>
                  <a:cubicBezTo>
                    <a:pt x="17373" y="12900"/>
                    <a:pt x="17512" y="13100"/>
                    <a:pt x="17605" y="13200"/>
                  </a:cubicBezTo>
                  <a:cubicBezTo>
                    <a:pt x="17652" y="13300"/>
                    <a:pt x="17698" y="13500"/>
                    <a:pt x="17791" y="13600"/>
                  </a:cubicBezTo>
                  <a:cubicBezTo>
                    <a:pt x="17837" y="13700"/>
                    <a:pt x="17977" y="13700"/>
                    <a:pt x="18070" y="13700"/>
                  </a:cubicBezTo>
                  <a:cubicBezTo>
                    <a:pt x="18116" y="13800"/>
                    <a:pt x="18209" y="13800"/>
                    <a:pt x="18255" y="13900"/>
                  </a:cubicBezTo>
                  <a:cubicBezTo>
                    <a:pt x="18302" y="13900"/>
                    <a:pt x="18348" y="14100"/>
                    <a:pt x="18348" y="14100"/>
                  </a:cubicBezTo>
                  <a:cubicBezTo>
                    <a:pt x="18488" y="14400"/>
                    <a:pt x="18766" y="14800"/>
                    <a:pt x="18952" y="15000"/>
                  </a:cubicBezTo>
                  <a:cubicBezTo>
                    <a:pt x="19092" y="15100"/>
                    <a:pt x="19370" y="15300"/>
                    <a:pt x="19510" y="15400"/>
                  </a:cubicBezTo>
                  <a:cubicBezTo>
                    <a:pt x="19603" y="15600"/>
                    <a:pt x="19788" y="16000"/>
                    <a:pt x="19881" y="16200"/>
                  </a:cubicBezTo>
                  <a:cubicBezTo>
                    <a:pt x="19974" y="16300"/>
                    <a:pt x="20160" y="16500"/>
                    <a:pt x="20253" y="16600"/>
                  </a:cubicBezTo>
                  <a:cubicBezTo>
                    <a:pt x="20439" y="16800"/>
                    <a:pt x="20717" y="17100"/>
                    <a:pt x="20857" y="17200"/>
                  </a:cubicBezTo>
                  <a:cubicBezTo>
                    <a:pt x="20996" y="17300"/>
                    <a:pt x="21182" y="17400"/>
                    <a:pt x="21321" y="17500"/>
                  </a:cubicBezTo>
                  <a:close/>
                </a:path>
              </a:pathLst>
            </a:custGeom>
            <a:solidFill>
              <a:srgbClr val="F2F2F2"/>
            </a:solidFill>
            <a:ln w="25400" cap="flat">
              <a:solidFill>
                <a:srgbClr val="FFFFFF"/>
              </a:solidFill>
              <a:prstDash val="solid"/>
              <a:miter lim="800000"/>
            </a:ln>
            <a:effectLst/>
          </p:spPr>
          <p:txBody>
            <a:bodyPr wrap="square" lIns="162559" tIns="162559" rIns="162559" bIns="162559" numCol="1" anchor="t">
              <a:noAutofit/>
            </a:bodyPr>
            <a:lstStyle/>
            <a:p>
              <a:pPr defTabSz="457200">
                <a:defRPr sz="5600">
                  <a:latin typeface="Gill Sans"/>
                  <a:ea typeface="Gill Sans"/>
                  <a:cs typeface="Gill Sans"/>
                  <a:sym typeface="Gill Sans"/>
                </a:defRPr>
              </a:pPr>
              <a:endParaRPr sz="7465"/>
            </a:p>
          </p:txBody>
        </p:sp>
        <p:grpSp>
          <p:nvGrpSpPr>
            <p:cNvPr id="12084" name="Group 12084"/>
            <p:cNvGrpSpPr/>
            <p:nvPr/>
          </p:nvGrpSpPr>
          <p:grpSpPr>
            <a:xfrm>
              <a:off x="6141008" y="2940661"/>
              <a:ext cx="3547813" cy="4994083"/>
              <a:chExt cx="3547811" cy="4994081"/>
            </a:xfrm>
          </p:grpSpPr>
          <p:sp>
            <p:nvSpPr>
              <p:cNvPr id="12079" name="Shape 12079"/>
              <p:cNvSpPr/>
              <p:nvPr/>
            </p:nvSpPr>
            <p:spPr>
              <a:xfrm>
                <a:off x="113177" y="4821859"/>
                <a:ext cx="221433" cy="172223"/>
              </a:xfrm>
              <a:custGeom>
                <a:cxnLst>
                  <a:cxn ang="0">
                    <a:pos x="wd2" y="hd2"/>
                  </a:cxn>
                  <a:cxn ang="5400000">
                    <a:pos x="wd2" y="hd2"/>
                  </a:cxn>
                  <a:cxn ang="10800000">
                    <a:pos x="wd2" y="hd2"/>
                  </a:cxn>
                  <a:cxn ang="16200000">
                    <a:pos x="wd2" y="hd2"/>
                  </a:cxn>
                </a:cxnLst>
                <a:rect l="0" t="0" r="r" b="b"/>
                <a:pathLst>
                  <a:path w="21600" h="21600" extrusionOk="0">
                    <a:moveTo>
                      <a:pt x="7902" y="12825"/>
                    </a:moveTo>
                    <a:cubicBezTo>
                      <a:pt x="7376" y="12825"/>
                      <a:pt x="6322" y="12825"/>
                      <a:pt x="6322" y="12825"/>
                    </a:cubicBezTo>
                    <a:cubicBezTo>
                      <a:pt x="5268" y="13500"/>
                      <a:pt x="4741" y="15525"/>
                      <a:pt x="4215" y="16200"/>
                    </a:cubicBezTo>
                    <a:cubicBezTo>
                      <a:pt x="3688" y="16875"/>
                      <a:pt x="3161" y="18225"/>
                      <a:pt x="2634" y="18900"/>
                    </a:cubicBezTo>
                    <a:cubicBezTo>
                      <a:pt x="2107" y="18900"/>
                      <a:pt x="1054" y="18900"/>
                      <a:pt x="527" y="18225"/>
                    </a:cubicBezTo>
                    <a:cubicBezTo>
                      <a:pt x="0" y="17550"/>
                      <a:pt x="0" y="15525"/>
                      <a:pt x="0" y="14850"/>
                    </a:cubicBezTo>
                    <a:cubicBezTo>
                      <a:pt x="0" y="14175"/>
                      <a:pt x="1054" y="12825"/>
                      <a:pt x="1054" y="12150"/>
                    </a:cubicBezTo>
                    <a:cubicBezTo>
                      <a:pt x="1580" y="11475"/>
                      <a:pt x="2107" y="9450"/>
                      <a:pt x="2107" y="8100"/>
                    </a:cubicBezTo>
                    <a:cubicBezTo>
                      <a:pt x="2107" y="7425"/>
                      <a:pt x="1580" y="5400"/>
                      <a:pt x="2107" y="4725"/>
                    </a:cubicBezTo>
                    <a:cubicBezTo>
                      <a:pt x="2107" y="4050"/>
                      <a:pt x="2634" y="2700"/>
                      <a:pt x="3161" y="2700"/>
                    </a:cubicBezTo>
                    <a:cubicBezTo>
                      <a:pt x="3688" y="2025"/>
                      <a:pt x="4741" y="2700"/>
                      <a:pt x="5268" y="2700"/>
                    </a:cubicBezTo>
                    <a:cubicBezTo>
                      <a:pt x="5795" y="2700"/>
                      <a:pt x="6849" y="2025"/>
                      <a:pt x="6849" y="2025"/>
                    </a:cubicBezTo>
                    <a:cubicBezTo>
                      <a:pt x="7376" y="1350"/>
                      <a:pt x="7376" y="675"/>
                      <a:pt x="7376" y="0"/>
                    </a:cubicBezTo>
                    <a:cubicBezTo>
                      <a:pt x="7902" y="0"/>
                      <a:pt x="8956" y="675"/>
                      <a:pt x="9483" y="1350"/>
                    </a:cubicBezTo>
                    <a:cubicBezTo>
                      <a:pt x="10010" y="2025"/>
                      <a:pt x="10537" y="3375"/>
                      <a:pt x="10537" y="4050"/>
                    </a:cubicBezTo>
                    <a:cubicBezTo>
                      <a:pt x="11063" y="5400"/>
                      <a:pt x="11063" y="7425"/>
                      <a:pt x="11590" y="8775"/>
                    </a:cubicBezTo>
                    <a:cubicBezTo>
                      <a:pt x="11590" y="9450"/>
                      <a:pt x="12644" y="10800"/>
                      <a:pt x="13171" y="11475"/>
                    </a:cubicBezTo>
                    <a:cubicBezTo>
                      <a:pt x="13698" y="12150"/>
                      <a:pt x="14751" y="14175"/>
                      <a:pt x="15805" y="14850"/>
                    </a:cubicBezTo>
                    <a:cubicBezTo>
                      <a:pt x="16332" y="14850"/>
                      <a:pt x="18439" y="15525"/>
                      <a:pt x="19493" y="15525"/>
                    </a:cubicBezTo>
                    <a:cubicBezTo>
                      <a:pt x="19493" y="14850"/>
                      <a:pt x="20546" y="14850"/>
                      <a:pt x="20546" y="14850"/>
                    </a:cubicBezTo>
                    <a:cubicBezTo>
                      <a:pt x="21073" y="14850"/>
                      <a:pt x="21073" y="15525"/>
                      <a:pt x="21600" y="16200"/>
                    </a:cubicBezTo>
                    <a:cubicBezTo>
                      <a:pt x="21600" y="16875"/>
                      <a:pt x="21073" y="18900"/>
                      <a:pt x="21073" y="19575"/>
                    </a:cubicBezTo>
                    <a:cubicBezTo>
                      <a:pt x="20546" y="20250"/>
                      <a:pt x="20020" y="20925"/>
                      <a:pt x="19493" y="21600"/>
                    </a:cubicBezTo>
                    <a:cubicBezTo>
                      <a:pt x="18966" y="21600"/>
                      <a:pt x="17912" y="20925"/>
                      <a:pt x="16859" y="20250"/>
                    </a:cubicBezTo>
                    <a:cubicBezTo>
                      <a:pt x="16332" y="20250"/>
                      <a:pt x="15278" y="18225"/>
                      <a:pt x="14751" y="17550"/>
                    </a:cubicBezTo>
                    <a:cubicBezTo>
                      <a:pt x="14751" y="17550"/>
                      <a:pt x="13698" y="16200"/>
                      <a:pt x="13698" y="15525"/>
                    </a:cubicBezTo>
                    <a:cubicBezTo>
                      <a:pt x="13171" y="14850"/>
                      <a:pt x="12117" y="14175"/>
                      <a:pt x="11590" y="14175"/>
                    </a:cubicBezTo>
                    <a:cubicBezTo>
                      <a:pt x="11063" y="14175"/>
                      <a:pt x="10010" y="14175"/>
                      <a:pt x="9483" y="13500"/>
                    </a:cubicBezTo>
                    <a:cubicBezTo>
                      <a:pt x="8956" y="13500"/>
                      <a:pt x="8429" y="12825"/>
                      <a:pt x="7902" y="12825"/>
                    </a:cubicBezTo>
                    <a:close/>
                  </a:path>
                </a:pathLst>
              </a:custGeom>
              <a:solidFill>
                <a:srgbClr val="DCDEE0"/>
              </a:solidFill>
              <a:ln w="25400" cap="flat">
                <a:solidFill>
                  <a:srgbClr val="FFFFFF"/>
                </a:solidFill>
                <a:prstDash val="solid"/>
                <a:miter lim="800000"/>
              </a:ln>
              <a:effectLst/>
            </p:spPr>
            <p:txBody>
              <a:bodyPr wrap="square" lIns="162559" tIns="162559" rIns="162559" bIns="162559" numCol="1" anchor="t">
                <a:noAutofit/>
              </a:bodyPr>
              <a:lstStyle/>
              <a:p>
                <a:pPr defTabSz="457200">
                  <a:defRPr sz="5600">
                    <a:latin typeface="Gill Sans"/>
                    <a:ea typeface="Gill Sans"/>
                    <a:cs typeface="Gill Sans"/>
                    <a:sym typeface="Gill Sans"/>
                  </a:defRPr>
                </a:pPr>
                <a:endParaRPr sz="7465"/>
              </a:p>
            </p:txBody>
          </p:sp>
          <p:sp>
            <p:nvSpPr>
              <p:cNvPr id="12080" name="Shape 12080"/>
              <p:cNvSpPr/>
              <p:nvPr/>
            </p:nvSpPr>
            <p:spPr>
              <a:xfrm>
                <a:off x="14763" y="4344554"/>
                <a:ext cx="462545" cy="361112"/>
              </a:xfrm>
              <a:custGeom>
                <a:cxnLst>
                  <a:cxn ang="0">
                    <a:pos x="wd2" y="hd2"/>
                  </a:cxn>
                  <a:cxn ang="5400000">
                    <a:pos x="wd2" y="hd2"/>
                  </a:cxn>
                  <a:cxn ang="10800000">
                    <a:pos x="wd2" y="hd2"/>
                  </a:cxn>
                  <a:cxn ang="16200000">
                    <a:pos x="wd2" y="hd2"/>
                  </a:cxn>
                </a:cxnLst>
                <a:rect l="0" t="0" r="r" b="b"/>
                <a:pathLst>
                  <a:path w="21600" h="21421" extrusionOk="0">
                    <a:moveTo>
                      <a:pt x="2795" y="16442"/>
                    </a:moveTo>
                    <a:cubicBezTo>
                      <a:pt x="2541" y="16442"/>
                      <a:pt x="2287" y="17087"/>
                      <a:pt x="2287" y="17087"/>
                    </a:cubicBezTo>
                    <a:cubicBezTo>
                      <a:pt x="1779" y="17409"/>
                      <a:pt x="1016" y="17087"/>
                      <a:pt x="762" y="16764"/>
                    </a:cubicBezTo>
                    <a:cubicBezTo>
                      <a:pt x="508" y="16764"/>
                      <a:pt x="508" y="16119"/>
                      <a:pt x="508" y="15797"/>
                    </a:cubicBezTo>
                    <a:cubicBezTo>
                      <a:pt x="254" y="15475"/>
                      <a:pt x="254" y="15152"/>
                      <a:pt x="0" y="14830"/>
                    </a:cubicBezTo>
                    <a:cubicBezTo>
                      <a:pt x="0" y="14507"/>
                      <a:pt x="0" y="13540"/>
                      <a:pt x="0" y="12896"/>
                    </a:cubicBezTo>
                    <a:cubicBezTo>
                      <a:pt x="254" y="12573"/>
                      <a:pt x="508" y="12251"/>
                      <a:pt x="508" y="11928"/>
                    </a:cubicBezTo>
                    <a:cubicBezTo>
                      <a:pt x="762" y="11606"/>
                      <a:pt x="1271" y="11284"/>
                      <a:pt x="1271" y="10639"/>
                    </a:cubicBezTo>
                    <a:cubicBezTo>
                      <a:pt x="1271" y="10316"/>
                      <a:pt x="1016" y="9349"/>
                      <a:pt x="1271" y="9027"/>
                    </a:cubicBezTo>
                    <a:cubicBezTo>
                      <a:pt x="1271" y="8704"/>
                      <a:pt x="1525" y="8060"/>
                      <a:pt x="1779" y="8060"/>
                    </a:cubicBezTo>
                    <a:cubicBezTo>
                      <a:pt x="2033" y="7737"/>
                      <a:pt x="2541" y="7737"/>
                      <a:pt x="2795" y="8060"/>
                    </a:cubicBezTo>
                    <a:cubicBezTo>
                      <a:pt x="3049" y="8060"/>
                      <a:pt x="3049" y="8704"/>
                      <a:pt x="3304" y="8704"/>
                    </a:cubicBezTo>
                    <a:cubicBezTo>
                      <a:pt x="3558" y="9027"/>
                      <a:pt x="4320" y="9027"/>
                      <a:pt x="4574" y="8704"/>
                    </a:cubicBezTo>
                    <a:cubicBezTo>
                      <a:pt x="4574" y="8704"/>
                      <a:pt x="4828" y="7737"/>
                      <a:pt x="4828" y="7415"/>
                    </a:cubicBezTo>
                    <a:cubicBezTo>
                      <a:pt x="5082" y="7093"/>
                      <a:pt x="5082" y="5803"/>
                      <a:pt x="5336" y="5481"/>
                    </a:cubicBezTo>
                    <a:cubicBezTo>
                      <a:pt x="5336" y="4836"/>
                      <a:pt x="6099" y="4191"/>
                      <a:pt x="6353" y="3869"/>
                    </a:cubicBezTo>
                    <a:cubicBezTo>
                      <a:pt x="6607" y="3546"/>
                      <a:pt x="7369" y="3224"/>
                      <a:pt x="7878" y="2901"/>
                    </a:cubicBezTo>
                    <a:cubicBezTo>
                      <a:pt x="8132" y="2579"/>
                      <a:pt x="8640" y="2257"/>
                      <a:pt x="8894" y="2257"/>
                    </a:cubicBezTo>
                    <a:cubicBezTo>
                      <a:pt x="9402" y="1934"/>
                      <a:pt x="10165" y="1934"/>
                      <a:pt x="10419" y="1934"/>
                    </a:cubicBezTo>
                    <a:cubicBezTo>
                      <a:pt x="11181" y="1934"/>
                      <a:pt x="12452" y="1934"/>
                      <a:pt x="12960" y="1612"/>
                    </a:cubicBezTo>
                    <a:cubicBezTo>
                      <a:pt x="13214" y="1612"/>
                      <a:pt x="13722" y="967"/>
                      <a:pt x="13722" y="967"/>
                    </a:cubicBezTo>
                    <a:cubicBezTo>
                      <a:pt x="14485" y="645"/>
                      <a:pt x="15501" y="645"/>
                      <a:pt x="16009" y="645"/>
                    </a:cubicBezTo>
                    <a:cubicBezTo>
                      <a:pt x="16264" y="322"/>
                      <a:pt x="16772" y="0"/>
                      <a:pt x="17026" y="0"/>
                    </a:cubicBezTo>
                    <a:cubicBezTo>
                      <a:pt x="17280" y="0"/>
                      <a:pt x="18042" y="0"/>
                      <a:pt x="18042" y="0"/>
                    </a:cubicBezTo>
                    <a:cubicBezTo>
                      <a:pt x="18296" y="322"/>
                      <a:pt x="18551" y="967"/>
                      <a:pt x="18805" y="1290"/>
                    </a:cubicBezTo>
                    <a:cubicBezTo>
                      <a:pt x="19059" y="1612"/>
                      <a:pt x="19567" y="2257"/>
                      <a:pt x="19821" y="2579"/>
                    </a:cubicBezTo>
                    <a:cubicBezTo>
                      <a:pt x="20329" y="2579"/>
                      <a:pt x="21346" y="2257"/>
                      <a:pt x="21600" y="2579"/>
                    </a:cubicBezTo>
                    <a:cubicBezTo>
                      <a:pt x="21600" y="2901"/>
                      <a:pt x="21600" y="3546"/>
                      <a:pt x="21600" y="3869"/>
                    </a:cubicBezTo>
                    <a:cubicBezTo>
                      <a:pt x="21346" y="4191"/>
                      <a:pt x="20838" y="4513"/>
                      <a:pt x="20838" y="4836"/>
                    </a:cubicBezTo>
                    <a:cubicBezTo>
                      <a:pt x="20584" y="5158"/>
                      <a:pt x="20584" y="5803"/>
                      <a:pt x="20584" y="6125"/>
                    </a:cubicBezTo>
                    <a:cubicBezTo>
                      <a:pt x="20838" y="6448"/>
                      <a:pt x="21346" y="6770"/>
                      <a:pt x="21346" y="7415"/>
                    </a:cubicBezTo>
                    <a:cubicBezTo>
                      <a:pt x="21346" y="7737"/>
                      <a:pt x="21346" y="8704"/>
                      <a:pt x="21092" y="9027"/>
                    </a:cubicBezTo>
                    <a:cubicBezTo>
                      <a:pt x="21092" y="9027"/>
                      <a:pt x="20329" y="8704"/>
                      <a:pt x="20329" y="9027"/>
                    </a:cubicBezTo>
                    <a:cubicBezTo>
                      <a:pt x="20075" y="9027"/>
                      <a:pt x="19821" y="9672"/>
                      <a:pt x="19821" y="9994"/>
                    </a:cubicBezTo>
                    <a:cubicBezTo>
                      <a:pt x="19567" y="10316"/>
                      <a:pt x="19313" y="10961"/>
                      <a:pt x="19059" y="11284"/>
                    </a:cubicBezTo>
                    <a:cubicBezTo>
                      <a:pt x="18805" y="11284"/>
                      <a:pt x="18296" y="10961"/>
                      <a:pt x="18042" y="10639"/>
                    </a:cubicBezTo>
                    <a:cubicBezTo>
                      <a:pt x="18042" y="10639"/>
                      <a:pt x="17534" y="10639"/>
                      <a:pt x="17280" y="10639"/>
                    </a:cubicBezTo>
                    <a:cubicBezTo>
                      <a:pt x="17026" y="10639"/>
                      <a:pt x="16772" y="11284"/>
                      <a:pt x="16518" y="11606"/>
                    </a:cubicBezTo>
                    <a:cubicBezTo>
                      <a:pt x="16264" y="11606"/>
                      <a:pt x="16264" y="12573"/>
                      <a:pt x="16009" y="12896"/>
                    </a:cubicBezTo>
                    <a:cubicBezTo>
                      <a:pt x="15755" y="13218"/>
                      <a:pt x="15247" y="13540"/>
                      <a:pt x="14993" y="13863"/>
                    </a:cubicBezTo>
                    <a:cubicBezTo>
                      <a:pt x="14739" y="14185"/>
                      <a:pt x="14485" y="14830"/>
                      <a:pt x="14231" y="15152"/>
                    </a:cubicBezTo>
                    <a:cubicBezTo>
                      <a:pt x="13722" y="15475"/>
                      <a:pt x="12960" y="16119"/>
                      <a:pt x="12452" y="16119"/>
                    </a:cubicBezTo>
                    <a:cubicBezTo>
                      <a:pt x="11944" y="16442"/>
                      <a:pt x="11181" y="16119"/>
                      <a:pt x="10673" y="16119"/>
                    </a:cubicBezTo>
                    <a:cubicBezTo>
                      <a:pt x="10419" y="16119"/>
                      <a:pt x="9911" y="16442"/>
                      <a:pt x="9656" y="16764"/>
                    </a:cubicBezTo>
                    <a:cubicBezTo>
                      <a:pt x="9402" y="17087"/>
                      <a:pt x="9148" y="17731"/>
                      <a:pt x="9148" y="18054"/>
                    </a:cubicBezTo>
                    <a:cubicBezTo>
                      <a:pt x="8894" y="18699"/>
                      <a:pt x="9402" y="19666"/>
                      <a:pt x="9148" y="20310"/>
                    </a:cubicBezTo>
                    <a:cubicBezTo>
                      <a:pt x="9148" y="20633"/>
                      <a:pt x="8640" y="21278"/>
                      <a:pt x="8386" y="21278"/>
                    </a:cubicBezTo>
                    <a:cubicBezTo>
                      <a:pt x="8132" y="21600"/>
                      <a:pt x="7624" y="21278"/>
                      <a:pt x="7369" y="21278"/>
                    </a:cubicBezTo>
                    <a:cubicBezTo>
                      <a:pt x="7115" y="20955"/>
                      <a:pt x="6353" y="20955"/>
                      <a:pt x="6353" y="20310"/>
                    </a:cubicBezTo>
                    <a:cubicBezTo>
                      <a:pt x="6099" y="19988"/>
                      <a:pt x="6607" y="19021"/>
                      <a:pt x="6353" y="18699"/>
                    </a:cubicBezTo>
                    <a:cubicBezTo>
                      <a:pt x="6353" y="18376"/>
                      <a:pt x="5591" y="17731"/>
                      <a:pt x="5336" y="17731"/>
                    </a:cubicBezTo>
                    <a:cubicBezTo>
                      <a:pt x="5082" y="17409"/>
                      <a:pt x="4574" y="17731"/>
                      <a:pt x="4066" y="17731"/>
                    </a:cubicBezTo>
                    <a:cubicBezTo>
                      <a:pt x="4066" y="17409"/>
                      <a:pt x="3812" y="17087"/>
                      <a:pt x="3812" y="17087"/>
                    </a:cubicBezTo>
                    <a:cubicBezTo>
                      <a:pt x="3558" y="16764"/>
                      <a:pt x="3049" y="16442"/>
                      <a:pt x="2795" y="16442"/>
                    </a:cubicBezTo>
                    <a:close/>
                  </a:path>
                </a:pathLst>
              </a:custGeom>
              <a:solidFill>
                <a:srgbClr val="DCDEE0"/>
              </a:solidFill>
              <a:ln w="25400" cap="flat">
                <a:solidFill>
                  <a:srgbClr val="FFFFFF"/>
                </a:solidFill>
                <a:prstDash val="solid"/>
                <a:miter lim="800000"/>
              </a:ln>
              <a:effectLst/>
            </p:spPr>
            <p:txBody>
              <a:bodyPr wrap="square" lIns="162559" tIns="162559" rIns="162559" bIns="162559" numCol="1" anchor="t">
                <a:noAutofit/>
              </a:bodyPr>
              <a:lstStyle/>
              <a:p>
                <a:pPr defTabSz="457200">
                  <a:defRPr sz="5600">
                    <a:latin typeface="Gill Sans"/>
                    <a:ea typeface="Gill Sans"/>
                    <a:cs typeface="Gill Sans"/>
                    <a:sym typeface="Gill Sans"/>
                  </a:defRPr>
                </a:pPr>
                <a:endParaRPr sz="7465"/>
              </a:p>
            </p:txBody>
          </p:sp>
          <p:sp>
            <p:nvSpPr>
              <p:cNvPr id="12081" name="Shape 12081"/>
              <p:cNvSpPr/>
              <p:nvPr/>
            </p:nvSpPr>
            <p:spPr>
              <a:xfrm>
                <a:off x="1363029" y="3548756"/>
                <a:ext cx="1186850" cy="923737"/>
              </a:xfrm>
              <a:custGeom>
                <a:cxnLst>
                  <a:cxn ang="0">
                    <a:pos x="wd2" y="hd2"/>
                  </a:cxn>
                  <a:cxn ang="5400000">
                    <a:pos x="wd2" y="hd2"/>
                  </a:cxn>
                  <a:cxn ang="10800000">
                    <a:pos x="wd2" y="hd2"/>
                  </a:cxn>
                  <a:cxn ang="16200000">
                    <a:pos x="wd2" y="hd2"/>
                  </a:cxn>
                </a:cxnLst>
                <a:rect l="0" t="0" r="r" b="b"/>
                <a:pathLst>
                  <a:path w="21528" h="21568" extrusionOk="0">
                    <a:moveTo>
                      <a:pt x="11737" y="21442"/>
                    </a:moveTo>
                    <a:cubicBezTo>
                      <a:pt x="11638" y="21442"/>
                      <a:pt x="11441" y="21189"/>
                      <a:pt x="11441" y="21063"/>
                    </a:cubicBezTo>
                    <a:cubicBezTo>
                      <a:pt x="11342" y="20810"/>
                      <a:pt x="11342" y="20305"/>
                      <a:pt x="11244" y="20179"/>
                    </a:cubicBezTo>
                    <a:cubicBezTo>
                      <a:pt x="11145" y="20052"/>
                      <a:pt x="10948" y="19926"/>
                      <a:pt x="10849" y="19800"/>
                    </a:cubicBezTo>
                    <a:cubicBezTo>
                      <a:pt x="10849" y="19673"/>
                      <a:pt x="10751" y="19421"/>
                      <a:pt x="10751" y="19294"/>
                    </a:cubicBezTo>
                    <a:cubicBezTo>
                      <a:pt x="10751" y="19168"/>
                      <a:pt x="10849" y="18915"/>
                      <a:pt x="10849" y="18789"/>
                    </a:cubicBezTo>
                    <a:cubicBezTo>
                      <a:pt x="10849" y="18663"/>
                      <a:pt x="10751" y="18410"/>
                      <a:pt x="10652" y="18410"/>
                    </a:cubicBezTo>
                    <a:cubicBezTo>
                      <a:pt x="10553" y="18284"/>
                      <a:pt x="10356" y="18157"/>
                      <a:pt x="10258" y="18031"/>
                    </a:cubicBezTo>
                    <a:cubicBezTo>
                      <a:pt x="9962" y="17905"/>
                      <a:pt x="9370" y="17779"/>
                      <a:pt x="9074" y="17779"/>
                    </a:cubicBezTo>
                    <a:cubicBezTo>
                      <a:pt x="8778" y="17652"/>
                      <a:pt x="8088" y="17905"/>
                      <a:pt x="7792" y="17652"/>
                    </a:cubicBezTo>
                    <a:cubicBezTo>
                      <a:pt x="7693" y="17652"/>
                      <a:pt x="7397" y="17400"/>
                      <a:pt x="7299" y="17147"/>
                    </a:cubicBezTo>
                    <a:cubicBezTo>
                      <a:pt x="7200" y="17021"/>
                      <a:pt x="7003" y="16642"/>
                      <a:pt x="6904" y="16389"/>
                    </a:cubicBezTo>
                    <a:cubicBezTo>
                      <a:pt x="6805" y="16263"/>
                      <a:pt x="6707" y="16010"/>
                      <a:pt x="6707" y="15884"/>
                    </a:cubicBezTo>
                    <a:cubicBezTo>
                      <a:pt x="6608" y="15631"/>
                      <a:pt x="6608" y="15000"/>
                      <a:pt x="6608" y="14621"/>
                    </a:cubicBezTo>
                    <a:cubicBezTo>
                      <a:pt x="6608" y="14368"/>
                      <a:pt x="6608" y="13989"/>
                      <a:pt x="6608" y="13736"/>
                    </a:cubicBezTo>
                    <a:cubicBezTo>
                      <a:pt x="6608" y="13484"/>
                      <a:pt x="6805" y="13105"/>
                      <a:pt x="6904" y="12852"/>
                    </a:cubicBezTo>
                    <a:cubicBezTo>
                      <a:pt x="6904" y="12726"/>
                      <a:pt x="6904" y="12347"/>
                      <a:pt x="6904" y="12221"/>
                    </a:cubicBezTo>
                    <a:cubicBezTo>
                      <a:pt x="6904" y="12094"/>
                      <a:pt x="6805" y="11715"/>
                      <a:pt x="6707" y="11589"/>
                    </a:cubicBezTo>
                    <a:cubicBezTo>
                      <a:pt x="6707" y="11336"/>
                      <a:pt x="6510" y="11084"/>
                      <a:pt x="6411" y="10957"/>
                    </a:cubicBezTo>
                    <a:cubicBezTo>
                      <a:pt x="6312" y="10957"/>
                      <a:pt x="6115" y="10831"/>
                      <a:pt x="6115" y="10831"/>
                    </a:cubicBezTo>
                    <a:cubicBezTo>
                      <a:pt x="5918" y="10831"/>
                      <a:pt x="5721" y="10957"/>
                      <a:pt x="5622" y="10957"/>
                    </a:cubicBezTo>
                    <a:cubicBezTo>
                      <a:pt x="5425" y="10957"/>
                      <a:pt x="5227" y="10705"/>
                      <a:pt x="5129" y="10705"/>
                    </a:cubicBezTo>
                    <a:cubicBezTo>
                      <a:pt x="4932" y="10705"/>
                      <a:pt x="4636" y="10705"/>
                      <a:pt x="4537" y="10831"/>
                    </a:cubicBezTo>
                    <a:cubicBezTo>
                      <a:pt x="4340" y="10831"/>
                      <a:pt x="3847" y="10957"/>
                      <a:pt x="3748" y="11084"/>
                    </a:cubicBezTo>
                    <a:cubicBezTo>
                      <a:pt x="3551" y="11210"/>
                      <a:pt x="3255" y="11463"/>
                      <a:pt x="3156" y="11715"/>
                    </a:cubicBezTo>
                    <a:cubicBezTo>
                      <a:pt x="3058" y="11842"/>
                      <a:pt x="3058" y="12347"/>
                      <a:pt x="3058" y="12473"/>
                    </a:cubicBezTo>
                    <a:cubicBezTo>
                      <a:pt x="2959" y="12726"/>
                      <a:pt x="2762" y="12979"/>
                      <a:pt x="2663" y="12979"/>
                    </a:cubicBezTo>
                    <a:cubicBezTo>
                      <a:pt x="2564" y="13105"/>
                      <a:pt x="2367" y="12852"/>
                      <a:pt x="2268" y="12852"/>
                    </a:cubicBezTo>
                    <a:cubicBezTo>
                      <a:pt x="2170" y="12726"/>
                      <a:pt x="1874" y="12473"/>
                      <a:pt x="1874" y="12347"/>
                    </a:cubicBezTo>
                    <a:cubicBezTo>
                      <a:pt x="1874" y="12221"/>
                      <a:pt x="2071" y="11968"/>
                      <a:pt x="2071" y="11715"/>
                    </a:cubicBezTo>
                    <a:cubicBezTo>
                      <a:pt x="2071" y="11589"/>
                      <a:pt x="1775" y="11463"/>
                      <a:pt x="1775" y="11336"/>
                    </a:cubicBezTo>
                    <a:cubicBezTo>
                      <a:pt x="1677" y="11210"/>
                      <a:pt x="1874" y="10831"/>
                      <a:pt x="1775" y="10705"/>
                    </a:cubicBezTo>
                    <a:cubicBezTo>
                      <a:pt x="1775" y="10579"/>
                      <a:pt x="1479" y="10326"/>
                      <a:pt x="1381" y="10326"/>
                    </a:cubicBezTo>
                    <a:cubicBezTo>
                      <a:pt x="1282" y="10200"/>
                      <a:pt x="986" y="10452"/>
                      <a:pt x="789" y="10326"/>
                    </a:cubicBezTo>
                    <a:cubicBezTo>
                      <a:pt x="690" y="10326"/>
                      <a:pt x="395" y="10200"/>
                      <a:pt x="296" y="10073"/>
                    </a:cubicBezTo>
                    <a:cubicBezTo>
                      <a:pt x="99" y="9821"/>
                      <a:pt x="0" y="9063"/>
                      <a:pt x="0" y="8810"/>
                    </a:cubicBezTo>
                    <a:cubicBezTo>
                      <a:pt x="0" y="8557"/>
                      <a:pt x="99" y="8179"/>
                      <a:pt x="197" y="8052"/>
                    </a:cubicBezTo>
                    <a:cubicBezTo>
                      <a:pt x="296" y="7800"/>
                      <a:pt x="690" y="7547"/>
                      <a:pt x="888" y="7421"/>
                    </a:cubicBezTo>
                    <a:cubicBezTo>
                      <a:pt x="1085" y="7294"/>
                      <a:pt x="1479" y="7168"/>
                      <a:pt x="1677" y="7042"/>
                    </a:cubicBezTo>
                    <a:cubicBezTo>
                      <a:pt x="1973" y="6915"/>
                      <a:pt x="2564" y="6536"/>
                      <a:pt x="2860" y="6284"/>
                    </a:cubicBezTo>
                    <a:cubicBezTo>
                      <a:pt x="3058" y="6157"/>
                      <a:pt x="3452" y="5652"/>
                      <a:pt x="3748" y="5526"/>
                    </a:cubicBezTo>
                    <a:cubicBezTo>
                      <a:pt x="3945" y="5400"/>
                      <a:pt x="4438" y="5400"/>
                      <a:pt x="4636" y="5400"/>
                    </a:cubicBezTo>
                    <a:cubicBezTo>
                      <a:pt x="4833" y="5273"/>
                      <a:pt x="5129" y="5021"/>
                      <a:pt x="5326" y="4894"/>
                    </a:cubicBezTo>
                    <a:cubicBezTo>
                      <a:pt x="5425" y="4768"/>
                      <a:pt x="5622" y="4389"/>
                      <a:pt x="5721" y="4263"/>
                    </a:cubicBezTo>
                    <a:cubicBezTo>
                      <a:pt x="5918" y="4263"/>
                      <a:pt x="6214" y="4136"/>
                      <a:pt x="6312" y="4010"/>
                    </a:cubicBezTo>
                    <a:cubicBezTo>
                      <a:pt x="6510" y="3884"/>
                      <a:pt x="6805" y="3252"/>
                      <a:pt x="7003" y="3252"/>
                    </a:cubicBezTo>
                    <a:cubicBezTo>
                      <a:pt x="7101" y="3126"/>
                      <a:pt x="7397" y="3252"/>
                      <a:pt x="7496" y="3252"/>
                    </a:cubicBezTo>
                    <a:cubicBezTo>
                      <a:pt x="7595" y="3126"/>
                      <a:pt x="7792" y="2621"/>
                      <a:pt x="7989" y="2621"/>
                    </a:cubicBezTo>
                    <a:cubicBezTo>
                      <a:pt x="8186" y="2494"/>
                      <a:pt x="8581" y="2621"/>
                      <a:pt x="8679" y="2494"/>
                    </a:cubicBezTo>
                    <a:cubicBezTo>
                      <a:pt x="8877" y="2494"/>
                      <a:pt x="9074" y="1989"/>
                      <a:pt x="9173" y="1863"/>
                    </a:cubicBezTo>
                    <a:cubicBezTo>
                      <a:pt x="9370" y="1736"/>
                      <a:pt x="9764" y="1610"/>
                      <a:pt x="9962" y="1610"/>
                    </a:cubicBezTo>
                    <a:cubicBezTo>
                      <a:pt x="10159" y="1610"/>
                      <a:pt x="10455" y="1610"/>
                      <a:pt x="10652" y="1610"/>
                    </a:cubicBezTo>
                    <a:cubicBezTo>
                      <a:pt x="10849" y="1610"/>
                      <a:pt x="11145" y="1357"/>
                      <a:pt x="11342" y="1357"/>
                    </a:cubicBezTo>
                    <a:cubicBezTo>
                      <a:pt x="11540" y="1231"/>
                      <a:pt x="11934" y="1105"/>
                      <a:pt x="12132" y="1105"/>
                    </a:cubicBezTo>
                    <a:cubicBezTo>
                      <a:pt x="12329" y="979"/>
                      <a:pt x="12625" y="726"/>
                      <a:pt x="12723" y="726"/>
                    </a:cubicBezTo>
                    <a:cubicBezTo>
                      <a:pt x="12822" y="600"/>
                      <a:pt x="13019" y="852"/>
                      <a:pt x="13118" y="852"/>
                    </a:cubicBezTo>
                    <a:cubicBezTo>
                      <a:pt x="13315" y="852"/>
                      <a:pt x="13710" y="852"/>
                      <a:pt x="13907" y="726"/>
                    </a:cubicBezTo>
                    <a:cubicBezTo>
                      <a:pt x="14005" y="726"/>
                      <a:pt x="14301" y="347"/>
                      <a:pt x="14499" y="347"/>
                    </a:cubicBezTo>
                    <a:cubicBezTo>
                      <a:pt x="14597" y="347"/>
                      <a:pt x="14696" y="600"/>
                      <a:pt x="14795" y="726"/>
                    </a:cubicBezTo>
                    <a:cubicBezTo>
                      <a:pt x="14992" y="726"/>
                      <a:pt x="15386" y="726"/>
                      <a:pt x="15584" y="726"/>
                    </a:cubicBezTo>
                    <a:cubicBezTo>
                      <a:pt x="15781" y="726"/>
                      <a:pt x="16175" y="726"/>
                      <a:pt x="16373" y="600"/>
                    </a:cubicBezTo>
                    <a:cubicBezTo>
                      <a:pt x="16570" y="473"/>
                      <a:pt x="16767" y="94"/>
                      <a:pt x="16964" y="94"/>
                    </a:cubicBezTo>
                    <a:cubicBezTo>
                      <a:pt x="17162" y="-32"/>
                      <a:pt x="17458" y="-32"/>
                      <a:pt x="17556" y="94"/>
                    </a:cubicBezTo>
                    <a:cubicBezTo>
                      <a:pt x="17655" y="94"/>
                      <a:pt x="17753" y="347"/>
                      <a:pt x="17655" y="473"/>
                    </a:cubicBezTo>
                    <a:cubicBezTo>
                      <a:pt x="17655" y="600"/>
                      <a:pt x="17556" y="852"/>
                      <a:pt x="17458" y="852"/>
                    </a:cubicBezTo>
                    <a:cubicBezTo>
                      <a:pt x="17359" y="979"/>
                      <a:pt x="16964" y="1105"/>
                      <a:pt x="16866" y="1105"/>
                    </a:cubicBezTo>
                    <a:cubicBezTo>
                      <a:pt x="16668" y="1231"/>
                      <a:pt x="16373" y="1484"/>
                      <a:pt x="16175" y="1484"/>
                    </a:cubicBezTo>
                    <a:cubicBezTo>
                      <a:pt x="16077" y="1484"/>
                      <a:pt x="15682" y="1484"/>
                      <a:pt x="15584" y="1484"/>
                    </a:cubicBezTo>
                    <a:cubicBezTo>
                      <a:pt x="15485" y="1484"/>
                      <a:pt x="15189" y="1610"/>
                      <a:pt x="15090" y="1736"/>
                    </a:cubicBezTo>
                    <a:cubicBezTo>
                      <a:pt x="14992" y="1863"/>
                      <a:pt x="14992" y="2242"/>
                      <a:pt x="15090" y="2494"/>
                    </a:cubicBezTo>
                    <a:cubicBezTo>
                      <a:pt x="15090" y="2621"/>
                      <a:pt x="15288" y="3000"/>
                      <a:pt x="15386" y="3000"/>
                    </a:cubicBezTo>
                    <a:cubicBezTo>
                      <a:pt x="15584" y="3126"/>
                      <a:pt x="15978" y="3000"/>
                      <a:pt x="16175" y="3000"/>
                    </a:cubicBezTo>
                    <a:cubicBezTo>
                      <a:pt x="16373" y="2873"/>
                      <a:pt x="16668" y="2368"/>
                      <a:pt x="16866" y="2494"/>
                    </a:cubicBezTo>
                    <a:cubicBezTo>
                      <a:pt x="16964" y="2494"/>
                      <a:pt x="17063" y="2747"/>
                      <a:pt x="17162" y="2873"/>
                    </a:cubicBezTo>
                    <a:cubicBezTo>
                      <a:pt x="17162" y="3126"/>
                      <a:pt x="17162" y="3505"/>
                      <a:pt x="17063" y="3631"/>
                    </a:cubicBezTo>
                    <a:cubicBezTo>
                      <a:pt x="17063" y="3757"/>
                      <a:pt x="16767" y="4010"/>
                      <a:pt x="16668" y="4136"/>
                    </a:cubicBezTo>
                    <a:cubicBezTo>
                      <a:pt x="16570" y="4136"/>
                      <a:pt x="16274" y="4136"/>
                      <a:pt x="16175" y="4136"/>
                    </a:cubicBezTo>
                    <a:cubicBezTo>
                      <a:pt x="16077" y="4010"/>
                      <a:pt x="15682" y="3884"/>
                      <a:pt x="15584" y="4010"/>
                    </a:cubicBezTo>
                    <a:cubicBezTo>
                      <a:pt x="15485" y="4136"/>
                      <a:pt x="15485" y="4642"/>
                      <a:pt x="15485" y="4768"/>
                    </a:cubicBezTo>
                    <a:cubicBezTo>
                      <a:pt x="15584" y="5147"/>
                      <a:pt x="15781" y="5905"/>
                      <a:pt x="15978" y="6157"/>
                    </a:cubicBezTo>
                    <a:cubicBezTo>
                      <a:pt x="16175" y="6410"/>
                      <a:pt x="16668" y="6789"/>
                      <a:pt x="16866" y="7042"/>
                    </a:cubicBezTo>
                    <a:cubicBezTo>
                      <a:pt x="16964" y="7168"/>
                      <a:pt x="17063" y="7421"/>
                      <a:pt x="17162" y="7421"/>
                    </a:cubicBezTo>
                    <a:cubicBezTo>
                      <a:pt x="17359" y="7547"/>
                      <a:pt x="17753" y="7547"/>
                      <a:pt x="17951" y="7547"/>
                    </a:cubicBezTo>
                    <a:cubicBezTo>
                      <a:pt x="18247" y="7421"/>
                      <a:pt x="18641" y="7421"/>
                      <a:pt x="18838" y="7294"/>
                    </a:cubicBezTo>
                    <a:cubicBezTo>
                      <a:pt x="18937" y="7168"/>
                      <a:pt x="19134" y="6663"/>
                      <a:pt x="19233" y="6536"/>
                    </a:cubicBezTo>
                    <a:cubicBezTo>
                      <a:pt x="19332" y="6410"/>
                      <a:pt x="19627" y="6410"/>
                      <a:pt x="19726" y="6410"/>
                    </a:cubicBezTo>
                    <a:cubicBezTo>
                      <a:pt x="19825" y="6410"/>
                      <a:pt x="19923" y="6536"/>
                      <a:pt x="19923" y="6663"/>
                    </a:cubicBezTo>
                    <a:cubicBezTo>
                      <a:pt x="20022" y="6789"/>
                      <a:pt x="20121" y="7042"/>
                      <a:pt x="20219" y="7168"/>
                    </a:cubicBezTo>
                    <a:cubicBezTo>
                      <a:pt x="20318" y="7294"/>
                      <a:pt x="20614" y="7421"/>
                      <a:pt x="20712" y="7547"/>
                    </a:cubicBezTo>
                    <a:cubicBezTo>
                      <a:pt x="20811" y="7673"/>
                      <a:pt x="21107" y="8052"/>
                      <a:pt x="21205" y="8179"/>
                    </a:cubicBezTo>
                    <a:cubicBezTo>
                      <a:pt x="21304" y="8305"/>
                      <a:pt x="21501" y="8557"/>
                      <a:pt x="21501" y="8684"/>
                    </a:cubicBezTo>
                    <a:cubicBezTo>
                      <a:pt x="21600" y="8936"/>
                      <a:pt x="21403" y="9315"/>
                      <a:pt x="21304" y="9568"/>
                    </a:cubicBezTo>
                    <a:cubicBezTo>
                      <a:pt x="21304" y="9694"/>
                      <a:pt x="21008" y="10073"/>
                      <a:pt x="20910" y="10326"/>
                    </a:cubicBezTo>
                    <a:cubicBezTo>
                      <a:pt x="20910" y="10579"/>
                      <a:pt x="20910" y="10957"/>
                      <a:pt x="20811" y="11084"/>
                    </a:cubicBezTo>
                    <a:cubicBezTo>
                      <a:pt x="20712" y="11210"/>
                      <a:pt x="20614" y="11463"/>
                      <a:pt x="20515" y="11589"/>
                    </a:cubicBezTo>
                    <a:cubicBezTo>
                      <a:pt x="20318" y="11589"/>
                      <a:pt x="20121" y="11463"/>
                      <a:pt x="20022" y="11589"/>
                    </a:cubicBezTo>
                    <a:cubicBezTo>
                      <a:pt x="19923" y="11589"/>
                      <a:pt x="19825" y="11842"/>
                      <a:pt x="19825" y="11842"/>
                    </a:cubicBezTo>
                    <a:cubicBezTo>
                      <a:pt x="19726" y="12094"/>
                      <a:pt x="19726" y="12347"/>
                      <a:pt x="19726" y="12473"/>
                    </a:cubicBezTo>
                    <a:cubicBezTo>
                      <a:pt x="19627" y="12726"/>
                      <a:pt x="19529" y="13231"/>
                      <a:pt x="19430" y="13484"/>
                    </a:cubicBezTo>
                    <a:cubicBezTo>
                      <a:pt x="19332" y="13610"/>
                      <a:pt x="18937" y="13736"/>
                      <a:pt x="18740" y="13863"/>
                    </a:cubicBezTo>
                    <a:cubicBezTo>
                      <a:pt x="18444" y="14115"/>
                      <a:pt x="18049" y="14368"/>
                      <a:pt x="17753" y="14621"/>
                    </a:cubicBezTo>
                    <a:cubicBezTo>
                      <a:pt x="17655" y="14873"/>
                      <a:pt x="17260" y="15252"/>
                      <a:pt x="17162" y="15505"/>
                    </a:cubicBezTo>
                    <a:cubicBezTo>
                      <a:pt x="16964" y="15757"/>
                      <a:pt x="16964" y="16389"/>
                      <a:pt x="16866" y="16642"/>
                    </a:cubicBezTo>
                    <a:cubicBezTo>
                      <a:pt x="16767" y="17021"/>
                      <a:pt x="16668" y="17652"/>
                      <a:pt x="16570" y="17905"/>
                    </a:cubicBezTo>
                    <a:cubicBezTo>
                      <a:pt x="16373" y="18157"/>
                      <a:pt x="15978" y="18663"/>
                      <a:pt x="15781" y="18915"/>
                    </a:cubicBezTo>
                    <a:cubicBezTo>
                      <a:pt x="15584" y="19168"/>
                      <a:pt x="15189" y="19547"/>
                      <a:pt x="14992" y="19800"/>
                    </a:cubicBezTo>
                    <a:cubicBezTo>
                      <a:pt x="14795" y="19800"/>
                      <a:pt x="14400" y="19926"/>
                      <a:pt x="14203" y="19926"/>
                    </a:cubicBezTo>
                    <a:cubicBezTo>
                      <a:pt x="14104" y="19926"/>
                      <a:pt x="13808" y="19926"/>
                      <a:pt x="13710" y="19926"/>
                    </a:cubicBezTo>
                    <a:cubicBezTo>
                      <a:pt x="13512" y="20052"/>
                      <a:pt x="13118" y="20305"/>
                      <a:pt x="13019" y="20431"/>
                    </a:cubicBezTo>
                    <a:cubicBezTo>
                      <a:pt x="12822" y="20557"/>
                      <a:pt x="12723" y="20936"/>
                      <a:pt x="12625" y="21063"/>
                    </a:cubicBezTo>
                    <a:cubicBezTo>
                      <a:pt x="12526" y="21189"/>
                      <a:pt x="12427" y="21315"/>
                      <a:pt x="12230" y="21442"/>
                    </a:cubicBezTo>
                    <a:cubicBezTo>
                      <a:pt x="12230" y="21442"/>
                      <a:pt x="12132" y="21568"/>
                      <a:pt x="12033" y="21568"/>
                    </a:cubicBezTo>
                    <a:cubicBezTo>
                      <a:pt x="11934" y="21568"/>
                      <a:pt x="11737" y="21568"/>
                      <a:pt x="11737" y="21442"/>
                    </a:cubicBezTo>
                    <a:close/>
                  </a:path>
                </a:pathLst>
              </a:custGeom>
              <a:solidFill>
                <a:srgbClr val="DCDEE0"/>
              </a:solidFill>
              <a:ln w="25400" cap="flat">
                <a:solidFill>
                  <a:srgbClr val="FFFFFF"/>
                </a:solidFill>
                <a:prstDash val="solid"/>
                <a:miter lim="800000"/>
              </a:ln>
              <a:effectLst/>
            </p:spPr>
            <p:txBody>
              <a:bodyPr wrap="square" lIns="162559" tIns="162559" rIns="162559" bIns="162559" numCol="1" anchor="t">
                <a:noAutofit/>
              </a:bodyPr>
              <a:lstStyle/>
              <a:p>
                <a:pPr defTabSz="457200">
                  <a:defRPr sz="5600">
                    <a:latin typeface="Gill Sans"/>
                    <a:ea typeface="Gill Sans"/>
                    <a:cs typeface="Gill Sans"/>
                    <a:sym typeface="Gill Sans"/>
                  </a:defRPr>
                </a:pPr>
                <a:endParaRPr sz="7465"/>
              </a:p>
            </p:txBody>
          </p:sp>
          <p:sp>
            <p:nvSpPr>
              <p:cNvPr id="12082" name="Shape 12082"/>
              <p:cNvSpPr/>
              <p:nvPr/>
            </p:nvSpPr>
            <p:spPr>
              <a:xfrm>
                <a:off x="2960354" y="3542482"/>
                <a:ext cx="505703" cy="408416"/>
              </a:xfrm>
              <a:custGeom>
                <a:cxnLst>
                  <a:cxn ang="0">
                    <a:pos x="wd2" y="hd2"/>
                  </a:cxn>
                  <a:cxn ang="5400000">
                    <a:pos x="wd2" y="hd2"/>
                  </a:cxn>
                  <a:cxn ang="10800000">
                    <a:pos x="wd2" y="hd2"/>
                  </a:cxn>
                  <a:cxn ang="16200000">
                    <a:pos x="wd2" y="hd2"/>
                  </a:cxn>
                </a:cxnLst>
                <a:rect l="0" t="0" r="r" b="b"/>
                <a:pathLst>
                  <a:path w="21345" h="21600" extrusionOk="0">
                    <a:moveTo>
                      <a:pt x="20553" y="19326"/>
                    </a:moveTo>
                    <a:cubicBezTo>
                      <a:pt x="20553" y="19611"/>
                      <a:pt x="20323" y="20179"/>
                      <a:pt x="20323" y="20463"/>
                    </a:cubicBezTo>
                    <a:cubicBezTo>
                      <a:pt x="20093" y="20747"/>
                      <a:pt x="19634" y="21316"/>
                      <a:pt x="19174" y="21600"/>
                    </a:cubicBezTo>
                    <a:cubicBezTo>
                      <a:pt x="18944" y="21600"/>
                      <a:pt x="18025" y="21316"/>
                      <a:pt x="17566" y="21032"/>
                    </a:cubicBezTo>
                    <a:cubicBezTo>
                      <a:pt x="17106" y="21032"/>
                      <a:pt x="16417" y="20463"/>
                      <a:pt x="15957" y="20179"/>
                    </a:cubicBezTo>
                    <a:cubicBezTo>
                      <a:pt x="15498" y="19895"/>
                      <a:pt x="14808" y="18474"/>
                      <a:pt x="14349" y="18189"/>
                    </a:cubicBezTo>
                    <a:cubicBezTo>
                      <a:pt x="13889" y="17337"/>
                      <a:pt x="12510" y="16200"/>
                      <a:pt x="11821" y="15347"/>
                    </a:cubicBezTo>
                    <a:cubicBezTo>
                      <a:pt x="11132" y="14495"/>
                      <a:pt x="9983" y="12789"/>
                      <a:pt x="9293" y="12221"/>
                    </a:cubicBezTo>
                    <a:cubicBezTo>
                      <a:pt x="8834" y="11653"/>
                      <a:pt x="8144" y="11084"/>
                      <a:pt x="7685" y="11084"/>
                    </a:cubicBezTo>
                    <a:cubicBezTo>
                      <a:pt x="7225" y="10800"/>
                      <a:pt x="6076" y="10232"/>
                      <a:pt x="5617" y="9947"/>
                    </a:cubicBezTo>
                    <a:cubicBezTo>
                      <a:pt x="5387" y="9947"/>
                      <a:pt x="4927" y="9663"/>
                      <a:pt x="4468" y="9947"/>
                    </a:cubicBezTo>
                    <a:cubicBezTo>
                      <a:pt x="4238" y="9947"/>
                      <a:pt x="3778" y="10516"/>
                      <a:pt x="3549" y="10516"/>
                    </a:cubicBezTo>
                    <a:cubicBezTo>
                      <a:pt x="3319" y="10800"/>
                      <a:pt x="2629" y="10232"/>
                      <a:pt x="2170" y="10232"/>
                    </a:cubicBezTo>
                    <a:cubicBezTo>
                      <a:pt x="1940" y="10232"/>
                      <a:pt x="1251" y="9947"/>
                      <a:pt x="1021" y="9947"/>
                    </a:cubicBezTo>
                    <a:cubicBezTo>
                      <a:pt x="791" y="9663"/>
                      <a:pt x="102" y="9379"/>
                      <a:pt x="102" y="9095"/>
                    </a:cubicBezTo>
                    <a:cubicBezTo>
                      <a:pt x="-128" y="8811"/>
                      <a:pt x="102" y="7958"/>
                      <a:pt x="102" y="7674"/>
                    </a:cubicBezTo>
                    <a:cubicBezTo>
                      <a:pt x="102" y="7389"/>
                      <a:pt x="561" y="6821"/>
                      <a:pt x="561" y="6253"/>
                    </a:cubicBezTo>
                    <a:cubicBezTo>
                      <a:pt x="561" y="5968"/>
                      <a:pt x="561" y="5116"/>
                      <a:pt x="561" y="4832"/>
                    </a:cubicBezTo>
                    <a:cubicBezTo>
                      <a:pt x="561" y="4547"/>
                      <a:pt x="102" y="3695"/>
                      <a:pt x="102" y="3126"/>
                    </a:cubicBezTo>
                    <a:cubicBezTo>
                      <a:pt x="102" y="2842"/>
                      <a:pt x="102" y="1705"/>
                      <a:pt x="332" y="1421"/>
                    </a:cubicBezTo>
                    <a:cubicBezTo>
                      <a:pt x="561" y="1137"/>
                      <a:pt x="1251" y="1137"/>
                      <a:pt x="1481" y="853"/>
                    </a:cubicBezTo>
                    <a:cubicBezTo>
                      <a:pt x="1940" y="853"/>
                      <a:pt x="2170" y="284"/>
                      <a:pt x="2629" y="0"/>
                    </a:cubicBezTo>
                    <a:cubicBezTo>
                      <a:pt x="2859" y="0"/>
                      <a:pt x="3778" y="0"/>
                      <a:pt x="4238" y="284"/>
                    </a:cubicBezTo>
                    <a:cubicBezTo>
                      <a:pt x="4468" y="284"/>
                      <a:pt x="4927" y="853"/>
                      <a:pt x="5157" y="1137"/>
                    </a:cubicBezTo>
                    <a:cubicBezTo>
                      <a:pt x="5387" y="1137"/>
                      <a:pt x="5846" y="1421"/>
                      <a:pt x="6076" y="1421"/>
                    </a:cubicBezTo>
                    <a:cubicBezTo>
                      <a:pt x="6306" y="1421"/>
                      <a:pt x="6536" y="853"/>
                      <a:pt x="6766" y="568"/>
                    </a:cubicBezTo>
                    <a:cubicBezTo>
                      <a:pt x="6995" y="568"/>
                      <a:pt x="7455" y="568"/>
                      <a:pt x="7685" y="853"/>
                    </a:cubicBezTo>
                    <a:cubicBezTo>
                      <a:pt x="8144" y="853"/>
                      <a:pt x="8374" y="1421"/>
                      <a:pt x="8834" y="1421"/>
                    </a:cubicBezTo>
                    <a:cubicBezTo>
                      <a:pt x="9063" y="1705"/>
                      <a:pt x="9753" y="1421"/>
                      <a:pt x="9983" y="1421"/>
                    </a:cubicBezTo>
                    <a:cubicBezTo>
                      <a:pt x="10442" y="1421"/>
                      <a:pt x="10902" y="1705"/>
                      <a:pt x="11132" y="1705"/>
                    </a:cubicBezTo>
                    <a:cubicBezTo>
                      <a:pt x="11591" y="1989"/>
                      <a:pt x="12281" y="2274"/>
                      <a:pt x="12510" y="1989"/>
                    </a:cubicBezTo>
                    <a:cubicBezTo>
                      <a:pt x="12740" y="1989"/>
                      <a:pt x="12740" y="1137"/>
                      <a:pt x="12740" y="853"/>
                    </a:cubicBezTo>
                    <a:cubicBezTo>
                      <a:pt x="12740" y="568"/>
                      <a:pt x="12970" y="284"/>
                      <a:pt x="13200" y="0"/>
                    </a:cubicBezTo>
                    <a:cubicBezTo>
                      <a:pt x="13200" y="0"/>
                      <a:pt x="13659" y="0"/>
                      <a:pt x="13659" y="0"/>
                    </a:cubicBezTo>
                    <a:cubicBezTo>
                      <a:pt x="13889" y="284"/>
                      <a:pt x="13889" y="568"/>
                      <a:pt x="13889" y="568"/>
                    </a:cubicBezTo>
                    <a:cubicBezTo>
                      <a:pt x="13889" y="853"/>
                      <a:pt x="13659" y="1137"/>
                      <a:pt x="13659" y="1421"/>
                    </a:cubicBezTo>
                    <a:cubicBezTo>
                      <a:pt x="13659" y="1705"/>
                      <a:pt x="13659" y="1989"/>
                      <a:pt x="13659" y="2274"/>
                    </a:cubicBezTo>
                    <a:cubicBezTo>
                      <a:pt x="13659" y="2274"/>
                      <a:pt x="13889" y="2558"/>
                      <a:pt x="14119" y="2558"/>
                    </a:cubicBezTo>
                    <a:cubicBezTo>
                      <a:pt x="14349" y="2558"/>
                      <a:pt x="14578" y="2558"/>
                      <a:pt x="14578" y="2842"/>
                    </a:cubicBezTo>
                    <a:cubicBezTo>
                      <a:pt x="14578" y="2842"/>
                      <a:pt x="14349" y="3411"/>
                      <a:pt x="14578" y="3695"/>
                    </a:cubicBezTo>
                    <a:cubicBezTo>
                      <a:pt x="14578" y="3979"/>
                      <a:pt x="15038" y="4263"/>
                      <a:pt x="15268" y="3979"/>
                    </a:cubicBezTo>
                    <a:cubicBezTo>
                      <a:pt x="15498" y="3979"/>
                      <a:pt x="15498" y="3411"/>
                      <a:pt x="15498" y="3411"/>
                    </a:cubicBezTo>
                    <a:cubicBezTo>
                      <a:pt x="15727" y="3126"/>
                      <a:pt x="15498" y="2558"/>
                      <a:pt x="15727" y="2274"/>
                    </a:cubicBezTo>
                    <a:cubicBezTo>
                      <a:pt x="15727" y="2274"/>
                      <a:pt x="16187" y="2274"/>
                      <a:pt x="16187" y="2274"/>
                    </a:cubicBezTo>
                    <a:cubicBezTo>
                      <a:pt x="16417" y="2274"/>
                      <a:pt x="16646" y="2558"/>
                      <a:pt x="16646" y="2842"/>
                    </a:cubicBezTo>
                    <a:cubicBezTo>
                      <a:pt x="16876" y="2842"/>
                      <a:pt x="16646" y="3411"/>
                      <a:pt x="16646" y="3695"/>
                    </a:cubicBezTo>
                    <a:cubicBezTo>
                      <a:pt x="16646" y="3695"/>
                      <a:pt x="16417" y="3979"/>
                      <a:pt x="16417" y="3979"/>
                    </a:cubicBezTo>
                    <a:cubicBezTo>
                      <a:pt x="16187" y="4263"/>
                      <a:pt x="16187" y="4832"/>
                      <a:pt x="16187" y="4832"/>
                    </a:cubicBezTo>
                    <a:cubicBezTo>
                      <a:pt x="16417" y="5116"/>
                      <a:pt x="16646" y="5116"/>
                      <a:pt x="16876" y="5116"/>
                    </a:cubicBezTo>
                    <a:cubicBezTo>
                      <a:pt x="17106" y="5400"/>
                      <a:pt x="17336" y="4832"/>
                      <a:pt x="17566" y="5116"/>
                    </a:cubicBezTo>
                    <a:cubicBezTo>
                      <a:pt x="17795" y="5116"/>
                      <a:pt x="18025" y="5400"/>
                      <a:pt x="18025" y="5684"/>
                    </a:cubicBezTo>
                    <a:cubicBezTo>
                      <a:pt x="18025" y="5968"/>
                      <a:pt x="17795" y="6537"/>
                      <a:pt x="17795" y="6821"/>
                    </a:cubicBezTo>
                    <a:cubicBezTo>
                      <a:pt x="18025" y="7105"/>
                      <a:pt x="18255" y="7958"/>
                      <a:pt x="18485" y="8242"/>
                    </a:cubicBezTo>
                    <a:cubicBezTo>
                      <a:pt x="18715" y="8526"/>
                      <a:pt x="19404" y="8526"/>
                      <a:pt x="19404" y="8811"/>
                    </a:cubicBezTo>
                    <a:cubicBezTo>
                      <a:pt x="19634" y="9095"/>
                      <a:pt x="19634" y="10232"/>
                      <a:pt x="19634" y="10800"/>
                    </a:cubicBezTo>
                    <a:cubicBezTo>
                      <a:pt x="19863" y="11084"/>
                      <a:pt x="19863" y="12221"/>
                      <a:pt x="20093" y="12505"/>
                    </a:cubicBezTo>
                    <a:cubicBezTo>
                      <a:pt x="20093" y="13074"/>
                      <a:pt x="20323" y="13642"/>
                      <a:pt x="20553" y="13926"/>
                    </a:cubicBezTo>
                    <a:cubicBezTo>
                      <a:pt x="20783" y="14495"/>
                      <a:pt x="21012" y="15063"/>
                      <a:pt x="21242" y="15347"/>
                    </a:cubicBezTo>
                    <a:cubicBezTo>
                      <a:pt x="21242" y="15632"/>
                      <a:pt x="21472" y="16200"/>
                      <a:pt x="21242" y="16484"/>
                    </a:cubicBezTo>
                    <a:cubicBezTo>
                      <a:pt x="21242" y="16484"/>
                      <a:pt x="21242" y="17053"/>
                      <a:pt x="21242" y="17053"/>
                    </a:cubicBezTo>
                    <a:cubicBezTo>
                      <a:pt x="21012" y="17337"/>
                      <a:pt x="20783" y="17053"/>
                      <a:pt x="20553" y="17337"/>
                    </a:cubicBezTo>
                    <a:cubicBezTo>
                      <a:pt x="20553" y="17337"/>
                      <a:pt x="20553" y="17905"/>
                      <a:pt x="20553" y="18189"/>
                    </a:cubicBezTo>
                    <a:cubicBezTo>
                      <a:pt x="20553" y="18474"/>
                      <a:pt x="20553" y="19042"/>
                      <a:pt x="20553" y="19326"/>
                    </a:cubicBezTo>
                    <a:close/>
                  </a:path>
                </a:pathLst>
              </a:custGeom>
              <a:solidFill>
                <a:srgbClr val="DCDEE0"/>
              </a:solidFill>
              <a:ln w="25400" cap="flat">
                <a:solidFill>
                  <a:srgbClr val="FFFFFF"/>
                </a:solidFill>
                <a:prstDash val="solid"/>
                <a:miter lim="800000"/>
              </a:ln>
              <a:effectLst/>
            </p:spPr>
            <p:txBody>
              <a:bodyPr wrap="square" lIns="162559" tIns="162559" rIns="162559" bIns="162559" numCol="1" anchor="t">
                <a:noAutofit/>
              </a:bodyPr>
              <a:lstStyle/>
              <a:p>
                <a:pPr defTabSz="457200">
                  <a:defRPr sz="5600">
                    <a:latin typeface="Gill Sans"/>
                    <a:ea typeface="Gill Sans"/>
                    <a:cs typeface="Gill Sans"/>
                    <a:sym typeface="Gill Sans"/>
                  </a:defRPr>
                </a:pPr>
                <a:endParaRPr sz="7465"/>
              </a:p>
            </p:txBody>
          </p:sp>
          <p:sp>
            <p:nvSpPr>
              <p:cNvPr id="12083" name="Shape 12083"/>
              <p:cNvSpPr/>
              <p:nvPr/>
            </p:nvSpPr>
            <p:spPr>
              <a:xfrm>
                <a:off x="0" y="0"/>
                <a:ext cx="3547812" cy="3062568"/>
              </a:xfrm>
              <a:custGeom>
                <a:cxnLst>
                  <a:cxn ang="0">
                    <a:pos x="wd2" y="hd2"/>
                  </a:cxn>
                  <a:cxn ang="5400000">
                    <a:pos x="wd2" y="hd2"/>
                  </a:cxn>
                  <a:cxn ang="10800000">
                    <a:pos x="wd2" y="hd2"/>
                  </a:cxn>
                  <a:cxn ang="16200000">
                    <a:pos x="wd2" y="hd2"/>
                  </a:cxn>
                </a:cxnLst>
                <a:rect l="0" t="0" r="r" b="b"/>
                <a:pathLst>
                  <a:path w="21600" h="21579" extrusionOk="0">
                    <a:moveTo>
                      <a:pt x="21534" y="8581"/>
                    </a:moveTo>
                    <a:cubicBezTo>
                      <a:pt x="21567" y="8619"/>
                      <a:pt x="21600" y="8695"/>
                      <a:pt x="21600" y="8734"/>
                    </a:cubicBezTo>
                    <a:cubicBezTo>
                      <a:pt x="21567" y="8810"/>
                      <a:pt x="21468" y="8887"/>
                      <a:pt x="21435" y="8925"/>
                    </a:cubicBezTo>
                    <a:cubicBezTo>
                      <a:pt x="21402" y="8963"/>
                      <a:pt x="21303" y="8963"/>
                      <a:pt x="21270" y="9001"/>
                    </a:cubicBezTo>
                    <a:cubicBezTo>
                      <a:pt x="21270" y="9040"/>
                      <a:pt x="21204" y="9078"/>
                      <a:pt x="21204" y="9116"/>
                    </a:cubicBezTo>
                    <a:cubicBezTo>
                      <a:pt x="21171" y="9154"/>
                      <a:pt x="21138" y="9192"/>
                      <a:pt x="21105" y="9231"/>
                    </a:cubicBezTo>
                    <a:cubicBezTo>
                      <a:pt x="21072" y="9231"/>
                      <a:pt x="21006" y="9269"/>
                      <a:pt x="20972" y="9269"/>
                    </a:cubicBezTo>
                    <a:cubicBezTo>
                      <a:pt x="20939" y="9307"/>
                      <a:pt x="20873" y="9345"/>
                      <a:pt x="20840" y="9345"/>
                    </a:cubicBezTo>
                    <a:cubicBezTo>
                      <a:pt x="20807" y="9345"/>
                      <a:pt x="20741" y="9269"/>
                      <a:pt x="20741" y="9269"/>
                    </a:cubicBezTo>
                    <a:cubicBezTo>
                      <a:pt x="20708" y="9231"/>
                      <a:pt x="20642" y="9154"/>
                      <a:pt x="20642" y="9116"/>
                    </a:cubicBezTo>
                    <a:cubicBezTo>
                      <a:pt x="20609" y="9078"/>
                      <a:pt x="20675" y="8963"/>
                      <a:pt x="20675" y="8925"/>
                    </a:cubicBezTo>
                    <a:cubicBezTo>
                      <a:pt x="20675" y="8887"/>
                      <a:pt x="20675" y="8810"/>
                      <a:pt x="20675" y="8772"/>
                    </a:cubicBezTo>
                    <a:cubicBezTo>
                      <a:pt x="20642" y="8734"/>
                      <a:pt x="20576" y="8734"/>
                      <a:pt x="20543" y="8734"/>
                    </a:cubicBezTo>
                    <a:cubicBezTo>
                      <a:pt x="20510" y="8734"/>
                      <a:pt x="20477" y="8848"/>
                      <a:pt x="20477" y="8887"/>
                    </a:cubicBezTo>
                    <a:cubicBezTo>
                      <a:pt x="20444" y="8925"/>
                      <a:pt x="20444" y="9078"/>
                      <a:pt x="20444" y="9116"/>
                    </a:cubicBezTo>
                    <a:cubicBezTo>
                      <a:pt x="20411" y="9192"/>
                      <a:pt x="20279" y="9231"/>
                      <a:pt x="20246" y="9307"/>
                    </a:cubicBezTo>
                    <a:cubicBezTo>
                      <a:pt x="20246" y="9345"/>
                      <a:pt x="20180" y="9422"/>
                      <a:pt x="20180" y="9498"/>
                    </a:cubicBezTo>
                    <a:cubicBezTo>
                      <a:pt x="20147" y="9537"/>
                      <a:pt x="20147" y="9613"/>
                      <a:pt x="20147" y="9651"/>
                    </a:cubicBezTo>
                    <a:cubicBezTo>
                      <a:pt x="20147" y="9766"/>
                      <a:pt x="20114" y="9919"/>
                      <a:pt x="20147" y="9995"/>
                    </a:cubicBezTo>
                    <a:cubicBezTo>
                      <a:pt x="20147" y="10072"/>
                      <a:pt x="20180" y="10225"/>
                      <a:pt x="20213" y="10263"/>
                    </a:cubicBezTo>
                    <a:cubicBezTo>
                      <a:pt x="20246" y="10339"/>
                      <a:pt x="20345" y="10416"/>
                      <a:pt x="20378" y="10454"/>
                    </a:cubicBezTo>
                    <a:cubicBezTo>
                      <a:pt x="20444" y="10531"/>
                      <a:pt x="20543" y="10607"/>
                      <a:pt x="20609" y="10683"/>
                    </a:cubicBezTo>
                    <a:cubicBezTo>
                      <a:pt x="20609" y="10722"/>
                      <a:pt x="20642" y="10798"/>
                      <a:pt x="20642" y="10875"/>
                    </a:cubicBezTo>
                    <a:cubicBezTo>
                      <a:pt x="20642" y="10913"/>
                      <a:pt x="20642" y="10951"/>
                      <a:pt x="20609" y="10989"/>
                    </a:cubicBezTo>
                    <a:cubicBezTo>
                      <a:pt x="20609" y="11027"/>
                      <a:pt x="20543" y="11066"/>
                      <a:pt x="20510" y="11104"/>
                    </a:cubicBezTo>
                    <a:cubicBezTo>
                      <a:pt x="20477" y="11180"/>
                      <a:pt x="20444" y="11295"/>
                      <a:pt x="20411" y="11333"/>
                    </a:cubicBezTo>
                    <a:cubicBezTo>
                      <a:pt x="20411" y="11410"/>
                      <a:pt x="20345" y="11486"/>
                      <a:pt x="20345" y="11524"/>
                    </a:cubicBezTo>
                    <a:cubicBezTo>
                      <a:pt x="20345" y="11563"/>
                      <a:pt x="20411" y="11639"/>
                      <a:pt x="20411" y="11677"/>
                    </a:cubicBezTo>
                    <a:cubicBezTo>
                      <a:pt x="20444" y="11716"/>
                      <a:pt x="20510" y="11754"/>
                      <a:pt x="20510" y="11754"/>
                    </a:cubicBezTo>
                    <a:cubicBezTo>
                      <a:pt x="20543" y="11792"/>
                      <a:pt x="20543" y="11830"/>
                      <a:pt x="20543" y="11869"/>
                    </a:cubicBezTo>
                    <a:cubicBezTo>
                      <a:pt x="20543" y="11907"/>
                      <a:pt x="20543" y="11983"/>
                      <a:pt x="20543" y="12021"/>
                    </a:cubicBezTo>
                    <a:cubicBezTo>
                      <a:pt x="20510" y="12060"/>
                      <a:pt x="20477" y="12136"/>
                      <a:pt x="20444" y="12213"/>
                    </a:cubicBezTo>
                    <a:cubicBezTo>
                      <a:pt x="20411" y="12251"/>
                      <a:pt x="20378" y="12327"/>
                      <a:pt x="20378" y="12366"/>
                    </a:cubicBezTo>
                    <a:cubicBezTo>
                      <a:pt x="20345" y="12404"/>
                      <a:pt x="20213" y="12480"/>
                      <a:pt x="20180" y="12518"/>
                    </a:cubicBezTo>
                    <a:cubicBezTo>
                      <a:pt x="20147" y="12557"/>
                      <a:pt x="20147" y="12710"/>
                      <a:pt x="20081" y="12748"/>
                    </a:cubicBezTo>
                    <a:cubicBezTo>
                      <a:pt x="20048" y="12786"/>
                      <a:pt x="19949" y="12786"/>
                      <a:pt x="19916" y="12786"/>
                    </a:cubicBezTo>
                    <a:cubicBezTo>
                      <a:pt x="19850" y="12824"/>
                      <a:pt x="19717" y="12901"/>
                      <a:pt x="19651" y="12939"/>
                    </a:cubicBezTo>
                    <a:cubicBezTo>
                      <a:pt x="19618" y="12939"/>
                      <a:pt x="19519" y="13015"/>
                      <a:pt x="19453" y="13054"/>
                    </a:cubicBezTo>
                    <a:cubicBezTo>
                      <a:pt x="19387" y="13130"/>
                      <a:pt x="19255" y="13283"/>
                      <a:pt x="19156" y="13360"/>
                    </a:cubicBezTo>
                    <a:cubicBezTo>
                      <a:pt x="19123" y="13436"/>
                      <a:pt x="18991" y="13589"/>
                      <a:pt x="18925" y="13627"/>
                    </a:cubicBezTo>
                    <a:cubicBezTo>
                      <a:pt x="18859" y="13704"/>
                      <a:pt x="18727" y="13780"/>
                      <a:pt x="18661" y="13818"/>
                    </a:cubicBezTo>
                    <a:cubicBezTo>
                      <a:pt x="18561" y="13895"/>
                      <a:pt x="18363" y="13933"/>
                      <a:pt x="18264" y="13933"/>
                    </a:cubicBezTo>
                    <a:cubicBezTo>
                      <a:pt x="18198" y="13971"/>
                      <a:pt x="18000" y="13971"/>
                      <a:pt x="17934" y="13971"/>
                    </a:cubicBezTo>
                    <a:cubicBezTo>
                      <a:pt x="17868" y="13971"/>
                      <a:pt x="17736" y="14009"/>
                      <a:pt x="17670" y="14048"/>
                    </a:cubicBezTo>
                    <a:cubicBezTo>
                      <a:pt x="17604" y="14048"/>
                      <a:pt x="17505" y="14162"/>
                      <a:pt x="17472" y="14201"/>
                    </a:cubicBezTo>
                    <a:cubicBezTo>
                      <a:pt x="17372" y="14239"/>
                      <a:pt x="17207" y="14392"/>
                      <a:pt x="17141" y="14430"/>
                    </a:cubicBezTo>
                    <a:cubicBezTo>
                      <a:pt x="17042" y="14506"/>
                      <a:pt x="16811" y="14545"/>
                      <a:pt x="16712" y="14545"/>
                    </a:cubicBezTo>
                    <a:cubicBezTo>
                      <a:pt x="16613" y="14583"/>
                      <a:pt x="16382" y="14621"/>
                      <a:pt x="16283" y="14621"/>
                    </a:cubicBezTo>
                    <a:cubicBezTo>
                      <a:pt x="16183" y="14659"/>
                      <a:pt x="16018" y="14698"/>
                      <a:pt x="15919" y="14698"/>
                    </a:cubicBezTo>
                    <a:cubicBezTo>
                      <a:pt x="15853" y="14736"/>
                      <a:pt x="15688" y="14851"/>
                      <a:pt x="15622" y="14851"/>
                    </a:cubicBezTo>
                    <a:cubicBezTo>
                      <a:pt x="15523" y="14889"/>
                      <a:pt x="15259" y="14927"/>
                      <a:pt x="15160" y="14965"/>
                    </a:cubicBezTo>
                    <a:cubicBezTo>
                      <a:pt x="15028" y="15003"/>
                      <a:pt x="14796" y="15156"/>
                      <a:pt x="14664" y="15195"/>
                    </a:cubicBezTo>
                    <a:cubicBezTo>
                      <a:pt x="14565" y="15233"/>
                      <a:pt x="14334" y="15233"/>
                      <a:pt x="14235" y="15309"/>
                    </a:cubicBezTo>
                    <a:cubicBezTo>
                      <a:pt x="14136" y="15309"/>
                      <a:pt x="14004" y="15424"/>
                      <a:pt x="13938" y="15462"/>
                    </a:cubicBezTo>
                    <a:cubicBezTo>
                      <a:pt x="13839" y="15539"/>
                      <a:pt x="13706" y="15692"/>
                      <a:pt x="13640" y="15806"/>
                    </a:cubicBezTo>
                    <a:cubicBezTo>
                      <a:pt x="13574" y="15844"/>
                      <a:pt x="13508" y="15997"/>
                      <a:pt x="13442" y="16036"/>
                    </a:cubicBezTo>
                    <a:cubicBezTo>
                      <a:pt x="13409" y="16112"/>
                      <a:pt x="13277" y="16265"/>
                      <a:pt x="13211" y="16341"/>
                    </a:cubicBezTo>
                    <a:cubicBezTo>
                      <a:pt x="13145" y="16418"/>
                      <a:pt x="13013" y="16533"/>
                      <a:pt x="12914" y="16609"/>
                    </a:cubicBezTo>
                    <a:cubicBezTo>
                      <a:pt x="12848" y="16647"/>
                      <a:pt x="12749" y="16762"/>
                      <a:pt x="12683" y="16800"/>
                    </a:cubicBezTo>
                    <a:cubicBezTo>
                      <a:pt x="12617" y="16838"/>
                      <a:pt x="12484" y="16877"/>
                      <a:pt x="12418" y="16915"/>
                    </a:cubicBezTo>
                    <a:cubicBezTo>
                      <a:pt x="12319" y="16915"/>
                      <a:pt x="12121" y="16877"/>
                      <a:pt x="12022" y="16877"/>
                    </a:cubicBezTo>
                    <a:cubicBezTo>
                      <a:pt x="11857" y="16877"/>
                      <a:pt x="11527" y="16877"/>
                      <a:pt x="11394" y="16877"/>
                    </a:cubicBezTo>
                    <a:cubicBezTo>
                      <a:pt x="11295" y="16877"/>
                      <a:pt x="11097" y="16915"/>
                      <a:pt x="10998" y="16915"/>
                    </a:cubicBezTo>
                    <a:cubicBezTo>
                      <a:pt x="10899" y="16953"/>
                      <a:pt x="10701" y="16991"/>
                      <a:pt x="10602" y="16991"/>
                    </a:cubicBezTo>
                    <a:cubicBezTo>
                      <a:pt x="10470" y="17030"/>
                      <a:pt x="10206" y="17030"/>
                      <a:pt x="10073" y="17030"/>
                    </a:cubicBezTo>
                    <a:cubicBezTo>
                      <a:pt x="9974" y="17068"/>
                      <a:pt x="9743" y="17068"/>
                      <a:pt x="9611" y="17068"/>
                    </a:cubicBezTo>
                    <a:cubicBezTo>
                      <a:pt x="9446" y="17068"/>
                      <a:pt x="9083" y="17106"/>
                      <a:pt x="8917" y="17106"/>
                    </a:cubicBezTo>
                    <a:cubicBezTo>
                      <a:pt x="8752" y="17144"/>
                      <a:pt x="8389" y="17183"/>
                      <a:pt x="8224" y="17183"/>
                    </a:cubicBezTo>
                    <a:cubicBezTo>
                      <a:pt x="8092" y="17221"/>
                      <a:pt x="7861" y="17221"/>
                      <a:pt x="7761" y="17221"/>
                    </a:cubicBezTo>
                    <a:cubicBezTo>
                      <a:pt x="7662" y="17221"/>
                      <a:pt x="7497" y="17183"/>
                      <a:pt x="7431" y="17221"/>
                    </a:cubicBezTo>
                    <a:cubicBezTo>
                      <a:pt x="7332" y="17221"/>
                      <a:pt x="7134" y="17259"/>
                      <a:pt x="7035" y="17297"/>
                    </a:cubicBezTo>
                    <a:cubicBezTo>
                      <a:pt x="7002" y="17297"/>
                      <a:pt x="6903" y="17374"/>
                      <a:pt x="6870" y="17374"/>
                    </a:cubicBezTo>
                    <a:cubicBezTo>
                      <a:pt x="6837" y="17412"/>
                      <a:pt x="6771" y="17450"/>
                      <a:pt x="6738" y="17488"/>
                    </a:cubicBezTo>
                    <a:cubicBezTo>
                      <a:pt x="6705" y="17527"/>
                      <a:pt x="6672" y="17641"/>
                      <a:pt x="6639" y="17641"/>
                    </a:cubicBezTo>
                    <a:cubicBezTo>
                      <a:pt x="6606" y="17680"/>
                      <a:pt x="6473" y="17565"/>
                      <a:pt x="6440" y="17527"/>
                    </a:cubicBezTo>
                    <a:cubicBezTo>
                      <a:pt x="6407" y="17527"/>
                      <a:pt x="6308" y="17450"/>
                      <a:pt x="6275" y="17450"/>
                    </a:cubicBezTo>
                    <a:cubicBezTo>
                      <a:pt x="6176" y="17412"/>
                      <a:pt x="5978" y="17412"/>
                      <a:pt x="5879" y="17450"/>
                    </a:cubicBezTo>
                    <a:cubicBezTo>
                      <a:pt x="5714" y="17450"/>
                      <a:pt x="5450" y="17565"/>
                      <a:pt x="5284" y="17603"/>
                    </a:cubicBezTo>
                    <a:cubicBezTo>
                      <a:pt x="5152" y="17680"/>
                      <a:pt x="4888" y="17909"/>
                      <a:pt x="4756" y="18024"/>
                    </a:cubicBezTo>
                    <a:cubicBezTo>
                      <a:pt x="4591" y="18138"/>
                      <a:pt x="4360" y="18444"/>
                      <a:pt x="4194" y="18559"/>
                    </a:cubicBezTo>
                    <a:cubicBezTo>
                      <a:pt x="4128" y="18635"/>
                      <a:pt x="3963" y="18750"/>
                      <a:pt x="3897" y="18826"/>
                    </a:cubicBezTo>
                    <a:cubicBezTo>
                      <a:pt x="3798" y="18903"/>
                      <a:pt x="3666" y="19056"/>
                      <a:pt x="3567" y="19132"/>
                    </a:cubicBezTo>
                    <a:cubicBezTo>
                      <a:pt x="3534" y="19171"/>
                      <a:pt x="3402" y="19247"/>
                      <a:pt x="3369" y="19323"/>
                    </a:cubicBezTo>
                    <a:cubicBezTo>
                      <a:pt x="3369" y="19362"/>
                      <a:pt x="3402" y="19476"/>
                      <a:pt x="3435" y="19515"/>
                    </a:cubicBezTo>
                    <a:cubicBezTo>
                      <a:pt x="3468" y="19553"/>
                      <a:pt x="3534" y="19515"/>
                      <a:pt x="3567" y="19515"/>
                    </a:cubicBezTo>
                    <a:cubicBezTo>
                      <a:pt x="3633" y="19553"/>
                      <a:pt x="3732" y="19515"/>
                      <a:pt x="3798" y="19553"/>
                    </a:cubicBezTo>
                    <a:cubicBezTo>
                      <a:pt x="3831" y="19553"/>
                      <a:pt x="3897" y="19591"/>
                      <a:pt x="3930" y="19629"/>
                    </a:cubicBezTo>
                    <a:cubicBezTo>
                      <a:pt x="3930" y="19667"/>
                      <a:pt x="3930" y="19782"/>
                      <a:pt x="3963" y="19820"/>
                    </a:cubicBezTo>
                    <a:cubicBezTo>
                      <a:pt x="3963" y="19897"/>
                      <a:pt x="3963" y="20050"/>
                      <a:pt x="3996" y="20088"/>
                    </a:cubicBezTo>
                    <a:cubicBezTo>
                      <a:pt x="4029" y="20126"/>
                      <a:pt x="4062" y="20241"/>
                      <a:pt x="4095" y="20241"/>
                    </a:cubicBezTo>
                    <a:cubicBezTo>
                      <a:pt x="4128" y="20279"/>
                      <a:pt x="4194" y="20279"/>
                      <a:pt x="4228" y="20279"/>
                    </a:cubicBezTo>
                    <a:cubicBezTo>
                      <a:pt x="4261" y="20279"/>
                      <a:pt x="4327" y="20203"/>
                      <a:pt x="4360" y="20203"/>
                    </a:cubicBezTo>
                    <a:cubicBezTo>
                      <a:pt x="4393" y="20241"/>
                      <a:pt x="4360" y="20317"/>
                      <a:pt x="4360" y="20356"/>
                    </a:cubicBezTo>
                    <a:cubicBezTo>
                      <a:pt x="4360" y="20432"/>
                      <a:pt x="4261" y="20547"/>
                      <a:pt x="4194" y="20585"/>
                    </a:cubicBezTo>
                    <a:cubicBezTo>
                      <a:pt x="4161" y="20661"/>
                      <a:pt x="4029" y="20738"/>
                      <a:pt x="3963" y="20776"/>
                    </a:cubicBezTo>
                    <a:cubicBezTo>
                      <a:pt x="3930" y="20776"/>
                      <a:pt x="3831" y="20776"/>
                      <a:pt x="3765" y="20776"/>
                    </a:cubicBezTo>
                    <a:cubicBezTo>
                      <a:pt x="3699" y="20776"/>
                      <a:pt x="3567" y="20738"/>
                      <a:pt x="3501" y="20776"/>
                    </a:cubicBezTo>
                    <a:cubicBezTo>
                      <a:pt x="3435" y="20814"/>
                      <a:pt x="3369" y="20929"/>
                      <a:pt x="3336" y="20967"/>
                    </a:cubicBezTo>
                    <a:cubicBezTo>
                      <a:pt x="3303" y="21006"/>
                      <a:pt x="3270" y="21082"/>
                      <a:pt x="3270" y="21120"/>
                    </a:cubicBezTo>
                    <a:cubicBezTo>
                      <a:pt x="3237" y="21158"/>
                      <a:pt x="3171" y="21235"/>
                      <a:pt x="3138" y="21273"/>
                    </a:cubicBezTo>
                    <a:cubicBezTo>
                      <a:pt x="3105" y="21273"/>
                      <a:pt x="3072" y="21273"/>
                      <a:pt x="3039" y="21273"/>
                    </a:cubicBezTo>
                    <a:cubicBezTo>
                      <a:pt x="3006" y="21311"/>
                      <a:pt x="2939" y="21426"/>
                      <a:pt x="2906" y="21464"/>
                    </a:cubicBezTo>
                    <a:cubicBezTo>
                      <a:pt x="2840" y="21464"/>
                      <a:pt x="2741" y="21464"/>
                      <a:pt x="2675" y="21464"/>
                    </a:cubicBezTo>
                    <a:cubicBezTo>
                      <a:pt x="2642" y="21464"/>
                      <a:pt x="2510" y="21503"/>
                      <a:pt x="2477" y="21464"/>
                    </a:cubicBezTo>
                    <a:cubicBezTo>
                      <a:pt x="2444" y="21426"/>
                      <a:pt x="2378" y="21388"/>
                      <a:pt x="2345" y="21350"/>
                    </a:cubicBezTo>
                    <a:cubicBezTo>
                      <a:pt x="2345" y="21311"/>
                      <a:pt x="2345" y="21235"/>
                      <a:pt x="2378" y="21197"/>
                    </a:cubicBezTo>
                    <a:cubicBezTo>
                      <a:pt x="2411" y="21158"/>
                      <a:pt x="2543" y="21158"/>
                      <a:pt x="2609" y="21158"/>
                    </a:cubicBezTo>
                    <a:cubicBezTo>
                      <a:pt x="2642" y="21158"/>
                      <a:pt x="2708" y="21197"/>
                      <a:pt x="2741" y="21197"/>
                    </a:cubicBezTo>
                    <a:cubicBezTo>
                      <a:pt x="2807" y="21197"/>
                      <a:pt x="2906" y="21197"/>
                      <a:pt x="2972" y="21158"/>
                    </a:cubicBezTo>
                    <a:cubicBezTo>
                      <a:pt x="3006" y="21158"/>
                      <a:pt x="3072" y="21082"/>
                      <a:pt x="3072" y="21044"/>
                    </a:cubicBezTo>
                    <a:cubicBezTo>
                      <a:pt x="3105" y="21044"/>
                      <a:pt x="3171" y="20967"/>
                      <a:pt x="3171" y="20929"/>
                    </a:cubicBezTo>
                    <a:cubicBezTo>
                      <a:pt x="3171" y="20891"/>
                      <a:pt x="3105" y="20853"/>
                      <a:pt x="3105" y="20853"/>
                    </a:cubicBezTo>
                    <a:cubicBezTo>
                      <a:pt x="3072" y="20814"/>
                      <a:pt x="2972" y="20814"/>
                      <a:pt x="2939" y="20814"/>
                    </a:cubicBezTo>
                    <a:cubicBezTo>
                      <a:pt x="2873" y="20776"/>
                      <a:pt x="2675" y="20776"/>
                      <a:pt x="2609" y="20776"/>
                    </a:cubicBezTo>
                    <a:cubicBezTo>
                      <a:pt x="2543" y="20776"/>
                      <a:pt x="2444" y="20814"/>
                      <a:pt x="2378" y="20853"/>
                    </a:cubicBezTo>
                    <a:cubicBezTo>
                      <a:pt x="2345" y="20853"/>
                      <a:pt x="2279" y="20929"/>
                      <a:pt x="2213" y="20967"/>
                    </a:cubicBezTo>
                    <a:cubicBezTo>
                      <a:pt x="2180" y="21006"/>
                      <a:pt x="2114" y="21044"/>
                      <a:pt x="2081" y="21082"/>
                    </a:cubicBezTo>
                    <a:cubicBezTo>
                      <a:pt x="2048" y="21120"/>
                      <a:pt x="1949" y="21197"/>
                      <a:pt x="1916" y="21235"/>
                    </a:cubicBezTo>
                    <a:cubicBezTo>
                      <a:pt x="1850" y="21311"/>
                      <a:pt x="1750" y="21464"/>
                      <a:pt x="1651" y="21579"/>
                    </a:cubicBezTo>
                    <a:cubicBezTo>
                      <a:pt x="1651" y="21579"/>
                      <a:pt x="1618" y="21541"/>
                      <a:pt x="1618" y="21541"/>
                    </a:cubicBezTo>
                    <a:cubicBezTo>
                      <a:pt x="1585" y="21541"/>
                      <a:pt x="1519" y="21503"/>
                      <a:pt x="1486" y="21464"/>
                    </a:cubicBezTo>
                    <a:cubicBezTo>
                      <a:pt x="1453" y="21426"/>
                      <a:pt x="1387" y="21388"/>
                      <a:pt x="1354" y="21311"/>
                    </a:cubicBezTo>
                    <a:cubicBezTo>
                      <a:pt x="1321" y="21273"/>
                      <a:pt x="1321" y="21197"/>
                      <a:pt x="1288" y="21120"/>
                    </a:cubicBezTo>
                    <a:cubicBezTo>
                      <a:pt x="1288" y="21082"/>
                      <a:pt x="1288" y="20967"/>
                      <a:pt x="1255" y="20929"/>
                    </a:cubicBezTo>
                    <a:cubicBezTo>
                      <a:pt x="1255" y="20891"/>
                      <a:pt x="1189" y="20814"/>
                      <a:pt x="1156" y="20776"/>
                    </a:cubicBezTo>
                    <a:cubicBezTo>
                      <a:pt x="1156" y="20738"/>
                      <a:pt x="1090" y="20661"/>
                      <a:pt x="1057" y="20661"/>
                    </a:cubicBezTo>
                    <a:cubicBezTo>
                      <a:pt x="1057" y="20623"/>
                      <a:pt x="991" y="20623"/>
                      <a:pt x="991" y="20585"/>
                    </a:cubicBezTo>
                    <a:cubicBezTo>
                      <a:pt x="925" y="20585"/>
                      <a:pt x="826" y="20509"/>
                      <a:pt x="793" y="20470"/>
                    </a:cubicBezTo>
                    <a:cubicBezTo>
                      <a:pt x="727" y="20432"/>
                      <a:pt x="628" y="20394"/>
                      <a:pt x="561" y="20356"/>
                    </a:cubicBezTo>
                    <a:cubicBezTo>
                      <a:pt x="528" y="20317"/>
                      <a:pt x="495" y="20203"/>
                      <a:pt x="495" y="20164"/>
                    </a:cubicBezTo>
                    <a:cubicBezTo>
                      <a:pt x="495" y="20126"/>
                      <a:pt x="495" y="20050"/>
                      <a:pt x="528" y="20012"/>
                    </a:cubicBezTo>
                    <a:cubicBezTo>
                      <a:pt x="528" y="19935"/>
                      <a:pt x="661" y="19935"/>
                      <a:pt x="661" y="19897"/>
                    </a:cubicBezTo>
                    <a:cubicBezTo>
                      <a:pt x="694" y="19820"/>
                      <a:pt x="661" y="19667"/>
                      <a:pt x="594" y="19629"/>
                    </a:cubicBezTo>
                    <a:cubicBezTo>
                      <a:pt x="594" y="19591"/>
                      <a:pt x="495" y="19553"/>
                      <a:pt x="462" y="19515"/>
                    </a:cubicBezTo>
                    <a:cubicBezTo>
                      <a:pt x="429" y="19476"/>
                      <a:pt x="396" y="19362"/>
                      <a:pt x="363" y="19323"/>
                    </a:cubicBezTo>
                    <a:cubicBezTo>
                      <a:pt x="330" y="19285"/>
                      <a:pt x="264" y="19247"/>
                      <a:pt x="231" y="19209"/>
                    </a:cubicBezTo>
                    <a:cubicBezTo>
                      <a:pt x="198" y="19171"/>
                      <a:pt x="99" y="19132"/>
                      <a:pt x="33" y="19171"/>
                    </a:cubicBezTo>
                    <a:cubicBezTo>
                      <a:pt x="33" y="19171"/>
                      <a:pt x="0" y="19171"/>
                      <a:pt x="0" y="19171"/>
                    </a:cubicBezTo>
                    <a:cubicBezTo>
                      <a:pt x="0" y="19132"/>
                      <a:pt x="0" y="19094"/>
                      <a:pt x="0" y="19094"/>
                    </a:cubicBezTo>
                    <a:cubicBezTo>
                      <a:pt x="33" y="19056"/>
                      <a:pt x="66" y="18979"/>
                      <a:pt x="99" y="18979"/>
                    </a:cubicBezTo>
                    <a:cubicBezTo>
                      <a:pt x="132" y="18941"/>
                      <a:pt x="231" y="18941"/>
                      <a:pt x="264" y="18941"/>
                    </a:cubicBezTo>
                    <a:cubicBezTo>
                      <a:pt x="297" y="18903"/>
                      <a:pt x="396" y="18903"/>
                      <a:pt x="429" y="18865"/>
                    </a:cubicBezTo>
                    <a:cubicBezTo>
                      <a:pt x="462" y="18826"/>
                      <a:pt x="495" y="18750"/>
                      <a:pt x="528" y="18712"/>
                    </a:cubicBezTo>
                    <a:cubicBezTo>
                      <a:pt x="561" y="18712"/>
                      <a:pt x="628" y="18674"/>
                      <a:pt x="661" y="18635"/>
                    </a:cubicBezTo>
                    <a:cubicBezTo>
                      <a:pt x="661" y="18635"/>
                      <a:pt x="727" y="18559"/>
                      <a:pt x="727" y="18559"/>
                    </a:cubicBezTo>
                    <a:cubicBezTo>
                      <a:pt x="760" y="18521"/>
                      <a:pt x="793" y="18406"/>
                      <a:pt x="793" y="18368"/>
                    </a:cubicBezTo>
                    <a:cubicBezTo>
                      <a:pt x="793" y="18329"/>
                      <a:pt x="727" y="18253"/>
                      <a:pt x="727" y="18215"/>
                    </a:cubicBezTo>
                    <a:cubicBezTo>
                      <a:pt x="727" y="18177"/>
                      <a:pt x="661" y="18062"/>
                      <a:pt x="661" y="18024"/>
                    </a:cubicBezTo>
                    <a:cubicBezTo>
                      <a:pt x="661" y="17947"/>
                      <a:pt x="727" y="17794"/>
                      <a:pt x="760" y="17718"/>
                    </a:cubicBezTo>
                    <a:cubicBezTo>
                      <a:pt x="760" y="17680"/>
                      <a:pt x="826" y="17565"/>
                      <a:pt x="859" y="17527"/>
                    </a:cubicBezTo>
                    <a:cubicBezTo>
                      <a:pt x="859" y="17488"/>
                      <a:pt x="958" y="17450"/>
                      <a:pt x="991" y="17412"/>
                    </a:cubicBezTo>
                    <a:cubicBezTo>
                      <a:pt x="1024" y="17374"/>
                      <a:pt x="1057" y="17297"/>
                      <a:pt x="1057" y="17259"/>
                    </a:cubicBezTo>
                    <a:cubicBezTo>
                      <a:pt x="1090" y="17221"/>
                      <a:pt x="1090" y="17144"/>
                      <a:pt x="1057" y="17106"/>
                    </a:cubicBezTo>
                    <a:cubicBezTo>
                      <a:pt x="1057" y="17068"/>
                      <a:pt x="991" y="16991"/>
                      <a:pt x="991" y="16953"/>
                    </a:cubicBezTo>
                    <a:cubicBezTo>
                      <a:pt x="991" y="16915"/>
                      <a:pt x="958" y="16838"/>
                      <a:pt x="958" y="16800"/>
                    </a:cubicBezTo>
                    <a:cubicBezTo>
                      <a:pt x="958" y="16762"/>
                      <a:pt x="1024" y="16724"/>
                      <a:pt x="1024" y="16724"/>
                    </a:cubicBezTo>
                    <a:cubicBezTo>
                      <a:pt x="1057" y="16686"/>
                      <a:pt x="1123" y="16571"/>
                      <a:pt x="1123" y="16533"/>
                    </a:cubicBezTo>
                    <a:cubicBezTo>
                      <a:pt x="1123" y="16494"/>
                      <a:pt x="1090" y="16418"/>
                      <a:pt x="1057" y="16380"/>
                    </a:cubicBezTo>
                    <a:cubicBezTo>
                      <a:pt x="1024" y="16341"/>
                      <a:pt x="958" y="16303"/>
                      <a:pt x="925" y="16303"/>
                    </a:cubicBezTo>
                    <a:cubicBezTo>
                      <a:pt x="892" y="16265"/>
                      <a:pt x="859" y="16265"/>
                      <a:pt x="826" y="16227"/>
                    </a:cubicBezTo>
                    <a:cubicBezTo>
                      <a:pt x="793" y="16189"/>
                      <a:pt x="793" y="16112"/>
                      <a:pt x="826" y="16036"/>
                    </a:cubicBezTo>
                    <a:cubicBezTo>
                      <a:pt x="826" y="15997"/>
                      <a:pt x="859" y="15883"/>
                      <a:pt x="859" y="15844"/>
                    </a:cubicBezTo>
                    <a:cubicBezTo>
                      <a:pt x="892" y="15806"/>
                      <a:pt x="892" y="15653"/>
                      <a:pt x="925" y="15615"/>
                    </a:cubicBezTo>
                    <a:cubicBezTo>
                      <a:pt x="925" y="15577"/>
                      <a:pt x="958" y="15462"/>
                      <a:pt x="991" y="15424"/>
                    </a:cubicBezTo>
                    <a:cubicBezTo>
                      <a:pt x="1024" y="15424"/>
                      <a:pt x="1057" y="15424"/>
                      <a:pt x="1090" y="15424"/>
                    </a:cubicBezTo>
                    <a:cubicBezTo>
                      <a:pt x="1123" y="15462"/>
                      <a:pt x="1156" y="15539"/>
                      <a:pt x="1189" y="15539"/>
                    </a:cubicBezTo>
                    <a:cubicBezTo>
                      <a:pt x="1222" y="15539"/>
                      <a:pt x="1255" y="15424"/>
                      <a:pt x="1288" y="15386"/>
                    </a:cubicBezTo>
                    <a:cubicBezTo>
                      <a:pt x="1288" y="15386"/>
                      <a:pt x="1354" y="15386"/>
                      <a:pt x="1387" y="15386"/>
                    </a:cubicBezTo>
                    <a:cubicBezTo>
                      <a:pt x="1420" y="15386"/>
                      <a:pt x="1486" y="15347"/>
                      <a:pt x="1519" y="15309"/>
                    </a:cubicBezTo>
                    <a:cubicBezTo>
                      <a:pt x="1552" y="15271"/>
                      <a:pt x="1585" y="15156"/>
                      <a:pt x="1618" y="15118"/>
                    </a:cubicBezTo>
                    <a:cubicBezTo>
                      <a:pt x="1651" y="15080"/>
                      <a:pt x="1684" y="14965"/>
                      <a:pt x="1717" y="14927"/>
                    </a:cubicBezTo>
                    <a:cubicBezTo>
                      <a:pt x="1717" y="14889"/>
                      <a:pt x="1750" y="14812"/>
                      <a:pt x="1783" y="14812"/>
                    </a:cubicBezTo>
                    <a:cubicBezTo>
                      <a:pt x="1817" y="14774"/>
                      <a:pt x="1883" y="14812"/>
                      <a:pt x="1916" y="14812"/>
                    </a:cubicBezTo>
                    <a:cubicBezTo>
                      <a:pt x="1949" y="14812"/>
                      <a:pt x="2015" y="14774"/>
                      <a:pt x="2015" y="14774"/>
                    </a:cubicBezTo>
                    <a:cubicBezTo>
                      <a:pt x="2081" y="14736"/>
                      <a:pt x="2147" y="14659"/>
                      <a:pt x="2180" y="14621"/>
                    </a:cubicBezTo>
                    <a:cubicBezTo>
                      <a:pt x="2180" y="14583"/>
                      <a:pt x="2213" y="14468"/>
                      <a:pt x="2213" y="14430"/>
                    </a:cubicBezTo>
                    <a:cubicBezTo>
                      <a:pt x="2246" y="14354"/>
                      <a:pt x="2213" y="14277"/>
                      <a:pt x="2213" y="14201"/>
                    </a:cubicBezTo>
                    <a:cubicBezTo>
                      <a:pt x="2213" y="14162"/>
                      <a:pt x="2246" y="14086"/>
                      <a:pt x="2246" y="14048"/>
                    </a:cubicBezTo>
                    <a:cubicBezTo>
                      <a:pt x="2246" y="14009"/>
                      <a:pt x="2213" y="13895"/>
                      <a:pt x="2213" y="13857"/>
                    </a:cubicBezTo>
                    <a:cubicBezTo>
                      <a:pt x="2213" y="13818"/>
                      <a:pt x="2213" y="13780"/>
                      <a:pt x="2246" y="13742"/>
                    </a:cubicBezTo>
                    <a:cubicBezTo>
                      <a:pt x="2246" y="13704"/>
                      <a:pt x="2246" y="13665"/>
                      <a:pt x="2279" y="13627"/>
                    </a:cubicBezTo>
                    <a:cubicBezTo>
                      <a:pt x="2279" y="13589"/>
                      <a:pt x="2279" y="13512"/>
                      <a:pt x="2279" y="13474"/>
                    </a:cubicBezTo>
                    <a:cubicBezTo>
                      <a:pt x="2246" y="13436"/>
                      <a:pt x="2180" y="13436"/>
                      <a:pt x="2147" y="13398"/>
                    </a:cubicBezTo>
                    <a:cubicBezTo>
                      <a:pt x="2147" y="13360"/>
                      <a:pt x="2114" y="13321"/>
                      <a:pt x="2081" y="13283"/>
                    </a:cubicBezTo>
                    <a:cubicBezTo>
                      <a:pt x="2081" y="13245"/>
                      <a:pt x="2081" y="13168"/>
                      <a:pt x="2114" y="13130"/>
                    </a:cubicBezTo>
                    <a:cubicBezTo>
                      <a:pt x="2114" y="13092"/>
                      <a:pt x="2180" y="13054"/>
                      <a:pt x="2213" y="13015"/>
                    </a:cubicBezTo>
                    <a:cubicBezTo>
                      <a:pt x="2213" y="13015"/>
                      <a:pt x="2246" y="13015"/>
                      <a:pt x="2246" y="13015"/>
                    </a:cubicBezTo>
                    <a:cubicBezTo>
                      <a:pt x="2312" y="12977"/>
                      <a:pt x="2378" y="12901"/>
                      <a:pt x="2411" y="12824"/>
                    </a:cubicBezTo>
                    <a:cubicBezTo>
                      <a:pt x="2444" y="12786"/>
                      <a:pt x="2477" y="12710"/>
                      <a:pt x="2477" y="12671"/>
                    </a:cubicBezTo>
                    <a:cubicBezTo>
                      <a:pt x="2477" y="12595"/>
                      <a:pt x="2411" y="12442"/>
                      <a:pt x="2411" y="12404"/>
                    </a:cubicBezTo>
                    <a:cubicBezTo>
                      <a:pt x="2444" y="12366"/>
                      <a:pt x="2477" y="12289"/>
                      <a:pt x="2510" y="12289"/>
                    </a:cubicBezTo>
                    <a:cubicBezTo>
                      <a:pt x="2543" y="12289"/>
                      <a:pt x="2642" y="12289"/>
                      <a:pt x="2675" y="12289"/>
                    </a:cubicBezTo>
                    <a:cubicBezTo>
                      <a:pt x="2708" y="12289"/>
                      <a:pt x="2807" y="12289"/>
                      <a:pt x="2840" y="12289"/>
                    </a:cubicBezTo>
                    <a:cubicBezTo>
                      <a:pt x="2873" y="12251"/>
                      <a:pt x="2906" y="12136"/>
                      <a:pt x="2939" y="12098"/>
                    </a:cubicBezTo>
                    <a:cubicBezTo>
                      <a:pt x="2972" y="12098"/>
                      <a:pt x="3072" y="12060"/>
                      <a:pt x="3105" y="12060"/>
                    </a:cubicBezTo>
                    <a:cubicBezTo>
                      <a:pt x="3105" y="12021"/>
                      <a:pt x="3138" y="11907"/>
                      <a:pt x="3138" y="11869"/>
                    </a:cubicBezTo>
                    <a:cubicBezTo>
                      <a:pt x="3138" y="11830"/>
                      <a:pt x="3039" y="11792"/>
                      <a:pt x="3006" y="11754"/>
                    </a:cubicBezTo>
                    <a:cubicBezTo>
                      <a:pt x="3006" y="11716"/>
                      <a:pt x="3105" y="11601"/>
                      <a:pt x="3105" y="11563"/>
                    </a:cubicBezTo>
                    <a:cubicBezTo>
                      <a:pt x="3105" y="11524"/>
                      <a:pt x="3006" y="11410"/>
                      <a:pt x="2972" y="11410"/>
                    </a:cubicBezTo>
                    <a:cubicBezTo>
                      <a:pt x="2939" y="11372"/>
                      <a:pt x="2873" y="11410"/>
                      <a:pt x="2840" y="11410"/>
                    </a:cubicBezTo>
                    <a:cubicBezTo>
                      <a:pt x="2807" y="11410"/>
                      <a:pt x="2741" y="11410"/>
                      <a:pt x="2708" y="11372"/>
                    </a:cubicBezTo>
                    <a:cubicBezTo>
                      <a:pt x="2675" y="11333"/>
                      <a:pt x="2642" y="11295"/>
                      <a:pt x="2675" y="11257"/>
                    </a:cubicBezTo>
                    <a:cubicBezTo>
                      <a:pt x="2675" y="11219"/>
                      <a:pt x="2741" y="11104"/>
                      <a:pt x="2741" y="11066"/>
                    </a:cubicBezTo>
                    <a:cubicBezTo>
                      <a:pt x="2741" y="11027"/>
                      <a:pt x="2675" y="10951"/>
                      <a:pt x="2675" y="10913"/>
                    </a:cubicBezTo>
                    <a:cubicBezTo>
                      <a:pt x="2642" y="10836"/>
                      <a:pt x="2675" y="10683"/>
                      <a:pt x="2675" y="10645"/>
                    </a:cubicBezTo>
                    <a:cubicBezTo>
                      <a:pt x="2675" y="10569"/>
                      <a:pt x="2708" y="10492"/>
                      <a:pt x="2708" y="10454"/>
                    </a:cubicBezTo>
                    <a:cubicBezTo>
                      <a:pt x="2741" y="10416"/>
                      <a:pt x="2873" y="10378"/>
                      <a:pt x="2906" y="10301"/>
                    </a:cubicBezTo>
                    <a:cubicBezTo>
                      <a:pt x="2939" y="10263"/>
                      <a:pt x="2939" y="10110"/>
                      <a:pt x="2972" y="10072"/>
                    </a:cubicBezTo>
                    <a:cubicBezTo>
                      <a:pt x="3006" y="10034"/>
                      <a:pt x="3105" y="9995"/>
                      <a:pt x="3138" y="9995"/>
                    </a:cubicBezTo>
                    <a:cubicBezTo>
                      <a:pt x="3204" y="9957"/>
                      <a:pt x="3303" y="9957"/>
                      <a:pt x="3369" y="9957"/>
                    </a:cubicBezTo>
                    <a:cubicBezTo>
                      <a:pt x="3402" y="9995"/>
                      <a:pt x="3501" y="10034"/>
                      <a:pt x="3534" y="10034"/>
                    </a:cubicBezTo>
                    <a:cubicBezTo>
                      <a:pt x="3567" y="10034"/>
                      <a:pt x="3666" y="10034"/>
                      <a:pt x="3699" y="9995"/>
                    </a:cubicBezTo>
                    <a:cubicBezTo>
                      <a:pt x="3765" y="9995"/>
                      <a:pt x="3798" y="9919"/>
                      <a:pt x="3831" y="9881"/>
                    </a:cubicBezTo>
                    <a:cubicBezTo>
                      <a:pt x="3864" y="9842"/>
                      <a:pt x="3831" y="9728"/>
                      <a:pt x="3864" y="9689"/>
                    </a:cubicBezTo>
                    <a:cubicBezTo>
                      <a:pt x="3897" y="9651"/>
                      <a:pt x="3963" y="9613"/>
                      <a:pt x="3996" y="9613"/>
                    </a:cubicBezTo>
                    <a:cubicBezTo>
                      <a:pt x="3996" y="9575"/>
                      <a:pt x="4062" y="9537"/>
                      <a:pt x="4095" y="9537"/>
                    </a:cubicBezTo>
                    <a:cubicBezTo>
                      <a:pt x="4128" y="9498"/>
                      <a:pt x="4194" y="9384"/>
                      <a:pt x="4261" y="9345"/>
                    </a:cubicBezTo>
                    <a:cubicBezTo>
                      <a:pt x="4294" y="9345"/>
                      <a:pt x="4360" y="9307"/>
                      <a:pt x="4393" y="9307"/>
                    </a:cubicBezTo>
                    <a:cubicBezTo>
                      <a:pt x="4426" y="9269"/>
                      <a:pt x="4525" y="9269"/>
                      <a:pt x="4558" y="9231"/>
                    </a:cubicBezTo>
                    <a:cubicBezTo>
                      <a:pt x="4591" y="9231"/>
                      <a:pt x="4690" y="9154"/>
                      <a:pt x="4690" y="9116"/>
                    </a:cubicBezTo>
                    <a:cubicBezTo>
                      <a:pt x="4723" y="9040"/>
                      <a:pt x="4723" y="8887"/>
                      <a:pt x="4690" y="8810"/>
                    </a:cubicBezTo>
                    <a:cubicBezTo>
                      <a:pt x="4690" y="8772"/>
                      <a:pt x="4591" y="8734"/>
                      <a:pt x="4558" y="8657"/>
                    </a:cubicBezTo>
                    <a:cubicBezTo>
                      <a:pt x="4558" y="8619"/>
                      <a:pt x="4558" y="8504"/>
                      <a:pt x="4558" y="8466"/>
                    </a:cubicBezTo>
                    <a:cubicBezTo>
                      <a:pt x="4591" y="8390"/>
                      <a:pt x="4723" y="8313"/>
                      <a:pt x="4789" y="8275"/>
                    </a:cubicBezTo>
                    <a:cubicBezTo>
                      <a:pt x="4822" y="8237"/>
                      <a:pt x="4921" y="8237"/>
                      <a:pt x="4954" y="8198"/>
                    </a:cubicBezTo>
                    <a:cubicBezTo>
                      <a:pt x="4987" y="8198"/>
                      <a:pt x="5086" y="8084"/>
                      <a:pt x="5119" y="8046"/>
                    </a:cubicBezTo>
                    <a:cubicBezTo>
                      <a:pt x="5152" y="8007"/>
                      <a:pt x="5218" y="7854"/>
                      <a:pt x="5218" y="7816"/>
                    </a:cubicBezTo>
                    <a:cubicBezTo>
                      <a:pt x="5251" y="7740"/>
                      <a:pt x="5350" y="7549"/>
                      <a:pt x="5383" y="7472"/>
                    </a:cubicBezTo>
                    <a:cubicBezTo>
                      <a:pt x="5417" y="7396"/>
                      <a:pt x="5450" y="7243"/>
                      <a:pt x="5483" y="7166"/>
                    </a:cubicBezTo>
                    <a:cubicBezTo>
                      <a:pt x="5516" y="7166"/>
                      <a:pt x="5582" y="7128"/>
                      <a:pt x="5615" y="7090"/>
                    </a:cubicBezTo>
                    <a:cubicBezTo>
                      <a:pt x="5681" y="7013"/>
                      <a:pt x="5747" y="6822"/>
                      <a:pt x="5780" y="6746"/>
                    </a:cubicBezTo>
                    <a:cubicBezTo>
                      <a:pt x="5780" y="6707"/>
                      <a:pt x="5747" y="6593"/>
                      <a:pt x="5747" y="6516"/>
                    </a:cubicBezTo>
                    <a:cubicBezTo>
                      <a:pt x="5747" y="6440"/>
                      <a:pt x="5813" y="6325"/>
                      <a:pt x="5846" y="6249"/>
                    </a:cubicBezTo>
                    <a:cubicBezTo>
                      <a:pt x="5879" y="6172"/>
                      <a:pt x="5945" y="6019"/>
                      <a:pt x="5978" y="5943"/>
                    </a:cubicBezTo>
                    <a:cubicBezTo>
                      <a:pt x="6011" y="5905"/>
                      <a:pt x="6011" y="5828"/>
                      <a:pt x="6044" y="5790"/>
                    </a:cubicBezTo>
                    <a:cubicBezTo>
                      <a:pt x="6077" y="5752"/>
                      <a:pt x="6143" y="5714"/>
                      <a:pt x="6176" y="5675"/>
                    </a:cubicBezTo>
                    <a:cubicBezTo>
                      <a:pt x="6209" y="5637"/>
                      <a:pt x="6209" y="5522"/>
                      <a:pt x="6209" y="5484"/>
                    </a:cubicBezTo>
                    <a:cubicBezTo>
                      <a:pt x="6242" y="5369"/>
                      <a:pt x="6275" y="5217"/>
                      <a:pt x="6308" y="5140"/>
                    </a:cubicBezTo>
                    <a:cubicBezTo>
                      <a:pt x="6341" y="5025"/>
                      <a:pt x="6407" y="4872"/>
                      <a:pt x="6440" y="4796"/>
                    </a:cubicBezTo>
                    <a:cubicBezTo>
                      <a:pt x="6473" y="4681"/>
                      <a:pt x="6473" y="4490"/>
                      <a:pt x="6473" y="4375"/>
                    </a:cubicBezTo>
                    <a:cubicBezTo>
                      <a:pt x="6473" y="4299"/>
                      <a:pt x="6407" y="4146"/>
                      <a:pt x="6374" y="4070"/>
                    </a:cubicBezTo>
                    <a:cubicBezTo>
                      <a:pt x="6374" y="4031"/>
                      <a:pt x="6308" y="3955"/>
                      <a:pt x="6275" y="3917"/>
                    </a:cubicBezTo>
                    <a:cubicBezTo>
                      <a:pt x="6275" y="3840"/>
                      <a:pt x="6242" y="3687"/>
                      <a:pt x="6275" y="3611"/>
                    </a:cubicBezTo>
                    <a:cubicBezTo>
                      <a:pt x="6275" y="3573"/>
                      <a:pt x="6308" y="3458"/>
                      <a:pt x="6341" y="3458"/>
                    </a:cubicBezTo>
                    <a:cubicBezTo>
                      <a:pt x="6374" y="3420"/>
                      <a:pt x="6473" y="3458"/>
                      <a:pt x="6539" y="3420"/>
                    </a:cubicBezTo>
                    <a:cubicBezTo>
                      <a:pt x="6539" y="3420"/>
                      <a:pt x="6539" y="3305"/>
                      <a:pt x="6572" y="3305"/>
                    </a:cubicBezTo>
                    <a:cubicBezTo>
                      <a:pt x="6572" y="3229"/>
                      <a:pt x="6606" y="3114"/>
                      <a:pt x="6639" y="3076"/>
                    </a:cubicBezTo>
                    <a:cubicBezTo>
                      <a:pt x="6672" y="3037"/>
                      <a:pt x="6771" y="2999"/>
                      <a:pt x="6771" y="2961"/>
                    </a:cubicBezTo>
                    <a:cubicBezTo>
                      <a:pt x="6804" y="2884"/>
                      <a:pt x="6804" y="2770"/>
                      <a:pt x="6837" y="2732"/>
                    </a:cubicBezTo>
                    <a:cubicBezTo>
                      <a:pt x="6870" y="2655"/>
                      <a:pt x="6936" y="2579"/>
                      <a:pt x="6969" y="2540"/>
                    </a:cubicBezTo>
                    <a:cubicBezTo>
                      <a:pt x="6969" y="2502"/>
                      <a:pt x="6936" y="2426"/>
                      <a:pt x="6936" y="2387"/>
                    </a:cubicBezTo>
                    <a:cubicBezTo>
                      <a:pt x="6903" y="2387"/>
                      <a:pt x="6870" y="2349"/>
                      <a:pt x="6837" y="2349"/>
                    </a:cubicBezTo>
                    <a:cubicBezTo>
                      <a:pt x="6771" y="2349"/>
                      <a:pt x="6672" y="2349"/>
                      <a:pt x="6639" y="2349"/>
                    </a:cubicBezTo>
                    <a:cubicBezTo>
                      <a:pt x="6606" y="2311"/>
                      <a:pt x="6572" y="2235"/>
                      <a:pt x="6572" y="2196"/>
                    </a:cubicBezTo>
                    <a:cubicBezTo>
                      <a:pt x="6572" y="2120"/>
                      <a:pt x="6606" y="1967"/>
                      <a:pt x="6572" y="1891"/>
                    </a:cubicBezTo>
                    <a:cubicBezTo>
                      <a:pt x="6572" y="1814"/>
                      <a:pt x="6539" y="1738"/>
                      <a:pt x="6539" y="1661"/>
                    </a:cubicBezTo>
                    <a:cubicBezTo>
                      <a:pt x="6506" y="1661"/>
                      <a:pt x="6473" y="1585"/>
                      <a:pt x="6473" y="1508"/>
                    </a:cubicBezTo>
                    <a:cubicBezTo>
                      <a:pt x="6506" y="1508"/>
                      <a:pt x="6506" y="1508"/>
                      <a:pt x="6539" y="1508"/>
                    </a:cubicBezTo>
                    <a:cubicBezTo>
                      <a:pt x="6606" y="1432"/>
                      <a:pt x="6572" y="1202"/>
                      <a:pt x="6572" y="1088"/>
                    </a:cubicBezTo>
                    <a:cubicBezTo>
                      <a:pt x="6539" y="1049"/>
                      <a:pt x="6473" y="935"/>
                      <a:pt x="6473" y="858"/>
                    </a:cubicBezTo>
                    <a:cubicBezTo>
                      <a:pt x="6440" y="820"/>
                      <a:pt x="6440" y="705"/>
                      <a:pt x="6440" y="629"/>
                    </a:cubicBezTo>
                    <a:cubicBezTo>
                      <a:pt x="6440" y="591"/>
                      <a:pt x="6473" y="438"/>
                      <a:pt x="6473" y="361"/>
                    </a:cubicBezTo>
                    <a:cubicBezTo>
                      <a:pt x="6506" y="323"/>
                      <a:pt x="6539" y="208"/>
                      <a:pt x="6572" y="170"/>
                    </a:cubicBezTo>
                    <a:cubicBezTo>
                      <a:pt x="6606" y="132"/>
                      <a:pt x="6705" y="17"/>
                      <a:pt x="6771" y="17"/>
                    </a:cubicBezTo>
                    <a:cubicBezTo>
                      <a:pt x="6804" y="-21"/>
                      <a:pt x="6936" y="17"/>
                      <a:pt x="7002" y="17"/>
                    </a:cubicBezTo>
                    <a:cubicBezTo>
                      <a:pt x="7035" y="17"/>
                      <a:pt x="7134" y="17"/>
                      <a:pt x="7167" y="55"/>
                    </a:cubicBezTo>
                    <a:cubicBezTo>
                      <a:pt x="7233" y="94"/>
                      <a:pt x="7332" y="208"/>
                      <a:pt x="7398" y="285"/>
                    </a:cubicBezTo>
                    <a:cubicBezTo>
                      <a:pt x="7431" y="323"/>
                      <a:pt x="7497" y="400"/>
                      <a:pt x="7530" y="438"/>
                    </a:cubicBezTo>
                    <a:cubicBezTo>
                      <a:pt x="7563" y="476"/>
                      <a:pt x="7695" y="552"/>
                      <a:pt x="7728" y="591"/>
                    </a:cubicBezTo>
                    <a:cubicBezTo>
                      <a:pt x="7794" y="667"/>
                      <a:pt x="7927" y="782"/>
                      <a:pt x="7993" y="820"/>
                    </a:cubicBezTo>
                    <a:cubicBezTo>
                      <a:pt x="8026" y="858"/>
                      <a:pt x="8092" y="935"/>
                      <a:pt x="8125" y="973"/>
                    </a:cubicBezTo>
                    <a:cubicBezTo>
                      <a:pt x="8158" y="973"/>
                      <a:pt x="8224" y="1011"/>
                      <a:pt x="8224" y="1011"/>
                    </a:cubicBezTo>
                    <a:cubicBezTo>
                      <a:pt x="8323" y="1049"/>
                      <a:pt x="8488" y="1088"/>
                      <a:pt x="8587" y="1126"/>
                    </a:cubicBezTo>
                    <a:cubicBezTo>
                      <a:pt x="8686" y="1126"/>
                      <a:pt x="8818" y="1126"/>
                      <a:pt x="8917" y="1164"/>
                    </a:cubicBezTo>
                    <a:cubicBezTo>
                      <a:pt x="8950" y="1202"/>
                      <a:pt x="9083" y="1279"/>
                      <a:pt x="9149" y="1317"/>
                    </a:cubicBezTo>
                    <a:cubicBezTo>
                      <a:pt x="9149" y="1317"/>
                      <a:pt x="9215" y="1355"/>
                      <a:pt x="9215" y="1394"/>
                    </a:cubicBezTo>
                    <a:cubicBezTo>
                      <a:pt x="9248" y="1432"/>
                      <a:pt x="9248" y="1546"/>
                      <a:pt x="9248" y="1585"/>
                    </a:cubicBezTo>
                    <a:cubicBezTo>
                      <a:pt x="9248" y="1661"/>
                      <a:pt x="9248" y="1776"/>
                      <a:pt x="9281" y="1814"/>
                    </a:cubicBezTo>
                    <a:cubicBezTo>
                      <a:pt x="9281" y="1891"/>
                      <a:pt x="9314" y="1967"/>
                      <a:pt x="9347" y="2005"/>
                    </a:cubicBezTo>
                    <a:cubicBezTo>
                      <a:pt x="9380" y="2043"/>
                      <a:pt x="9446" y="2082"/>
                      <a:pt x="9512" y="2082"/>
                    </a:cubicBezTo>
                    <a:cubicBezTo>
                      <a:pt x="9578" y="2120"/>
                      <a:pt x="9710" y="2158"/>
                      <a:pt x="9776" y="2158"/>
                    </a:cubicBezTo>
                    <a:cubicBezTo>
                      <a:pt x="9875" y="2196"/>
                      <a:pt x="10007" y="2158"/>
                      <a:pt x="10106" y="2158"/>
                    </a:cubicBezTo>
                    <a:cubicBezTo>
                      <a:pt x="10172" y="2158"/>
                      <a:pt x="10272" y="2158"/>
                      <a:pt x="10338" y="2196"/>
                    </a:cubicBezTo>
                    <a:cubicBezTo>
                      <a:pt x="10404" y="2235"/>
                      <a:pt x="10569" y="2311"/>
                      <a:pt x="10635" y="2387"/>
                    </a:cubicBezTo>
                    <a:cubicBezTo>
                      <a:pt x="10668" y="2426"/>
                      <a:pt x="10734" y="2540"/>
                      <a:pt x="10767" y="2579"/>
                    </a:cubicBezTo>
                    <a:cubicBezTo>
                      <a:pt x="10800" y="2655"/>
                      <a:pt x="10866" y="2770"/>
                      <a:pt x="10866" y="2846"/>
                    </a:cubicBezTo>
                    <a:cubicBezTo>
                      <a:pt x="10899" y="2884"/>
                      <a:pt x="10866" y="2999"/>
                      <a:pt x="10866" y="3037"/>
                    </a:cubicBezTo>
                    <a:cubicBezTo>
                      <a:pt x="10866" y="3114"/>
                      <a:pt x="10833" y="3229"/>
                      <a:pt x="10833" y="3305"/>
                    </a:cubicBezTo>
                    <a:cubicBezTo>
                      <a:pt x="10833" y="3343"/>
                      <a:pt x="10866" y="3458"/>
                      <a:pt x="10833" y="3496"/>
                    </a:cubicBezTo>
                    <a:cubicBezTo>
                      <a:pt x="10833" y="3534"/>
                      <a:pt x="10800" y="3649"/>
                      <a:pt x="10800" y="3687"/>
                    </a:cubicBezTo>
                    <a:cubicBezTo>
                      <a:pt x="10767" y="3687"/>
                      <a:pt x="10734" y="3726"/>
                      <a:pt x="10734" y="3764"/>
                    </a:cubicBezTo>
                    <a:cubicBezTo>
                      <a:pt x="10701" y="3802"/>
                      <a:pt x="10701" y="3917"/>
                      <a:pt x="10701" y="3955"/>
                    </a:cubicBezTo>
                    <a:cubicBezTo>
                      <a:pt x="10701" y="3993"/>
                      <a:pt x="10734" y="4070"/>
                      <a:pt x="10734" y="4108"/>
                    </a:cubicBezTo>
                    <a:cubicBezTo>
                      <a:pt x="10734" y="4146"/>
                      <a:pt x="10767" y="4223"/>
                      <a:pt x="10767" y="4299"/>
                    </a:cubicBezTo>
                    <a:cubicBezTo>
                      <a:pt x="10767" y="4337"/>
                      <a:pt x="10734" y="4452"/>
                      <a:pt x="10701" y="4528"/>
                    </a:cubicBezTo>
                    <a:cubicBezTo>
                      <a:pt x="10668" y="4528"/>
                      <a:pt x="10635" y="4528"/>
                      <a:pt x="10602" y="4567"/>
                    </a:cubicBezTo>
                    <a:cubicBezTo>
                      <a:pt x="10602" y="4567"/>
                      <a:pt x="10569" y="4643"/>
                      <a:pt x="10569" y="4643"/>
                    </a:cubicBezTo>
                    <a:cubicBezTo>
                      <a:pt x="10536" y="4681"/>
                      <a:pt x="10536" y="4758"/>
                      <a:pt x="10536" y="4796"/>
                    </a:cubicBezTo>
                    <a:cubicBezTo>
                      <a:pt x="10536" y="4834"/>
                      <a:pt x="10569" y="4911"/>
                      <a:pt x="10569" y="4949"/>
                    </a:cubicBezTo>
                    <a:cubicBezTo>
                      <a:pt x="10602" y="4987"/>
                      <a:pt x="10635" y="5064"/>
                      <a:pt x="10668" y="5102"/>
                    </a:cubicBezTo>
                    <a:cubicBezTo>
                      <a:pt x="10701" y="5140"/>
                      <a:pt x="10767" y="5217"/>
                      <a:pt x="10833" y="5217"/>
                    </a:cubicBezTo>
                    <a:cubicBezTo>
                      <a:pt x="10866" y="5255"/>
                      <a:pt x="10965" y="5293"/>
                      <a:pt x="11031" y="5293"/>
                    </a:cubicBezTo>
                    <a:cubicBezTo>
                      <a:pt x="11097" y="5255"/>
                      <a:pt x="11196" y="5178"/>
                      <a:pt x="11229" y="5178"/>
                    </a:cubicBezTo>
                    <a:cubicBezTo>
                      <a:pt x="11295" y="5140"/>
                      <a:pt x="11394" y="5102"/>
                      <a:pt x="11461" y="5102"/>
                    </a:cubicBezTo>
                    <a:cubicBezTo>
                      <a:pt x="11527" y="5102"/>
                      <a:pt x="11659" y="5140"/>
                      <a:pt x="11725" y="5140"/>
                    </a:cubicBezTo>
                    <a:cubicBezTo>
                      <a:pt x="11791" y="5102"/>
                      <a:pt x="11923" y="5025"/>
                      <a:pt x="11989" y="5025"/>
                    </a:cubicBezTo>
                    <a:cubicBezTo>
                      <a:pt x="12022" y="4987"/>
                      <a:pt x="12121" y="4949"/>
                      <a:pt x="12154" y="4911"/>
                    </a:cubicBezTo>
                    <a:cubicBezTo>
                      <a:pt x="12187" y="4911"/>
                      <a:pt x="12253" y="4834"/>
                      <a:pt x="12286" y="4796"/>
                    </a:cubicBezTo>
                    <a:cubicBezTo>
                      <a:pt x="12352" y="4796"/>
                      <a:pt x="12451" y="4834"/>
                      <a:pt x="12517" y="4834"/>
                    </a:cubicBezTo>
                    <a:cubicBezTo>
                      <a:pt x="12550" y="4872"/>
                      <a:pt x="12583" y="4872"/>
                      <a:pt x="12583" y="4911"/>
                    </a:cubicBezTo>
                    <a:cubicBezTo>
                      <a:pt x="12617" y="4911"/>
                      <a:pt x="12617" y="5025"/>
                      <a:pt x="12650" y="5064"/>
                    </a:cubicBezTo>
                    <a:cubicBezTo>
                      <a:pt x="12683" y="5102"/>
                      <a:pt x="12749" y="5140"/>
                      <a:pt x="12815" y="5178"/>
                    </a:cubicBezTo>
                    <a:cubicBezTo>
                      <a:pt x="12848" y="5178"/>
                      <a:pt x="12980" y="5178"/>
                      <a:pt x="13013" y="5178"/>
                    </a:cubicBezTo>
                    <a:cubicBezTo>
                      <a:pt x="13046" y="5217"/>
                      <a:pt x="13112" y="5255"/>
                      <a:pt x="13145" y="5293"/>
                    </a:cubicBezTo>
                    <a:cubicBezTo>
                      <a:pt x="13178" y="5331"/>
                      <a:pt x="13211" y="5369"/>
                      <a:pt x="13244" y="5408"/>
                    </a:cubicBezTo>
                    <a:cubicBezTo>
                      <a:pt x="13277" y="5446"/>
                      <a:pt x="13343" y="5484"/>
                      <a:pt x="13343" y="5522"/>
                    </a:cubicBezTo>
                    <a:cubicBezTo>
                      <a:pt x="13409" y="5561"/>
                      <a:pt x="13508" y="5637"/>
                      <a:pt x="13541" y="5675"/>
                    </a:cubicBezTo>
                    <a:cubicBezTo>
                      <a:pt x="13574" y="5714"/>
                      <a:pt x="13574" y="5866"/>
                      <a:pt x="13574" y="5905"/>
                    </a:cubicBezTo>
                    <a:cubicBezTo>
                      <a:pt x="13574" y="5981"/>
                      <a:pt x="13541" y="6096"/>
                      <a:pt x="13541" y="6134"/>
                    </a:cubicBezTo>
                    <a:cubicBezTo>
                      <a:pt x="13574" y="6211"/>
                      <a:pt x="13607" y="6325"/>
                      <a:pt x="13640" y="6402"/>
                    </a:cubicBezTo>
                    <a:cubicBezTo>
                      <a:pt x="13673" y="6440"/>
                      <a:pt x="13739" y="6516"/>
                      <a:pt x="13772" y="6555"/>
                    </a:cubicBezTo>
                    <a:cubicBezTo>
                      <a:pt x="13806" y="6593"/>
                      <a:pt x="13872" y="6669"/>
                      <a:pt x="13938" y="6707"/>
                    </a:cubicBezTo>
                    <a:cubicBezTo>
                      <a:pt x="14004" y="6707"/>
                      <a:pt x="14136" y="6707"/>
                      <a:pt x="14202" y="6707"/>
                    </a:cubicBezTo>
                    <a:cubicBezTo>
                      <a:pt x="14235" y="6669"/>
                      <a:pt x="14334" y="6631"/>
                      <a:pt x="14367" y="6631"/>
                    </a:cubicBezTo>
                    <a:cubicBezTo>
                      <a:pt x="14433" y="6593"/>
                      <a:pt x="14499" y="6440"/>
                      <a:pt x="14532" y="6402"/>
                    </a:cubicBezTo>
                    <a:cubicBezTo>
                      <a:pt x="14631" y="6363"/>
                      <a:pt x="14796" y="6287"/>
                      <a:pt x="14862" y="6249"/>
                    </a:cubicBezTo>
                    <a:cubicBezTo>
                      <a:pt x="14928" y="6249"/>
                      <a:pt x="15061" y="6211"/>
                      <a:pt x="15127" y="6211"/>
                    </a:cubicBezTo>
                    <a:cubicBezTo>
                      <a:pt x="15193" y="6211"/>
                      <a:pt x="15292" y="6249"/>
                      <a:pt x="15358" y="6249"/>
                    </a:cubicBezTo>
                    <a:cubicBezTo>
                      <a:pt x="15424" y="6249"/>
                      <a:pt x="15556" y="6249"/>
                      <a:pt x="15622" y="6287"/>
                    </a:cubicBezTo>
                    <a:cubicBezTo>
                      <a:pt x="15655" y="6325"/>
                      <a:pt x="15721" y="6440"/>
                      <a:pt x="15754" y="6478"/>
                    </a:cubicBezTo>
                    <a:cubicBezTo>
                      <a:pt x="15787" y="6516"/>
                      <a:pt x="15886" y="6555"/>
                      <a:pt x="15952" y="6593"/>
                    </a:cubicBezTo>
                    <a:cubicBezTo>
                      <a:pt x="15985" y="6593"/>
                      <a:pt x="16051" y="6631"/>
                      <a:pt x="16084" y="6669"/>
                    </a:cubicBezTo>
                    <a:cubicBezTo>
                      <a:pt x="16117" y="6707"/>
                      <a:pt x="16183" y="6784"/>
                      <a:pt x="16250" y="6822"/>
                    </a:cubicBezTo>
                    <a:cubicBezTo>
                      <a:pt x="16283" y="6860"/>
                      <a:pt x="16349" y="6975"/>
                      <a:pt x="16382" y="7013"/>
                    </a:cubicBezTo>
                    <a:cubicBezTo>
                      <a:pt x="16415" y="7052"/>
                      <a:pt x="16481" y="7166"/>
                      <a:pt x="16514" y="7204"/>
                    </a:cubicBezTo>
                    <a:cubicBezTo>
                      <a:pt x="16580" y="7281"/>
                      <a:pt x="16745" y="7319"/>
                      <a:pt x="16811" y="7357"/>
                    </a:cubicBezTo>
                    <a:cubicBezTo>
                      <a:pt x="16877" y="7396"/>
                      <a:pt x="16976" y="7510"/>
                      <a:pt x="17042" y="7510"/>
                    </a:cubicBezTo>
                    <a:cubicBezTo>
                      <a:pt x="17108" y="7549"/>
                      <a:pt x="17207" y="7549"/>
                      <a:pt x="17273" y="7549"/>
                    </a:cubicBezTo>
                    <a:cubicBezTo>
                      <a:pt x="17339" y="7587"/>
                      <a:pt x="17472" y="7663"/>
                      <a:pt x="17538" y="7701"/>
                    </a:cubicBezTo>
                    <a:cubicBezTo>
                      <a:pt x="17571" y="7701"/>
                      <a:pt x="17703" y="7701"/>
                      <a:pt x="17736" y="7663"/>
                    </a:cubicBezTo>
                    <a:cubicBezTo>
                      <a:pt x="17769" y="7625"/>
                      <a:pt x="17802" y="7549"/>
                      <a:pt x="17802" y="7472"/>
                    </a:cubicBezTo>
                    <a:cubicBezTo>
                      <a:pt x="17802" y="7434"/>
                      <a:pt x="17703" y="7396"/>
                      <a:pt x="17703" y="7357"/>
                    </a:cubicBezTo>
                    <a:cubicBezTo>
                      <a:pt x="17703" y="7281"/>
                      <a:pt x="17736" y="7166"/>
                      <a:pt x="17802" y="7090"/>
                    </a:cubicBezTo>
                    <a:cubicBezTo>
                      <a:pt x="17835" y="7052"/>
                      <a:pt x="17934" y="7013"/>
                      <a:pt x="18000" y="6975"/>
                    </a:cubicBezTo>
                    <a:cubicBezTo>
                      <a:pt x="18033" y="6975"/>
                      <a:pt x="18132" y="6975"/>
                      <a:pt x="18165" y="6975"/>
                    </a:cubicBezTo>
                    <a:cubicBezTo>
                      <a:pt x="18198" y="6975"/>
                      <a:pt x="18297" y="6975"/>
                      <a:pt x="18330" y="7013"/>
                    </a:cubicBezTo>
                    <a:cubicBezTo>
                      <a:pt x="18363" y="7013"/>
                      <a:pt x="18462" y="7128"/>
                      <a:pt x="18528" y="7128"/>
                    </a:cubicBezTo>
                    <a:cubicBezTo>
                      <a:pt x="18594" y="7166"/>
                      <a:pt x="18760" y="7128"/>
                      <a:pt x="18793" y="7052"/>
                    </a:cubicBezTo>
                    <a:cubicBezTo>
                      <a:pt x="18859" y="7052"/>
                      <a:pt x="18859" y="6899"/>
                      <a:pt x="18892" y="6860"/>
                    </a:cubicBezTo>
                    <a:cubicBezTo>
                      <a:pt x="18925" y="6822"/>
                      <a:pt x="19024" y="6822"/>
                      <a:pt x="19057" y="6822"/>
                    </a:cubicBezTo>
                    <a:cubicBezTo>
                      <a:pt x="19090" y="6822"/>
                      <a:pt x="19189" y="6860"/>
                      <a:pt x="19255" y="6860"/>
                    </a:cubicBezTo>
                    <a:cubicBezTo>
                      <a:pt x="19288" y="6860"/>
                      <a:pt x="19354" y="6899"/>
                      <a:pt x="19387" y="6899"/>
                    </a:cubicBezTo>
                    <a:cubicBezTo>
                      <a:pt x="19453" y="6899"/>
                      <a:pt x="19552" y="6860"/>
                      <a:pt x="19618" y="6822"/>
                    </a:cubicBezTo>
                    <a:cubicBezTo>
                      <a:pt x="19651" y="6822"/>
                      <a:pt x="19750" y="6746"/>
                      <a:pt x="19817" y="6746"/>
                    </a:cubicBezTo>
                    <a:cubicBezTo>
                      <a:pt x="19883" y="6707"/>
                      <a:pt x="20015" y="6746"/>
                      <a:pt x="20081" y="6784"/>
                    </a:cubicBezTo>
                    <a:cubicBezTo>
                      <a:pt x="20114" y="6784"/>
                      <a:pt x="20180" y="6860"/>
                      <a:pt x="20213" y="6937"/>
                    </a:cubicBezTo>
                    <a:cubicBezTo>
                      <a:pt x="20213" y="6975"/>
                      <a:pt x="20213" y="7090"/>
                      <a:pt x="20246" y="7128"/>
                    </a:cubicBezTo>
                    <a:cubicBezTo>
                      <a:pt x="20246" y="7204"/>
                      <a:pt x="20312" y="7281"/>
                      <a:pt x="20345" y="7319"/>
                    </a:cubicBezTo>
                    <a:cubicBezTo>
                      <a:pt x="20378" y="7357"/>
                      <a:pt x="20444" y="7396"/>
                      <a:pt x="20510" y="7396"/>
                    </a:cubicBezTo>
                    <a:cubicBezTo>
                      <a:pt x="20543" y="7396"/>
                      <a:pt x="20642" y="7396"/>
                      <a:pt x="20675" y="7396"/>
                    </a:cubicBezTo>
                    <a:cubicBezTo>
                      <a:pt x="20708" y="7396"/>
                      <a:pt x="20774" y="7396"/>
                      <a:pt x="20807" y="7396"/>
                    </a:cubicBezTo>
                    <a:cubicBezTo>
                      <a:pt x="20807" y="7434"/>
                      <a:pt x="20774" y="7549"/>
                      <a:pt x="20774" y="7625"/>
                    </a:cubicBezTo>
                    <a:cubicBezTo>
                      <a:pt x="20774" y="7663"/>
                      <a:pt x="20741" y="7778"/>
                      <a:pt x="20741" y="7854"/>
                    </a:cubicBezTo>
                    <a:cubicBezTo>
                      <a:pt x="20741" y="7893"/>
                      <a:pt x="20741" y="8046"/>
                      <a:pt x="20774" y="8084"/>
                    </a:cubicBezTo>
                    <a:cubicBezTo>
                      <a:pt x="20807" y="8122"/>
                      <a:pt x="20873" y="8198"/>
                      <a:pt x="20906" y="8198"/>
                    </a:cubicBezTo>
                    <a:cubicBezTo>
                      <a:pt x="20939" y="8237"/>
                      <a:pt x="21039" y="8237"/>
                      <a:pt x="21072" y="8237"/>
                    </a:cubicBezTo>
                    <a:cubicBezTo>
                      <a:pt x="21105" y="8237"/>
                      <a:pt x="21138" y="8275"/>
                      <a:pt x="21171" y="8313"/>
                    </a:cubicBezTo>
                    <a:cubicBezTo>
                      <a:pt x="21204" y="8351"/>
                      <a:pt x="21204" y="8428"/>
                      <a:pt x="21204" y="8466"/>
                    </a:cubicBezTo>
                    <a:cubicBezTo>
                      <a:pt x="21270" y="8504"/>
                      <a:pt x="21369" y="8466"/>
                      <a:pt x="21402" y="8466"/>
                    </a:cubicBezTo>
                    <a:cubicBezTo>
                      <a:pt x="21435" y="8504"/>
                      <a:pt x="21534" y="8543"/>
                      <a:pt x="21534" y="8581"/>
                    </a:cubicBezTo>
                    <a:close/>
                  </a:path>
                </a:pathLst>
              </a:custGeom>
              <a:solidFill>
                <a:srgbClr val="DCDEE0"/>
              </a:solidFill>
              <a:ln w="25400" cap="flat">
                <a:solidFill>
                  <a:srgbClr val="FFFFFF"/>
                </a:solidFill>
                <a:prstDash val="solid"/>
                <a:miter lim="800000"/>
              </a:ln>
              <a:effectLst/>
            </p:spPr>
            <p:txBody>
              <a:bodyPr wrap="square" lIns="162559" tIns="162559" rIns="162559" bIns="162559" numCol="1" anchor="t">
                <a:noAutofit/>
              </a:bodyPr>
              <a:lstStyle/>
              <a:p>
                <a:pPr defTabSz="457200">
                  <a:defRPr sz="5600">
                    <a:latin typeface="Gill Sans"/>
                    <a:ea typeface="Gill Sans"/>
                    <a:cs typeface="Gill Sans"/>
                    <a:sym typeface="Gill Sans"/>
                  </a:defRPr>
                </a:pPr>
                <a:endParaRPr sz="7465"/>
              </a:p>
            </p:txBody>
          </p:sp>
        </p:grpSp>
      </p:grpSp>
      <p:sp>
        <p:nvSpPr>
          <p:cNvPr id="12086" name="Shape 12086"/>
          <p:cNvSpPr/>
          <p:nvPr/>
        </p:nvSpPr>
        <p:spPr>
          <a:xfrm>
            <a:off x="2940057" y="4890349"/>
            <a:ext cx="797151" cy="861120"/>
          </a:xfrm>
          <a:custGeom>
            <a:cxnLst>
              <a:cxn ang="0">
                <a:pos x="wd2" y="hd2"/>
              </a:cxn>
              <a:cxn ang="5400000">
                <a:pos x="wd2" y="hd2"/>
              </a:cxn>
              <a:cxn ang="10800000">
                <a:pos x="wd2" y="hd2"/>
              </a:cxn>
              <a:cxn ang="16200000">
                <a:pos x="wd2" y="hd2"/>
              </a:cxn>
            </a:cxnLst>
            <a:rect l="0" t="0" r="r" b="b"/>
            <a:pathLst>
              <a:path w="21600" h="21600" extrusionOk="0">
                <a:moveTo>
                  <a:pt x="21527" y="19902"/>
                </a:moveTo>
                <a:cubicBezTo>
                  <a:pt x="21527" y="19970"/>
                  <a:pt x="21600" y="20106"/>
                  <a:pt x="21600" y="20242"/>
                </a:cubicBezTo>
                <a:cubicBezTo>
                  <a:pt x="21600" y="20309"/>
                  <a:pt x="21453" y="20513"/>
                  <a:pt x="21380" y="20581"/>
                </a:cubicBezTo>
                <a:cubicBezTo>
                  <a:pt x="21306" y="20649"/>
                  <a:pt x="21086" y="20717"/>
                  <a:pt x="21012" y="20785"/>
                </a:cubicBezTo>
                <a:cubicBezTo>
                  <a:pt x="20865" y="20785"/>
                  <a:pt x="20571" y="20785"/>
                  <a:pt x="20424" y="20853"/>
                </a:cubicBezTo>
                <a:cubicBezTo>
                  <a:pt x="20278" y="20853"/>
                  <a:pt x="20057" y="20853"/>
                  <a:pt x="19910" y="20853"/>
                </a:cubicBezTo>
                <a:cubicBezTo>
                  <a:pt x="19837" y="20921"/>
                  <a:pt x="19690" y="20921"/>
                  <a:pt x="19543" y="20921"/>
                </a:cubicBezTo>
                <a:cubicBezTo>
                  <a:pt x="19469" y="20921"/>
                  <a:pt x="19249" y="20853"/>
                  <a:pt x="19176" y="20785"/>
                </a:cubicBezTo>
                <a:cubicBezTo>
                  <a:pt x="19102" y="20785"/>
                  <a:pt x="18882" y="20785"/>
                  <a:pt x="18808" y="20853"/>
                </a:cubicBezTo>
                <a:cubicBezTo>
                  <a:pt x="18661" y="20853"/>
                  <a:pt x="18514" y="20989"/>
                  <a:pt x="18367" y="20989"/>
                </a:cubicBezTo>
                <a:cubicBezTo>
                  <a:pt x="18294" y="21057"/>
                  <a:pt x="18000" y="21192"/>
                  <a:pt x="17927" y="21125"/>
                </a:cubicBezTo>
                <a:cubicBezTo>
                  <a:pt x="17853" y="21125"/>
                  <a:pt x="17780" y="20989"/>
                  <a:pt x="17780" y="20921"/>
                </a:cubicBezTo>
                <a:cubicBezTo>
                  <a:pt x="17706" y="20785"/>
                  <a:pt x="17706" y="20445"/>
                  <a:pt x="17559" y="20309"/>
                </a:cubicBezTo>
                <a:cubicBezTo>
                  <a:pt x="17486" y="20242"/>
                  <a:pt x="17265" y="20242"/>
                  <a:pt x="17192" y="20174"/>
                </a:cubicBezTo>
                <a:cubicBezTo>
                  <a:pt x="16971" y="20174"/>
                  <a:pt x="16604" y="20106"/>
                  <a:pt x="16457" y="20038"/>
                </a:cubicBezTo>
                <a:cubicBezTo>
                  <a:pt x="16310" y="20038"/>
                  <a:pt x="16016" y="20038"/>
                  <a:pt x="15869" y="20038"/>
                </a:cubicBezTo>
                <a:cubicBezTo>
                  <a:pt x="15722" y="20038"/>
                  <a:pt x="15502" y="20038"/>
                  <a:pt x="15429" y="20106"/>
                </a:cubicBezTo>
                <a:cubicBezTo>
                  <a:pt x="15355" y="20106"/>
                  <a:pt x="15355" y="20309"/>
                  <a:pt x="15355" y="20377"/>
                </a:cubicBezTo>
                <a:cubicBezTo>
                  <a:pt x="15282" y="20445"/>
                  <a:pt x="15282" y="20717"/>
                  <a:pt x="15208" y="20717"/>
                </a:cubicBezTo>
                <a:cubicBezTo>
                  <a:pt x="15061" y="20785"/>
                  <a:pt x="14914" y="20649"/>
                  <a:pt x="14767" y="20581"/>
                </a:cubicBezTo>
                <a:cubicBezTo>
                  <a:pt x="14694" y="20513"/>
                  <a:pt x="14547" y="20309"/>
                  <a:pt x="14473" y="20242"/>
                </a:cubicBezTo>
                <a:cubicBezTo>
                  <a:pt x="14400" y="20174"/>
                  <a:pt x="14400" y="20038"/>
                  <a:pt x="14327" y="19970"/>
                </a:cubicBezTo>
                <a:cubicBezTo>
                  <a:pt x="14253" y="19902"/>
                  <a:pt x="14106" y="19766"/>
                  <a:pt x="14033" y="19766"/>
                </a:cubicBezTo>
                <a:cubicBezTo>
                  <a:pt x="13959" y="19698"/>
                  <a:pt x="13812" y="19630"/>
                  <a:pt x="13665" y="19630"/>
                </a:cubicBezTo>
                <a:cubicBezTo>
                  <a:pt x="13592" y="19630"/>
                  <a:pt x="13445" y="19698"/>
                  <a:pt x="13371" y="19698"/>
                </a:cubicBezTo>
                <a:cubicBezTo>
                  <a:pt x="13224" y="19766"/>
                  <a:pt x="12931" y="19766"/>
                  <a:pt x="12857" y="19766"/>
                </a:cubicBezTo>
                <a:cubicBezTo>
                  <a:pt x="12710" y="19766"/>
                  <a:pt x="12416" y="19630"/>
                  <a:pt x="12269" y="19630"/>
                </a:cubicBezTo>
                <a:cubicBezTo>
                  <a:pt x="12196" y="19630"/>
                  <a:pt x="11902" y="19698"/>
                  <a:pt x="11755" y="19766"/>
                </a:cubicBezTo>
                <a:cubicBezTo>
                  <a:pt x="11682" y="19834"/>
                  <a:pt x="11461" y="20038"/>
                  <a:pt x="11388" y="20106"/>
                </a:cubicBezTo>
                <a:cubicBezTo>
                  <a:pt x="11167" y="20174"/>
                  <a:pt x="10800" y="20174"/>
                  <a:pt x="10653" y="20242"/>
                </a:cubicBezTo>
                <a:cubicBezTo>
                  <a:pt x="10506" y="20242"/>
                  <a:pt x="10139" y="20242"/>
                  <a:pt x="10065" y="20309"/>
                </a:cubicBezTo>
                <a:cubicBezTo>
                  <a:pt x="9992" y="20377"/>
                  <a:pt x="9918" y="20513"/>
                  <a:pt x="9845" y="20581"/>
                </a:cubicBezTo>
                <a:cubicBezTo>
                  <a:pt x="9771" y="20717"/>
                  <a:pt x="9698" y="20921"/>
                  <a:pt x="9624" y="21057"/>
                </a:cubicBezTo>
                <a:cubicBezTo>
                  <a:pt x="9624" y="21125"/>
                  <a:pt x="9478" y="21260"/>
                  <a:pt x="9404" y="21328"/>
                </a:cubicBezTo>
                <a:cubicBezTo>
                  <a:pt x="9331" y="21328"/>
                  <a:pt x="9110" y="21192"/>
                  <a:pt x="9037" y="21192"/>
                </a:cubicBezTo>
                <a:cubicBezTo>
                  <a:pt x="8890" y="21192"/>
                  <a:pt x="8669" y="21192"/>
                  <a:pt x="8596" y="21192"/>
                </a:cubicBezTo>
                <a:cubicBezTo>
                  <a:pt x="8449" y="21192"/>
                  <a:pt x="8082" y="21260"/>
                  <a:pt x="7935" y="21328"/>
                </a:cubicBezTo>
                <a:cubicBezTo>
                  <a:pt x="7714" y="21328"/>
                  <a:pt x="7420" y="21464"/>
                  <a:pt x="7273" y="21532"/>
                </a:cubicBezTo>
                <a:cubicBezTo>
                  <a:pt x="7273" y="21532"/>
                  <a:pt x="7200" y="21600"/>
                  <a:pt x="7127" y="21600"/>
                </a:cubicBezTo>
                <a:cubicBezTo>
                  <a:pt x="7053" y="21532"/>
                  <a:pt x="7053" y="21396"/>
                  <a:pt x="6980" y="21328"/>
                </a:cubicBezTo>
                <a:cubicBezTo>
                  <a:pt x="6906" y="21260"/>
                  <a:pt x="6759" y="21125"/>
                  <a:pt x="6686" y="21057"/>
                </a:cubicBezTo>
                <a:cubicBezTo>
                  <a:pt x="6612" y="20921"/>
                  <a:pt x="6465" y="20785"/>
                  <a:pt x="6392" y="20649"/>
                </a:cubicBezTo>
                <a:cubicBezTo>
                  <a:pt x="6318" y="20581"/>
                  <a:pt x="6245" y="20445"/>
                  <a:pt x="6171" y="20377"/>
                </a:cubicBezTo>
                <a:cubicBezTo>
                  <a:pt x="6098" y="20309"/>
                  <a:pt x="6024" y="20174"/>
                  <a:pt x="6024" y="20106"/>
                </a:cubicBezTo>
                <a:cubicBezTo>
                  <a:pt x="5951" y="20038"/>
                  <a:pt x="5731" y="19970"/>
                  <a:pt x="5657" y="19902"/>
                </a:cubicBezTo>
                <a:cubicBezTo>
                  <a:pt x="5657" y="19902"/>
                  <a:pt x="5510" y="19766"/>
                  <a:pt x="5437" y="19766"/>
                </a:cubicBezTo>
                <a:cubicBezTo>
                  <a:pt x="5363" y="19766"/>
                  <a:pt x="5290" y="19834"/>
                  <a:pt x="5216" y="19834"/>
                </a:cubicBezTo>
                <a:cubicBezTo>
                  <a:pt x="5143" y="19902"/>
                  <a:pt x="5143" y="20038"/>
                  <a:pt x="5143" y="20106"/>
                </a:cubicBezTo>
                <a:cubicBezTo>
                  <a:pt x="5069" y="20106"/>
                  <a:pt x="4849" y="20038"/>
                  <a:pt x="4849" y="19970"/>
                </a:cubicBezTo>
                <a:cubicBezTo>
                  <a:pt x="4702" y="19902"/>
                  <a:pt x="4555" y="19630"/>
                  <a:pt x="4555" y="19494"/>
                </a:cubicBezTo>
                <a:cubicBezTo>
                  <a:pt x="4482" y="19426"/>
                  <a:pt x="4482" y="19223"/>
                  <a:pt x="4482" y="19155"/>
                </a:cubicBezTo>
                <a:cubicBezTo>
                  <a:pt x="4408" y="19019"/>
                  <a:pt x="4335" y="18747"/>
                  <a:pt x="4261" y="18679"/>
                </a:cubicBezTo>
                <a:cubicBezTo>
                  <a:pt x="4261" y="18611"/>
                  <a:pt x="4188" y="18475"/>
                  <a:pt x="4188" y="18408"/>
                </a:cubicBezTo>
                <a:cubicBezTo>
                  <a:pt x="4114" y="18340"/>
                  <a:pt x="3894" y="18204"/>
                  <a:pt x="3820" y="18136"/>
                </a:cubicBezTo>
                <a:cubicBezTo>
                  <a:pt x="3820" y="18136"/>
                  <a:pt x="3673" y="18000"/>
                  <a:pt x="3673" y="17932"/>
                </a:cubicBezTo>
                <a:cubicBezTo>
                  <a:pt x="3600" y="17864"/>
                  <a:pt x="3747" y="17660"/>
                  <a:pt x="3747" y="17525"/>
                </a:cubicBezTo>
                <a:cubicBezTo>
                  <a:pt x="3747" y="17457"/>
                  <a:pt x="3673" y="17253"/>
                  <a:pt x="3673" y="17185"/>
                </a:cubicBezTo>
                <a:cubicBezTo>
                  <a:pt x="3673" y="17117"/>
                  <a:pt x="3600" y="17049"/>
                  <a:pt x="3600" y="16981"/>
                </a:cubicBezTo>
                <a:cubicBezTo>
                  <a:pt x="3600" y="16913"/>
                  <a:pt x="3600" y="16777"/>
                  <a:pt x="3600" y="16709"/>
                </a:cubicBezTo>
                <a:cubicBezTo>
                  <a:pt x="3600" y="16642"/>
                  <a:pt x="3527" y="16370"/>
                  <a:pt x="3453" y="16234"/>
                </a:cubicBezTo>
                <a:cubicBezTo>
                  <a:pt x="3453" y="16166"/>
                  <a:pt x="3306" y="15962"/>
                  <a:pt x="3233" y="15894"/>
                </a:cubicBezTo>
                <a:cubicBezTo>
                  <a:pt x="3233" y="15758"/>
                  <a:pt x="3086" y="15487"/>
                  <a:pt x="3159" y="15419"/>
                </a:cubicBezTo>
                <a:cubicBezTo>
                  <a:pt x="3233" y="15351"/>
                  <a:pt x="3380" y="15351"/>
                  <a:pt x="3453" y="15351"/>
                </a:cubicBezTo>
                <a:cubicBezTo>
                  <a:pt x="3527" y="15283"/>
                  <a:pt x="3527" y="15147"/>
                  <a:pt x="3527" y="15011"/>
                </a:cubicBezTo>
                <a:cubicBezTo>
                  <a:pt x="3527" y="14943"/>
                  <a:pt x="3527" y="14740"/>
                  <a:pt x="3527" y="14672"/>
                </a:cubicBezTo>
                <a:cubicBezTo>
                  <a:pt x="3600" y="14536"/>
                  <a:pt x="3747" y="14468"/>
                  <a:pt x="3747" y="14400"/>
                </a:cubicBezTo>
                <a:cubicBezTo>
                  <a:pt x="3820" y="14264"/>
                  <a:pt x="3747" y="14060"/>
                  <a:pt x="3747" y="13925"/>
                </a:cubicBezTo>
                <a:cubicBezTo>
                  <a:pt x="3747" y="13857"/>
                  <a:pt x="3600" y="13721"/>
                  <a:pt x="3600" y="13585"/>
                </a:cubicBezTo>
                <a:cubicBezTo>
                  <a:pt x="3673" y="13517"/>
                  <a:pt x="3820" y="13381"/>
                  <a:pt x="3820" y="13313"/>
                </a:cubicBezTo>
                <a:cubicBezTo>
                  <a:pt x="3820" y="13245"/>
                  <a:pt x="3747" y="13042"/>
                  <a:pt x="3747" y="12974"/>
                </a:cubicBezTo>
                <a:cubicBezTo>
                  <a:pt x="3820" y="12838"/>
                  <a:pt x="4041" y="12702"/>
                  <a:pt x="4114" y="12634"/>
                </a:cubicBezTo>
                <a:cubicBezTo>
                  <a:pt x="4261" y="12566"/>
                  <a:pt x="4482" y="12634"/>
                  <a:pt x="4555" y="12566"/>
                </a:cubicBezTo>
                <a:cubicBezTo>
                  <a:pt x="4629" y="12498"/>
                  <a:pt x="4776" y="12362"/>
                  <a:pt x="4776" y="12294"/>
                </a:cubicBezTo>
                <a:cubicBezTo>
                  <a:pt x="4702" y="12226"/>
                  <a:pt x="4629" y="12158"/>
                  <a:pt x="4555" y="12091"/>
                </a:cubicBezTo>
                <a:cubicBezTo>
                  <a:pt x="4482" y="12023"/>
                  <a:pt x="4408" y="11887"/>
                  <a:pt x="4335" y="11887"/>
                </a:cubicBezTo>
                <a:cubicBezTo>
                  <a:pt x="4261" y="11887"/>
                  <a:pt x="4114" y="11955"/>
                  <a:pt x="4114" y="12023"/>
                </a:cubicBezTo>
                <a:cubicBezTo>
                  <a:pt x="3967" y="12023"/>
                  <a:pt x="3820" y="11955"/>
                  <a:pt x="3673" y="11887"/>
                </a:cubicBezTo>
                <a:cubicBezTo>
                  <a:pt x="3600" y="11887"/>
                  <a:pt x="3453" y="11683"/>
                  <a:pt x="3380" y="11683"/>
                </a:cubicBezTo>
                <a:cubicBezTo>
                  <a:pt x="3306" y="11683"/>
                  <a:pt x="3086" y="11751"/>
                  <a:pt x="3012" y="11751"/>
                </a:cubicBezTo>
                <a:cubicBezTo>
                  <a:pt x="2939" y="11751"/>
                  <a:pt x="2865" y="11615"/>
                  <a:pt x="2792" y="11547"/>
                </a:cubicBezTo>
                <a:cubicBezTo>
                  <a:pt x="2792" y="11479"/>
                  <a:pt x="2792" y="11275"/>
                  <a:pt x="2718" y="11208"/>
                </a:cubicBezTo>
                <a:cubicBezTo>
                  <a:pt x="2718" y="11140"/>
                  <a:pt x="2498" y="11208"/>
                  <a:pt x="2424" y="11208"/>
                </a:cubicBezTo>
                <a:cubicBezTo>
                  <a:pt x="2351" y="11208"/>
                  <a:pt x="2131" y="11275"/>
                  <a:pt x="1984" y="11208"/>
                </a:cubicBezTo>
                <a:cubicBezTo>
                  <a:pt x="1984" y="11208"/>
                  <a:pt x="1837" y="11140"/>
                  <a:pt x="1837" y="11140"/>
                </a:cubicBezTo>
                <a:cubicBezTo>
                  <a:pt x="1763" y="11072"/>
                  <a:pt x="1616" y="10800"/>
                  <a:pt x="1469" y="10732"/>
                </a:cubicBezTo>
                <a:cubicBezTo>
                  <a:pt x="1396" y="10664"/>
                  <a:pt x="1249" y="10460"/>
                  <a:pt x="1176" y="10392"/>
                </a:cubicBezTo>
                <a:cubicBezTo>
                  <a:pt x="1102" y="10257"/>
                  <a:pt x="1102" y="10053"/>
                  <a:pt x="1029" y="9985"/>
                </a:cubicBezTo>
                <a:cubicBezTo>
                  <a:pt x="955" y="9985"/>
                  <a:pt x="882" y="9917"/>
                  <a:pt x="808" y="9917"/>
                </a:cubicBezTo>
                <a:cubicBezTo>
                  <a:pt x="808" y="9849"/>
                  <a:pt x="808" y="9645"/>
                  <a:pt x="808" y="9577"/>
                </a:cubicBezTo>
                <a:cubicBezTo>
                  <a:pt x="808" y="9509"/>
                  <a:pt x="735" y="9306"/>
                  <a:pt x="735" y="9238"/>
                </a:cubicBezTo>
                <a:cubicBezTo>
                  <a:pt x="661" y="9034"/>
                  <a:pt x="661" y="8558"/>
                  <a:pt x="514" y="8423"/>
                </a:cubicBezTo>
                <a:cubicBezTo>
                  <a:pt x="441" y="8423"/>
                  <a:pt x="294" y="8423"/>
                  <a:pt x="220" y="8423"/>
                </a:cubicBezTo>
                <a:cubicBezTo>
                  <a:pt x="147" y="8423"/>
                  <a:pt x="73" y="8423"/>
                  <a:pt x="0" y="8423"/>
                </a:cubicBezTo>
                <a:cubicBezTo>
                  <a:pt x="73" y="8287"/>
                  <a:pt x="294" y="8083"/>
                  <a:pt x="367" y="8015"/>
                </a:cubicBezTo>
                <a:cubicBezTo>
                  <a:pt x="367" y="7947"/>
                  <a:pt x="514" y="7743"/>
                  <a:pt x="588" y="7675"/>
                </a:cubicBezTo>
                <a:cubicBezTo>
                  <a:pt x="661" y="7608"/>
                  <a:pt x="735" y="7404"/>
                  <a:pt x="808" y="7404"/>
                </a:cubicBezTo>
                <a:cubicBezTo>
                  <a:pt x="955" y="7268"/>
                  <a:pt x="1322" y="7200"/>
                  <a:pt x="1469" y="7064"/>
                </a:cubicBezTo>
                <a:cubicBezTo>
                  <a:pt x="1543" y="7064"/>
                  <a:pt x="1690" y="6996"/>
                  <a:pt x="1690" y="6996"/>
                </a:cubicBezTo>
                <a:cubicBezTo>
                  <a:pt x="1763" y="6928"/>
                  <a:pt x="1837" y="6792"/>
                  <a:pt x="1837" y="6725"/>
                </a:cubicBezTo>
                <a:cubicBezTo>
                  <a:pt x="1910" y="6657"/>
                  <a:pt x="2131" y="6453"/>
                  <a:pt x="2204" y="6385"/>
                </a:cubicBezTo>
                <a:cubicBezTo>
                  <a:pt x="2278" y="6385"/>
                  <a:pt x="2424" y="6317"/>
                  <a:pt x="2498" y="6249"/>
                </a:cubicBezTo>
                <a:cubicBezTo>
                  <a:pt x="2571" y="6181"/>
                  <a:pt x="2571" y="5977"/>
                  <a:pt x="2645" y="5909"/>
                </a:cubicBezTo>
                <a:cubicBezTo>
                  <a:pt x="2718" y="5909"/>
                  <a:pt x="2865" y="5909"/>
                  <a:pt x="2939" y="5842"/>
                </a:cubicBezTo>
                <a:cubicBezTo>
                  <a:pt x="3012" y="5842"/>
                  <a:pt x="3086" y="5706"/>
                  <a:pt x="3086" y="5706"/>
                </a:cubicBezTo>
                <a:cubicBezTo>
                  <a:pt x="3233" y="5638"/>
                  <a:pt x="3600" y="5706"/>
                  <a:pt x="3747" y="5706"/>
                </a:cubicBezTo>
                <a:cubicBezTo>
                  <a:pt x="3894" y="5706"/>
                  <a:pt x="4114" y="5638"/>
                  <a:pt x="4261" y="5570"/>
                </a:cubicBezTo>
                <a:cubicBezTo>
                  <a:pt x="4335" y="5570"/>
                  <a:pt x="4482" y="5366"/>
                  <a:pt x="4555" y="5298"/>
                </a:cubicBezTo>
                <a:cubicBezTo>
                  <a:pt x="4629" y="5298"/>
                  <a:pt x="4702" y="5230"/>
                  <a:pt x="4776" y="5230"/>
                </a:cubicBezTo>
                <a:cubicBezTo>
                  <a:pt x="4849" y="5230"/>
                  <a:pt x="4922" y="5230"/>
                  <a:pt x="4996" y="5230"/>
                </a:cubicBezTo>
                <a:cubicBezTo>
                  <a:pt x="5069" y="5162"/>
                  <a:pt x="5143" y="5026"/>
                  <a:pt x="5216" y="4958"/>
                </a:cubicBezTo>
                <a:cubicBezTo>
                  <a:pt x="5216" y="4958"/>
                  <a:pt x="5363" y="4891"/>
                  <a:pt x="5437" y="4823"/>
                </a:cubicBezTo>
                <a:cubicBezTo>
                  <a:pt x="5510" y="4823"/>
                  <a:pt x="5657" y="4755"/>
                  <a:pt x="5657" y="4755"/>
                </a:cubicBezTo>
                <a:cubicBezTo>
                  <a:pt x="5804" y="4755"/>
                  <a:pt x="5951" y="4823"/>
                  <a:pt x="5951" y="4891"/>
                </a:cubicBezTo>
                <a:cubicBezTo>
                  <a:pt x="6024" y="4958"/>
                  <a:pt x="6024" y="5094"/>
                  <a:pt x="6024" y="5162"/>
                </a:cubicBezTo>
                <a:cubicBezTo>
                  <a:pt x="6098" y="5162"/>
                  <a:pt x="6098" y="5298"/>
                  <a:pt x="6171" y="5298"/>
                </a:cubicBezTo>
                <a:cubicBezTo>
                  <a:pt x="6245" y="5366"/>
                  <a:pt x="6465" y="5298"/>
                  <a:pt x="6612" y="5298"/>
                </a:cubicBezTo>
                <a:cubicBezTo>
                  <a:pt x="6686" y="5298"/>
                  <a:pt x="6833" y="5298"/>
                  <a:pt x="6980" y="5298"/>
                </a:cubicBezTo>
                <a:cubicBezTo>
                  <a:pt x="7053" y="5298"/>
                  <a:pt x="7200" y="5366"/>
                  <a:pt x="7273" y="5366"/>
                </a:cubicBezTo>
                <a:cubicBezTo>
                  <a:pt x="7420" y="5366"/>
                  <a:pt x="7567" y="5298"/>
                  <a:pt x="7714" y="5298"/>
                </a:cubicBezTo>
                <a:cubicBezTo>
                  <a:pt x="7788" y="5230"/>
                  <a:pt x="7861" y="5094"/>
                  <a:pt x="7935" y="5094"/>
                </a:cubicBezTo>
                <a:cubicBezTo>
                  <a:pt x="8008" y="5026"/>
                  <a:pt x="8155" y="4958"/>
                  <a:pt x="8302" y="4958"/>
                </a:cubicBezTo>
                <a:cubicBezTo>
                  <a:pt x="8376" y="4958"/>
                  <a:pt x="8596" y="4958"/>
                  <a:pt x="8669" y="4958"/>
                </a:cubicBezTo>
                <a:cubicBezTo>
                  <a:pt x="8816" y="4891"/>
                  <a:pt x="9037" y="4823"/>
                  <a:pt x="9110" y="4755"/>
                </a:cubicBezTo>
                <a:cubicBezTo>
                  <a:pt x="9184" y="4687"/>
                  <a:pt x="9257" y="4551"/>
                  <a:pt x="9331" y="4483"/>
                </a:cubicBezTo>
                <a:cubicBezTo>
                  <a:pt x="9404" y="4483"/>
                  <a:pt x="9551" y="4483"/>
                  <a:pt x="9624" y="4483"/>
                </a:cubicBezTo>
                <a:cubicBezTo>
                  <a:pt x="9698" y="4483"/>
                  <a:pt x="9845" y="4347"/>
                  <a:pt x="9918" y="4347"/>
                </a:cubicBezTo>
                <a:cubicBezTo>
                  <a:pt x="10065" y="4415"/>
                  <a:pt x="10286" y="4483"/>
                  <a:pt x="10433" y="4551"/>
                </a:cubicBezTo>
                <a:cubicBezTo>
                  <a:pt x="10506" y="4619"/>
                  <a:pt x="10727" y="4619"/>
                  <a:pt x="10800" y="4755"/>
                </a:cubicBezTo>
                <a:cubicBezTo>
                  <a:pt x="10873" y="4823"/>
                  <a:pt x="11020" y="5026"/>
                  <a:pt x="11020" y="5162"/>
                </a:cubicBezTo>
                <a:cubicBezTo>
                  <a:pt x="11020" y="5230"/>
                  <a:pt x="10800" y="5298"/>
                  <a:pt x="10800" y="5366"/>
                </a:cubicBezTo>
                <a:cubicBezTo>
                  <a:pt x="10800" y="5502"/>
                  <a:pt x="10873" y="5638"/>
                  <a:pt x="10947" y="5706"/>
                </a:cubicBezTo>
                <a:cubicBezTo>
                  <a:pt x="11020" y="5774"/>
                  <a:pt x="11241" y="5842"/>
                  <a:pt x="11314" y="5909"/>
                </a:cubicBezTo>
                <a:cubicBezTo>
                  <a:pt x="11388" y="5909"/>
                  <a:pt x="11682" y="5909"/>
                  <a:pt x="11755" y="5909"/>
                </a:cubicBezTo>
                <a:cubicBezTo>
                  <a:pt x="11829" y="5977"/>
                  <a:pt x="11976" y="6045"/>
                  <a:pt x="12049" y="6045"/>
                </a:cubicBezTo>
                <a:cubicBezTo>
                  <a:pt x="12196" y="6045"/>
                  <a:pt x="12416" y="5977"/>
                  <a:pt x="12490" y="5909"/>
                </a:cubicBezTo>
                <a:cubicBezTo>
                  <a:pt x="12563" y="5909"/>
                  <a:pt x="12710" y="5774"/>
                  <a:pt x="12784" y="5706"/>
                </a:cubicBezTo>
                <a:cubicBezTo>
                  <a:pt x="12784" y="5638"/>
                  <a:pt x="12784" y="5570"/>
                  <a:pt x="12784" y="5502"/>
                </a:cubicBezTo>
                <a:cubicBezTo>
                  <a:pt x="12857" y="5434"/>
                  <a:pt x="13078" y="5502"/>
                  <a:pt x="13151" y="5502"/>
                </a:cubicBezTo>
                <a:cubicBezTo>
                  <a:pt x="13224" y="5434"/>
                  <a:pt x="13518" y="5434"/>
                  <a:pt x="13592" y="5366"/>
                </a:cubicBezTo>
                <a:cubicBezTo>
                  <a:pt x="13665" y="5298"/>
                  <a:pt x="13739" y="5230"/>
                  <a:pt x="13812" y="5162"/>
                </a:cubicBezTo>
                <a:cubicBezTo>
                  <a:pt x="13886" y="5026"/>
                  <a:pt x="13886" y="4823"/>
                  <a:pt x="13959" y="4755"/>
                </a:cubicBezTo>
                <a:cubicBezTo>
                  <a:pt x="13959" y="4619"/>
                  <a:pt x="13886" y="4415"/>
                  <a:pt x="13959" y="4279"/>
                </a:cubicBezTo>
                <a:cubicBezTo>
                  <a:pt x="13959" y="4211"/>
                  <a:pt x="14106" y="4075"/>
                  <a:pt x="14180" y="4008"/>
                </a:cubicBezTo>
                <a:cubicBezTo>
                  <a:pt x="14180" y="3872"/>
                  <a:pt x="14180" y="3668"/>
                  <a:pt x="14180" y="3532"/>
                </a:cubicBezTo>
                <a:cubicBezTo>
                  <a:pt x="14180" y="3396"/>
                  <a:pt x="14327" y="3125"/>
                  <a:pt x="14327" y="2989"/>
                </a:cubicBezTo>
                <a:cubicBezTo>
                  <a:pt x="14327" y="2853"/>
                  <a:pt x="14253" y="2649"/>
                  <a:pt x="14253" y="2513"/>
                </a:cubicBezTo>
                <a:cubicBezTo>
                  <a:pt x="14327" y="2445"/>
                  <a:pt x="14473" y="2242"/>
                  <a:pt x="14547" y="2242"/>
                </a:cubicBezTo>
                <a:cubicBezTo>
                  <a:pt x="14620" y="2174"/>
                  <a:pt x="14841" y="2174"/>
                  <a:pt x="14914" y="2106"/>
                </a:cubicBezTo>
                <a:cubicBezTo>
                  <a:pt x="14988" y="2106"/>
                  <a:pt x="15061" y="1902"/>
                  <a:pt x="15061" y="1834"/>
                </a:cubicBezTo>
                <a:cubicBezTo>
                  <a:pt x="15135" y="1766"/>
                  <a:pt x="15061" y="1630"/>
                  <a:pt x="15061" y="1630"/>
                </a:cubicBezTo>
                <a:cubicBezTo>
                  <a:pt x="15135" y="1494"/>
                  <a:pt x="15282" y="1426"/>
                  <a:pt x="15282" y="1358"/>
                </a:cubicBezTo>
                <a:cubicBezTo>
                  <a:pt x="15355" y="1358"/>
                  <a:pt x="15429" y="1291"/>
                  <a:pt x="15429" y="1223"/>
                </a:cubicBezTo>
                <a:cubicBezTo>
                  <a:pt x="15502" y="1155"/>
                  <a:pt x="15429" y="951"/>
                  <a:pt x="15502" y="883"/>
                </a:cubicBezTo>
                <a:cubicBezTo>
                  <a:pt x="15502" y="815"/>
                  <a:pt x="15502" y="747"/>
                  <a:pt x="15576" y="679"/>
                </a:cubicBezTo>
                <a:cubicBezTo>
                  <a:pt x="15649" y="679"/>
                  <a:pt x="15796" y="611"/>
                  <a:pt x="15869" y="543"/>
                </a:cubicBezTo>
                <a:cubicBezTo>
                  <a:pt x="15943" y="475"/>
                  <a:pt x="16016" y="340"/>
                  <a:pt x="16090" y="272"/>
                </a:cubicBezTo>
                <a:cubicBezTo>
                  <a:pt x="16237" y="272"/>
                  <a:pt x="16531" y="272"/>
                  <a:pt x="16604" y="272"/>
                </a:cubicBezTo>
                <a:cubicBezTo>
                  <a:pt x="16678" y="272"/>
                  <a:pt x="16898" y="272"/>
                  <a:pt x="16898" y="340"/>
                </a:cubicBezTo>
                <a:cubicBezTo>
                  <a:pt x="16971" y="408"/>
                  <a:pt x="16971" y="543"/>
                  <a:pt x="17045" y="611"/>
                </a:cubicBezTo>
                <a:cubicBezTo>
                  <a:pt x="17118" y="679"/>
                  <a:pt x="17192" y="747"/>
                  <a:pt x="17265" y="747"/>
                </a:cubicBezTo>
                <a:cubicBezTo>
                  <a:pt x="17339" y="747"/>
                  <a:pt x="17412" y="611"/>
                  <a:pt x="17486" y="543"/>
                </a:cubicBezTo>
                <a:cubicBezTo>
                  <a:pt x="17633" y="543"/>
                  <a:pt x="17853" y="611"/>
                  <a:pt x="18000" y="543"/>
                </a:cubicBezTo>
                <a:cubicBezTo>
                  <a:pt x="18073" y="543"/>
                  <a:pt x="18147" y="408"/>
                  <a:pt x="18220" y="340"/>
                </a:cubicBezTo>
                <a:cubicBezTo>
                  <a:pt x="18367" y="272"/>
                  <a:pt x="18588" y="204"/>
                  <a:pt x="18735" y="136"/>
                </a:cubicBezTo>
                <a:cubicBezTo>
                  <a:pt x="18808" y="68"/>
                  <a:pt x="19102" y="0"/>
                  <a:pt x="19249" y="0"/>
                </a:cubicBezTo>
                <a:cubicBezTo>
                  <a:pt x="19322" y="0"/>
                  <a:pt x="19543" y="136"/>
                  <a:pt x="19690" y="136"/>
                </a:cubicBezTo>
                <a:cubicBezTo>
                  <a:pt x="19763" y="136"/>
                  <a:pt x="19984" y="136"/>
                  <a:pt x="20057" y="136"/>
                </a:cubicBezTo>
                <a:cubicBezTo>
                  <a:pt x="20131" y="136"/>
                  <a:pt x="20351" y="272"/>
                  <a:pt x="20424" y="340"/>
                </a:cubicBezTo>
                <a:cubicBezTo>
                  <a:pt x="20498" y="408"/>
                  <a:pt x="20645" y="543"/>
                  <a:pt x="20645" y="679"/>
                </a:cubicBezTo>
                <a:cubicBezTo>
                  <a:pt x="20718" y="815"/>
                  <a:pt x="20792" y="1155"/>
                  <a:pt x="20865" y="1291"/>
                </a:cubicBezTo>
                <a:cubicBezTo>
                  <a:pt x="20939" y="1426"/>
                  <a:pt x="20939" y="1630"/>
                  <a:pt x="21012" y="1766"/>
                </a:cubicBezTo>
                <a:cubicBezTo>
                  <a:pt x="21086" y="1834"/>
                  <a:pt x="21233" y="1902"/>
                  <a:pt x="21306" y="1970"/>
                </a:cubicBezTo>
                <a:cubicBezTo>
                  <a:pt x="21306" y="1970"/>
                  <a:pt x="21380" y="2038"/>
                  <a:pt x="21453" y="2038"/>
                </a:cubicBezTo>
                <a:cubicBezTo>
                  <a:pt x="21453" y="2106"/>
                  <a:pt x="21453" y="2242"/>
                  <a:pt x="21380" y="2309"/>
                </a:cubicBezTo>
                <a:cubicBezTo>
                  <a:pt x="21380" y="2377"/>
                  <a:pt x="21380" y="2581"/>
                  <a:pt x="21380" y="2649"/>
                </a:cubicBezTo>
                <a:cubicBezTo>
                  <a:pt x="21380" y="2785"/>
                  <a:pt x="21453" y="2989"/>
                  <a:pt x="21453" y="3057"/>
                </a:cubicBezTo>
                <a:cubicBezTo>
                  <a:pt x="21453" y="3192"/>
                  <a:pt x="21453" y="3396"/>
                  <a:pt x="21380" y="3464"/>
                </a:cubicBezTo>
                <a:cubicBezTo>
                  <a:pt x="21380" y="3532"/>
                  <a:pt x="21306" y="3736"/>
                  <a:pt x="21306" y="3804"/>
                </a:cubicBezTo>
                <a:cubicBezTo>
                  <a:pt x="21233" y="3872"/>
                  <a:pt x="21159" y="4008"/>
                  <a:pt x="21086" y="4075"/>
                </a:cubicBezTo>
                <a:cubicBezTo>
                  <a:pt x="21012" y="4075"/>
                  <a:pt x="20865" y="4211"/>
                  <a:pt x="20865" y="4279"/>
                </a:cubicBezTo>
                <a:cubicBezTo>
                  <a:pt x="20865" y="4347"/>
                  <a:pt x="20939" y="4483"/>
                  <a:pt x="20939" y="4551"/>
                </a:cubicBezTo>
                <a:cubicBezTo>
                  <a:pt x="20939" y="4619"/>
                  <a:pt x="20939" y="4823"/>
                  <a:pt x="20939" y="4891"/>
                </a:cubicBezTo>
                <a:cubicBezTo>
                  <a:pt x="20865" y="4958"/>
                  <a:pt x="20645" y="5094"/>
                  <a:pt x="20498" y="5162"/>
                </a:cubicBezTo>
                <a:cubicBezTo>
                  <a:pt x="20424" y="5230"/>
                  <a:pt x="20278" y="5366"/>
                  <a:pt x="20204" y="5366"/>
                </a:cubicBezTo>
                <a:cubicBezTo>
                  <a:pt x="20131" y="5434"/>
                  <a:pt x="19984" y="5434"/>
                  <a:pt x="19910" y="5502"/>
                </a:cubicBezTo>
                <a:cubicBezTo>
                  <a:pt x="19763" y="5570"/>
                  <a:pt x="19616" y="5706"/>
                  <a:pt x="19543" y="5774"/>
                </a:cubicBezTo>
                <a:cubicBezTo>
                  <a:pt x="19543" y="5842"/>
                  <a:pt x="19543" y="6113"/>
                  <a:pt x="19543" y="6181"/>
                </a:cubicBezTo>
                <a:cubicBezTo>
                  <a:pt x="19469" y="6317"/>
                  <a:pt x="19322" y="6521"/>
                  <a:pt x="19322" y="6589"/>
                </a:cubicBezTo>
                <a:cubicBezTo>
                  <a:pt x="19322" y="6725"/>
                  <a:pt x="19249" y="6996"/>
                  <a:pt x="19322" y="7132"/>
                </a:cubicBezTo>
                <a:cubicBezTo>
                  <a:pt x="19396" y="7200"/>
                  <a:pt x="19469" y="7336"/>
                  <a:pt x="19543" y="7404"/>
                </a:cubicBezTo>
                <a:cubicBezTo>
                  <a:pt x="19690" y="7472"/>
                  <a:pt x="19910" y="7404"/>
                  <a:pt x="19984" y="7404"/>
                </a:cubicBezTo>
                <a:cubicBezTo>
                  <a:pt x="20057" y="7472"/>
                  <a:pt x="20204" y="7540"/>
                  <a:pt x="20278" y="7608"/>
                </a:cubicBezTo>
                <a:cubicBezTo>
                  <a:pt x="20351" y="7743"/>
                  <a:pt x="20351" y="7947"/>
                  <a:pt x="20351" y="8015"/>
                </a:cubicBezTo>
                <a:cubicBezTo>
                  <a:pt x="20351" y="8083"/>
                  <a:pt x="20498" y="8219"/>
                  <a:pt x="20498" y="8287"/>
                </a:cubicBezTo>
                <a:cubicBezTo>
                  <a:pt x="20498" y="8423"/>
                  <a:pt x="20571" y="8694"/>
                  <a:pt x="20498" y="8830"/>
                </a:cubicBezTo>
                <a:cubicBezTo>
                  <a:pt x="20498" y="8898"/>
                  <a:pt x="20351" y="9034"/>
                  <a:pt x="20351" y="9102"/>
                </a:cubicBezTo>
                <a:cubicBezTo>
                  <a:pt x="20278" y="9238"/>
                  <a:pt x="20278" y="9509"/>
                  <a:pt x="20204" y="9645"/>
                </a:cubicBezTo>
                <a:cubicBezTo>
                  <a:pt x="20131" y="9781"/>
                  <a:pt x="19984" y="9985"/>
                  <a:pt x="19910" y="10121"/>
                </a:cubicBezTo>
                <a:cubicBezTo>
                  <a:pt x="19910" y="10189"/>
                  <a:pt x="19763" y="10325"/>
                  <a:pt x="19690" y="10392"/>
                </a:cubicBezTo>
                <a:cubicBezTo>
                  <a:pt x="19616" y="10528"/>
                  <a:pt x="19249" y="10800"/>
                  <a:pt x="19102" y="10936"/>
                </a:cubicBezTo>
                <a:cubicBezTo>
                  <a:pt x="19102" y="10936"/>
                  <a:pt x="18955" y="11004"/>
                  <a:pt x="18955" y="11072"/>
                </a:cubicBezTo>
                <a:cubicBezTo>
                  <a:pt x="18882" y="11140"/>
                  <a:pt x="18882" y="11275"/>
                  <a:pt x="18882" y="11343"/>
                </a:cubicBezTo>
                <a:cubicBezTo>
                  <a:pt x="18955" y="11411"/>
                  <a:pt x="18955" y="11615"/>
                  <a:pt x="18955" y="11683"/>
                </a:cubicBezTo>
                <a:cubicBezTo>
                  <a:pt x="18955" y="11751"/>
                  <a:pt x="18955" y="11887"/>
                  <a:pt x="18955" y="11955"/>
                </a:cubicBezTo>
                <a:cubicBezTo>
                  <a:pt x="18955" y="12023"/>
                  <a:pt x="19029" y="12091"/>
                  <a:pt x="19102" y="12158"/>
                </a:cubicBezTo>
                <a:cubicBezTo>
                  <a:pt x="19102" y="12294"/>
                  <a:pt x="19102" y="12430"/>
                  <a:pt x="19176" y="12498"/>
                </a:cubicBezTo>
                <a:cubicBezTo>
                  <a:pt x="19176" y="12566"/>
                  <a:pt x="19322" y="12770"/>
                  <a:pt x="19322" y="12838"/>
                </a:cubicBezTo>
                <a:cubicBezTo>
                  <a:pt x="19396" y="12906"/>
                  <a:pt x="19322" y="13109"/>
                  <a:pt x="19322" y="13245"/>
                </a:cubicBezTo>
                <a:cubicBezTo>
                  <a:pt x="19322" y="13313"/>
                  <a:pt x="19396" y="13517"/>
                  <a:pt x="19469" y="13585"/>
                </a:cubicBezTo>
                <a:cubicBezTo>
                  <a:pt x="19469" y="13653"/>
                  <a:pt x="19616" y="13857"/>
                  <a:pt x="19690" y="13925"/>
                </a:cubicBezTo>
                <a:cubicBezTo>
                  <a:pt x="19690" y="14060"/>
                  <a:pt x="19690" y="14264"/>
                  <a:pt x="19690" y="14332"/>
                </a:cubicBezTo>
                <a:cubicBezTo>
                  <a:pt x="19690" y="14468"/>
                  <a:pt x="19763" y="14672"/>
                  <a:pt x="19837" y="14740"/>
                </a:cubicBezTo>
                <a:cubicBezTo>
                  <a:pt x="19910" y="14808"/>
                  <a:pt x="19984" y="14943"/>
                  <a:pt x="20057" y="15011"/>
                </a:cubicBezTo>
                <a:cubicBezTo>
                  <a:pt x="20131" y="15079"/>
                  <a:pt x="20204" y="15215"/>
                  <a:pt x="20278" y="15283"/>
                </a:cubicBezTo>
                <a:cubicBezTo>
                  <a:pt x="20351" y="15351"/>
                  <a:pt x="20351" y="15487"/>
                  <a:pt x="20351" y="15555"/>
                </a:cubicBezTo>
                <a:cubicBezTo>
                  <a:pt x="20424" y="15623"/>
                  <a:pt x="20571" y="15826"/>
                  <a:pt x="20645" y="15894"/>
                </a:cubicBezTo>
                <a:cubicBezTo>
                  <a:pt x="20645" y="15962"/>
                  <a:pt x="20792" y="16030"/>
                  <a:pt x="20865" y="16098"/>
                </a:cubicBezTo>
                <a:cubicBezTo>
                  <a:pt x="20939" y="16166"/>
                  <a:pt x="21086" y="16234"/>
                  <a:pt x="21086" y="16302"/>
                </a:cubicBezTo>
                <a:cubicBezTo>
                  <a:pt x="21159" y="16370"/>
                  <a:pt x="21159" y="16506"/>
                  <a:pt x="21159" y="16574"/>
                </a:cubicBezTo>
                <a:cubicBezTo>
                  <a:pt x="21159" y="16574"/>
                  <a:pt x="21159" y="16709"/>
                  <a:pt x="21159" y="16777"/>
                </a:cubicBezTo>
                <a:cubicBezTo>
                  <a:pt x="21086" y="16777"/>
                  <a:pt x="21086" y="16777"/>
                  <a:pt x="21012" y="16777"/>
                </a:cubicBezTo>
                <a:cubicBezTo>
                  <a:pt x="20939" y="16845"/>
                  <a:pt x="20718" y="16981"/>
                  <a:pt x="20645" y="17049"/>
                </a:cubicBezTo>
                <a:cubicBezTo>
                  <a:pt x="20498" y="17185"/>
                  <a:pt x="20351" y="17592"/>
                  <a:pt x="20278" y="17728"/>
                </a:cubicBezTo>
                <a:cubicBezTo>
                  <a:pt x="20204" y="17864"/>
                  <a:pt x="19984" y="18000"/>
                  <a:pt x="19910" y="18136"/>
                </a:cubicBezTo>
                <a:cubicBezTo>
                  <a:pt x="19837" y="18204"/>
                  <a:pt x="19763" y="18272"/>
                  <a:pt x="19763" y="18340"/>
                </a:cubicBezTo>
                <a:cubicBezTo>
                  <a:pt x="19690" y="18475"/>
                  <a:pt x="19763" y="18679"/>
                  <a:pt x="19763" y="18815"/>
                </a:cubicBezTo>
                <a:cubicBezTo>
                  <a:pt x="19763" y="18883"/>
                  <a:pt x="19837" y="19019"/>
                  <a:pt x="19837" y="19155"/>
                </a:cubicBezTo>
                <a:cubicBezTo>
                  <a:pt x="19910" y="19223"/>
                  <a:pt x="19984" y="19494"/>
                  <a:pt x="20057" y="19630"/>
                </a:cubicBezTo>
                <a:cubicBezTo>
                  <a:pt x="20131" y="19630"/>
                  <a:pt x="20278" y="19698"/>
                  <a:pt x="20351" y="19766"/>
                </a:cubicBezTo>
                <a:cubicBezTo>
                  <a:pt x="20424" y="19834"/>
                  <a:pt x="20571" y="19902"/>
                  <a:pt x="20645" y="19970"/>
                </a:cubicBezTo>
                <a:cubicBezTo>
                  <a:pt x="20718" y="20038"/>
                  <a:pt x="20865" y="20106"/>
                  <a:pt x="20939" y="20106"/>
                </a:cubicBezTo>
                <a:cubicBezTo>
                  <a:pt x="20939" y="20106"/>
                  <a:pt x="21086" y="20174"/>
                  <a:pt x="21086" y="20174"/>
                </a:cubicBezTo>
                <a:cubicBezTo>
                  <a:pt x="21159" y="20106"/>
                  <a:pt x="21159" y="19902"/>
                  <a:pt x="21159" y="19766"/>
                </a:cubicBezTo>
                <a:cubicBezTo>
                  <a:pt x="21159" y="19698"/>
                  <a:pt x="21159" y="19562"/>
                  <a:pt x="21086" y="19494"/>
                </a:cubicBezTo>
                <a:cubicBezTo>
                  <a:pt x="21086" y="19426"/>
                  <a:pt x="21086" y="19223"/>
                  <a:pt x="21086" y="19087"/>
                </a:cubicBezTo>
                <a:cubicBezTo>
                  <a:pt x="21086" y="19019"/>
                  <a:pt x="21233" y="18815"/>
                  <a:pt x="21233" y="18747"/>
                </a:cubicBezTo>
                <a:cubicBezTo>
                  <a:pt x="21306" y="18679"/>
                  <a:pt x="21306" y="18408"/>
                  <a:pt x="21380" y="18340"/>
                </a:cubicBezTo>
                <a:cubicBezTo>
                  <a:pt x="21453" y="18340"/>
                  <a:pt x="21527" y="18340"/>
                  <a:pt x="21527" y="18340"/>
                </a:cubicBezTo>
                <a:cubicBezTo>
                  <a:pt x="21600" y="18408"/>
                  <a:pt x="21600" y="18611"/>
                  <a:pt x="21600" y="18679"/>
                </a:cubicBezTo>
                <a:cubicBezTo>
                  <a:pt x="21600" y="18747"/>
                  <a:pt x="21527" y="18815"/>
                  <a:pt x="21527" y="18883"/>
                </a:cubicBezTo>
                <a:cubicBezTo>
                  <a:pt x="21453" y="18951"/>
                  <a:pt x="21453" y="19223"/>
                  <a:pt x="21453" y="19291"/>
                </a:cubicBezTo>
                <a:cubicBezTo>
                  <a:pt x="21453" y="19426"/>
                  <a:pt x="21453" y="19766"/>
                  <a:pt x="21527" y="19902"/>
                </a:cubicBezTo>
                <a:close/>
              </a:path>
            </a:pathLst>
          </a:custGeom>
          <a:solidFill>
            <a:srgbClr val="DCDEE0"/>
          </a:solidFill>
          <a:ln w="25400">
            <a:solidFill>
              <a:srgbClr val="FFFFFF"/>
            </a:solidFill>
            <a:miter/>
          </a:ln>
        </p:spPr>
        <p:txBody>
          <a:bodyPr lIns="60960" tIns="60960" rIns="60960" bIns="60960"/>
          <a:lstStyle/>
          <a:p>
            <a:pPr defTabSz="457200">
              <a:defRPr sz="5600">
                <a:latin typeface="Gill Sans"/>
                <a:ea typeface="Gill Sans"/>
                <a:cs typeface="Gill Sans"/>
                <a:sym typeface="Gill Sans"/>
              </a:defRPr>
            </a:pPr>
            <a:endParaRPr sz="7465"/>
          </a:p>
        </p:txBody>
      </p:sp>
      <p:sp>
        <p:nvSpPr>
          <p:cNvPr id="12087" name="Shape 12087"/>
          <p:cNvSpPr/>
          <p:nvPr/>
        </p:nvSpPr>
        <p:spPr>
          <a:xfrm>
            <a:off x="6718000" y="1551707"/>
            <a:ext cx="4304283" cy="1215909"/>
          </a:xfrm>
          <a:prstGeom prst="rect">
            <a:avLst/>
          </a:prstGeom>
          <a:ln w="12700">
            <a:miter lim="400000"/>
          </a:ln>
        </p:spPr>
        <p:txBody>
          <a:bodyPr lIns="25400" tIns="25400" rIns="25400" bIns="25400" anchor="ctr"/>
          <a:lstStyle/>
          <a:p>
            <a:pPr lvl="0" algn="l">
              <a:lnSpc>
                <a:spcPct val="130000"/>
              </a:lnSpc>
              <a:defRPr sz="1800"/>
            </a:pPr>
            <a:r>
              <a:rPr sz="1065">
                <a:solidFill>
                  <a:srgbClr val="A6AAA9"/>
                </a:solidFill>
                <a:latin typeface="Roboto Bold"/>
                <a:ea typeface="Roboto Bold"/>
                <a:cs typeface="Roboto Bold"/>
                <a:sym typeface="Roboto Bold"/>
              </a:rPr>
              <a:t>Social Media</a:t>
            </a:r>
            <a:endParaRPr sz="1065">
              <a:solidFill>
                <a:srgbClr val="A6AAA9"/>
              </a:solidFill>
              <a:latin typeface="Roboto Bold"/>
              <a:ea typeface="Roboto Bold"/>
              <a:cs typeface="Roboto Bold"/>
              <a:sym typeface="Roboto Bold"/>
            </a:endParaRPr>
          </a:p>
          <a:p>
            <a:pPr lvl="0" algn="l">
              <a:lnSpc>
                <a:spcPct val="130000"/>
              </a:lnSpc>
              <a:defRPr sz="1800"/>
            </a:pPr>
            <a:r>
              <a:rPr sz="1065">
                <a:solidFill>
                  <a:srgbClr val="A6AAA9"/>
                </a:solidFill>
                <a:latin typeface="Roboto Regular"/>
                <a:ea typeface="Roboto Regular"/>
                <a:cs typeface="Roboto Regular"/>
                <a:sym typeface="Roboto Regular"/>
              </a:rPr>
              <a:t>Aenean commodo ligula eget dolor. Aenean massa. Cum sociis natoque penatibus et magnis dis parturient montes, nascetur ridiculus mus. Donec quam felis.</a:t>
            </a:r>
            <a:endParaRPr sz="1065">
              <a:solidFill>
                <a:srgbClr val="A6AAA9"/>
              </a:solidFill>
              <a:latin typeface="Roboto Regular"/>
              <a:ea typeface="Roboto Regular"/>
              <a:cs typeface="Roboto Regular"/>
              <a:sym typeface="Roboto Regular"/>
            </a:endParaRPr>
          </a:p>
        </p:txBody>
      </p:sp>
      <p:grpSp>
        <p:nvGrpSpPr>
          <p:cNvPr id="12122" name="Group 12122"/>
          <p:cNvGrpSpPr/>
          <p:nvPr/>
        </p:nvGrpSpPr>
        <p:grpSpPr>
          <a:xfrm>
            <a:off x="6718001" y="3153573"/>
            <a:ext cx="4502793" cy="1778614"/>
            <a:chExt cx="9005586" cy="3557227"/>
          </a:xfrm>
        </p:grpSpPr>
        <p:sp>
          <p:nvSpPr>
            <p:cNvPr id="12088" name="Shape 12088"/>
            <p:cNvSpPr/>
            <p:nvPr/>
          </p:nvSpPr>
          <p:spPr>
            <a:xfrm>
              <a:off x="0" y="2769063"/>
              <a:ext cx="1321120" cy="394084"/>
            </a:xfrm>
            <a:prstGeom prst="rect">
              <a:avLst/>
            </a:prstGeom>
            <a:noFill/>
            <a:ln w="12700" cap="flat">
              <a:noFill/>
              <a:miter lim="400000"/>
            </a:ln>
            <a:effectLst/>
          </p:spPr>
          <p:txBody>
            <a:bodyPr wrap="square" lIns="0" tIns="0" rIns="0" bIns="0" numCol="1" anchor="t">
              <a:spAutoFit/>
            </a:bodyPr>
            <a:lstStyle>
              <a:lvl1pPr>
                <a:lnSpc>
                  <a:spcPct val="120000"/>
                </a:lnSpc>
                <a:defRPr sz="2000">
                  <a:latin typeface="Roboto Light"/>
                  <a:ea typeface="Roboto Light"/>
                  <a:cs typeface="Roboto Light"/>
                  <a:sym typeface="Roboto Light"/>
                </a:defRPr>
              </a:lvl1pPr>
            </a:lstStyle>
            <a:p>
              <a:pPr lvl="0">
                <a:defRPr sz="1800"/>
              </a:pPr>
              <a:r>
                <a:rPr sz="1065">
                  <a:solidFill>
                    <a:schemeClr val="tx2"/>
                  </a:solidFill>
                </a:rPr>
                <a:t>665.5k</a:t>
              </a:r>
              <a:endParaRPr sz="1065">
                <a:solidFill>
                  <a:schemeClr val="tx2"/>
                </a:solidFill>
              </a:endParaRPr>
            </a:p>
          </p:txBody>
        </p:sp>
        <p:sp>
          <p:nvSpPr>
            <p:cNvPr id="12089" name="Shape 12089"/>
            <p:cNvSpPr/>
            <p:nvPr/>
          </p:nvSpPr>
          <p:spPr>
            <a:xfrm>
              <a:off x="1776512" y="2769063"/>
              <a:ext cx="1575800" cy="788164"/>
            </a:xfrm>
            <a:prstGeom prst="rect">
              <a:avLst/>
            </a:prstGeom>
            <a:noFill/>
            <a:ln w="12700" cap="flat">
              <a:noFill/>
              <a:miter lim="400000"/>
            </a:ln>
            <a:effectLst/>
          </p:spPr>
          <p:txBody>
            <a:bodyPr wrap="square" lIns="0" tIns="0" rIns="0" bIns="0" numCol="1" anchor="t">
              <a:spAutoFit/>
            </a:bodyPr>
            <a:lstStyle>
              <a:lvl1pPr>
                <a:lnSpc>
                  <a:spcPct val="120000"/>
                </a:lnSpc>
                <a:defRPr sz="2000">
                  <a:latin typeface="Roboto Light"/>
                  <a:ea typeface="Roboto Light"/>
                  <a:cs typeface="Roboto Light"/>
                  <a:sym typeface="Roboto Light"/>
                </a:defRPr>
              </a:lvl1pPr>
            </a:lstStyle>
            <a:p>
              <a:pPr lvl="0">
                <a:defRPr sz="1800"/>
              </a:pPr>
              <a:r>
                <a:rPr sz="1065">
                  <a:solidFill>
                    <a:schemeClr val="tx2"/>
                  </a:solidFill>
                </a:rPr>
                <a:t>6.2 millions</a:t>
              </a:r>
              <a:endParaRPr sz="1065">
                <a:solidFill>
                  <a:schemeClr val="tx2"/>
                </a:solidFill>
              </a:endParaRPr>
            </a:p>
          </p:txBody>
        </p:sp>
        <p:sp>
          <p:nvSpPr>
            <p:cNvPr id="12090" name="Shape 12090"/>
            <p:cNvSpPr/>
            <p:nvPr/>
          </p:nvSpPr>
          <p:spPr>
            <a:xfrm>
              <a:off x="3861282" y="2769063"/>
              <a:ext cx="1321120" cy="394084"/>
            </a:xfrm>
            <a:prstGeom prst="rect">
              <a:avLst/>
            </a:prstGeom>
            <a:noFill/>
            <a:ln w="12700" cap="flat">
              <a:noFill/>
              <a:miter lim="400000"/>
            </a:ln>
            <a:effectLst/>
          </p:spPr>
          <p:txBody>
            <a:bodyPr wrap="square" lIns="0" tIns="0" rIns="0" bIns="0" numCol="1" anchor="t">
              <a:spAutoFit/>
            </a:bodyPr>
            <a:lstStyle>
              <a:lvl1pPr>
                <a:lnSpc>
                  <a:spcPct val="120000"/>
                </a:lnSpc>
                <a:defRPr sz="2000">
                  <a:latin typeface="Roboto Light"/>
                  <a:ea typeface="Roboto Light"/>
                  <a:cs typeface="Roboto Light"/>
                  <a:sym typeface="Roboto Light"/>
                </a:defRPr>
              </a:lvl1pPr>
            </a:lstStyle>
            <a:p>
              <a:pPr lvl="0">
                <a:defRPr sz="1800"/>
              </a:pPr>
              <a:r>
                <a:rPr sz="1065">
                  <a:solidFill>
                    <a:schemeClr val="tx2"/>
                  </a:solidFill>
                </a:rPr>
                <a:t>235.25k</a:t>
              </a:r>
              <a:endParaRPr sz="1065">
                <a:solidFill>
                  <a:schemeClr val="tx2"/>
                </a:solidFill>
              </a:endParaRPr>
            </a:p>
          </p:txBody>
        </p:sp>
        <p:sp>
          <p:nvSpPr>
            <p:cNvPr id="12091" name="Shape 12091"/>
            <p:cNvSpPr/>
            <p:nvPr/>
          </p:nvSpPr>
          <p:spPr>
            <a:xfrm>
              <a:off x="5797426" y="2769063"/>
              <a:ext cx="1321120" cy="788164"/>
            </a:xfrm>
            <a:prstGeom prst="rect">
              <a:avLst/>
            </a:prstGeom>
            <a:noFill/>
            <a:ln w="12700" cap="flat">
              <a:noFill/>
              <a:miter lim="400000"/>
            </a:ln>
            <a:effectLst/>
          </p:spPr>
          <p:txBody>
            <a:bodyPr wrap="square" lIns="0" tIns="0" rIns="0" bIns="0" numCol="1" anchor="t">
              <a:spAutoFit/>
            </a:bodyPr>
            <a:lstStyle>
              <a:lvl1pPr>
                <a:lnSpc>
                  <a:spcPct val="120000"/>
                </a:lnSpc>
                <a:defRPr sz="2000">
                  <a:latin typeface="Roboto Light"/>
                  <a:ea typeface="Roboto Light"/>
                  <a:cs typeface="Roboto Light"/>
                  <a:sym typeface="Roboto Light"/>
                </a:defRPr>
              </a:lvl1pPr>
            </a:lstStyle>
            <a:p>
              <a:pPr lvl="0">
                <a:defRPr sz="1800"/>
              </a:pPr>
              <a:r>
                <a:rPr sz="1065">
                  <a:solidFill>
                    <a:schemeClr val="tx2"/>
                  </a:solidFill>
                </a:rPr>
                <a:t>4 millions</a:t>
              </a:r>
              <a:endParaRPr sz="1065">
                <a:solidFill>
                  <a:schemeClr val="tx2"/>
                </a:solidFill>
              </a:endParaRPr>
            </a:p>
          </p:txBody>
        </p:sp>
        <p:sp>
          <p:nvSpPr>
            <p:cNvPr id="12092" name="Shape 12092"/>
            <p:cNvSpPr/>
            <p:nvPr/>
          </p:nvSpPr>
          <p:spPr>
            <a:xfrm>
              <a:off x="7684466" y="2769061"/>
              <a:ext cx="1321120" cy="394084"/>
            </a:xfrm>
            <a:prstGeom prst="rect">
              <a:avLst/>
            </a:prstGeom>
            <a:noFill/>
            <a:ln w="12700" cap="flat">
              <a:noFill/>
              <a:miter lim="400000"/>
            </a:ln>
            <a:effectLst/>
          </p:spPr>
          <p:txBody>
            <a:bodyPr wrap="square" lIns="0" tIns="0" rIns="0" bIns="0" numCol="1" anchor="t">
              <a:spAutoFit/>
            </a:bodyPr>
            <a:lstStyle>
              <a:lvl1pPr>
                <a:lnSpc>
                  <a:spcPct val="120000"/>
                </a:lnSpc>
                <a:defRPr sz="2000">
                  <a:latin typeface="Roboto Light"/>
                  <a:ea typeface="Roboto Light"/>
                  <a:cs typeface="Roboto Light"/>
                  <a:sym typeface="Roboto Light"/>
                </a:defRPr>
              </a:lvl1pPr>
            </a:lstStyle>
            <a:p>
              <a:pPr lvl="0">
                <a:defRPr sz="1800"/>
              </a:pPr>
              <a:r>
                <a:rPr sz="1065">
                  <a:solidFill>
                    <a:schemeClr val="tx2"/>
                  </a:solidFill>
                </a:rPr>
                <a:t>685k</a:t>
              </a:r>
              <a:endParaRPr sz="1065">
                <a:solidFill>
                  <a:schemeClr val="tx2"/>
                </a:solidFill>
              </a:endParaRPr>
            </a:p>
          </p:txBody>
        </p:sp>
        <p:grpSp>
          <p:nvGrpSpPr>
            <p:cNvPr id="12098" name="Group 12098"/>
            <p:cNvGrpSpPr/>
            <p:nvPr/>
          </p:nvGrpSpPr>
          <p:grpSpPr>
            <a:xfrm>
              <a:off x="303466" y="0"/>
              <a:ext cx="763462" cy="2573596"/>
              <a:chExt cx="763460" cy="2573595"/>
            </a:xfrm>
          </p:grpSpPr>
          <p:sp>
            <p:nvSpPr>
              <p:cNvPr id="12093" name="Shape 12093"/>
              <p:cNvSpPr/>
              <p:nvPr/>
            </p:nvSpPr>
            <p:spPr>
              <a:xfrm>
                <a:off x="730" y="0"/>
                <a:ext cx="762001" cy="2573596"/>
              </a:xfrm>
              <a:prstGeom prst="rect">
                <a:avLst/>
              </a:prstGeom>
              <a:solidFill>
                <a:srgbClr val="E6E7EA"/>
              </a:solidFill>
              <a:ln w="12700" cap="flat">
                <a:noFill/>
                <a:miter lim="400000"/>
              </a:ln>
              <a:effectLst/>
            </p:spPr>
            <p:txBody>
              <a:bodyPr wrap="square" lIns="0" tIns="0" rIns="0" bIns="0" numCol="1" anchor="ctr">
                <a:noAutofit/>
              </a:bodyPr>
              <a:lstStyle/>
              <a:p>
                <a:pPr lvl="0">
                  <a:defRPr sz="3200">
                    <a:solidFill>
                      <a:srgbClr val="FFFFFF"/>
                    </a:solidFill>
                  </a:defRPr>
                </a:pPr>
                <a:endParaRPr sz="4265"/>
              </a:p>
            </p:txBody>
          </p:sp>
          <p:sp>
            <p:nvSpPr>
              <p:cNvPr id="12094" name="Shape 12094"/>
              <p:cNvSpPr/>
              <p:nvPr/>
            </p:nvSpPr>
            <p:spPr>
              <a:xfrm>
                <a:off x="730" y="702119"/>
                <a:ext cx="762001" cy="1871477"/>
              </a:xfrm>
              <a:prstGeom prst="rect">
                <a:avLst/>
              </a:prstGeom>
              <a:solidFill>
                <a:schemeClr val="accent1"/>
              </a:solidFill>
              <a:ln w="12700" cap="flat">
                <a:noFill/>
                <a:miter lim="400000"/>
              </a:ln>
              <a:effectLst/>
            </p:spPr>
            <p:txBody>
              <a:bodyPr wrap="square" lIns="0" tIns="0" rIns="0" bIns="0" numCol="1" anchor="ctr">
                <a:noAutofit/>
              </a:bodyPr>
              <a:lstStyle/>
              <a:p>
                <a:pPr lvl="0">
                  <a:defRPr sz="3200">
                    <a:solidFill>
                      <a:srgbClr val="FFFFFF"/>
                    </a:solidFill>
                  </a:defRPr>
                </a:pPr>
                <a:endParaRPr sz="4265"/>
              </a:p>
            </p:txBody>
          </p:sp>
          <p:grpSp>
            <p:nvGrpSpPr>
              <p:cNvPr id="12097" name="Group 12097"/>
              <p:cNvGrpSpPr/>
              <p:nvPr/>
            </p:nvGrpSpPr>
            <p:grpSpPr>
              <a:xfrm>
                <a:off x="-1" y="352616"/>
                <a:ext cx="763462" cy="763461"/>
                <a:chExt cx="763460" cy="763460"/>
              </a:xfrm>
            </p:grpSpPr>
            <p:sp>
              <p:nvSpPr>
                <p:cNvPr id="12095" name="Shape 12095"/>
                <p:cNvSpPr/>
                <p:nvPr/>
              </p:nvSpPr>
              <p:spPr>
                <a:xfrm>
                  <a:off x="-1" y="-1"/>
                  <a:ext cx="763462" cy="763462"/>
                </a:xfrm>
                <a:custGeom>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lumMod val="75000"/>
                  </a:schemeClr>
                </a:solidFill>
                <a:ln w="12700" cap="flat">
                  <a:noFill/>
                  <a:miter lim="400000"/>
                </a:ln>
                <a:effectLst/>
              </p:spPr>
              <p:txBody>
                <a:bodyPr wrap="square" lIns="0" tIns="0" rIns="0" bIns="0" numCol="1" anchor="ctr">
                  <a:noAutofit/>
                </a:bodyPr>
                <a:lstStyle/>
                <a:p>
                  <a:pPr lvl="0">
                    <a:defRPr sz="3200"/>
                  </a:pPr>
                  <a:endParaRPr sz="4265"/>
                </a:p>
              </p:txBody>
            </p:sp>
            <p:sp>
              <p:nvSpPr>
                <p:cNvPr id="12096" name="Shape 12096"/>
                <p:cNvSpPr/>
                <p:nvPr/>
              </p:nvSpPr>
              <p:spPr>
                <a:xfrm>
                  <a:off x="257948" y="172806"/>
                  <a:ext cx="214812" cy="427177"/>
                </a:xfrm>
                <a:custGeom>
                  <a:cxnLst>
                    <a:cxn ang="0">
                      <a:pos x="wd2" y="hd2"/>
                    </a:cxn>
                    <a:cxn ang="5400000">
                      <a:pos x="wd2" y="hd2"/>
                    </a:cxn>
                    <a:cxn ang="10800000">
                      <a:pos x="wd2" y="hd2"/>
                    </a:cxn>
                    <a:cxn ang="16200000">
                      <a:pos x="wd2" y="hd2"/>
                    </a:cxn>
                  </a:cxnLst>
                  <a:rect l="0" t="0" r="r" b="b"/>
                  <a:pathLst>
                    <a:path w="21600" h="21600" extrusionOk="0">
                      <a:moveTo>
                        <a:pt x="4675" y="4169"/>
                      </a:moveTo>
                      <a:cubicBezTo>
                        <a:pt x="4675" y="4035"/>
                        <a:pt x="4710" y="3743"/>
                        <a:pt x="4791" y="3297"/>
                      </a:cubicBezTo>
                      <a:cubicBezTo>
                        <a:pt x="4866" y="2854"/>
                        <a:pt x="5202" y="2383"/>
                        <a:pt x="5802" y="1895"/>
                      </a:cubicBezTo>
                      <a:cubicBezTo>
                        <a:pt x="6401" y="1406"/>
                        <a:pt x="7363" y="967"/>
                        <a:pt x="8707" y="580"/>
                      </a:cubicBezTo>
                      <a:cubicBezTo>
                        <a:pt x="10042" y="196"/>
                        <a:pt x="11975" y="0"/>
                        <a:pt x="14499" y="0"/>
                      </a:cubicBezTo>
                      <a:lnTo>
                        <a:pt x="21600" y="0"/>
                      </a:lnTo>
                      <a:lnTo>
                        <a:pt x="21600" y="3895"/>
                      </a:lnTo>
                      <a:lnTo>
                        <a:pt x="16397" y="3895"/>
                      </a:lnTo>
                      <a:cubicBezTo>
                        <a:pt x="15889" y="3895"/>
                        <a:pt x="15407" y="3990"/>
                        <a:pt x="14972" y="4181"/>
                      </a:cubicBezTo>
                      <a:cubicBezTo>
                        <a:pt x="14545" y="4373"/>
                        <a:pt x="14318" y="4557"/>
                        <a:pt x="14318" y="4725"/>
                      </a:cubicBezTo>
                      <a:lnTo>
                        <a:pt x="14318" y="7145"/>
                      </a:lnTo>
                      <a:lnTo>
                        <a:pt x="21600" y="7145"/>
                      </a:lnTo>
                      <a:cubicBezTo>
                        <a:pt x="21527" y="7621"/>
                        <a:pt x="21436" y="8081"/>
                        <a:pt x="21347" y="8529"/>
                      </a:cubicBezTo>
                      <a:lnTo>
                        <a:pt x="21056" y="9702"/>
                      </a:lnTo>
                      <a:cubicBezTo>
                        <a:pt x="20936" y="10099"/>
                        <a:pt x="20819" y="10469"/>
                        <a:pt x="20710" y="10807"/>
                      </a:cubicBezTo>
                      <a:lnTo>
                        <a:pt x="14272" y="10807"/>
                      </a:lnTo>
                      <a:lnTo>
                        <a:pt x="14272" y="21600"/>
                      </a:lnTo>
                      <a:lnTo>
                        <a:pt x="4675" y="21600"/>
                      </a:lnTo>
                      <a:lnTo>
                        <a:pt x="4675" y="10807"/>
                      </a:lnTo>
                      <a:lnTo>
                        <a:pt x="0" y="10807"/>
                      </a:lnTo>
                      <a:lnTo>
                        <a:pt x="0" y="7145"/>
                      </a:lnTo>
                      <a:lnTo>
                        <a:pt x="4675" y="7145"/>
                      </a:lnTo>
                      <a:cubicBezTo>
                        <a:pt x="4675" y="7145"/>
                        <a:pt x="4675" y="4169"/>
                        <a:pt x="4675" y="4169"/>
                      </a:cubicBezTo>
                      <a:close/>
                    </a:path>
                  </a:pathLst>
                </a:custGeom>
                <a:solidFill>
                  <a:srgbClr val="FFFFFF"/>
                </a:solidFill>
                <a:ln w="12700" cap="flat">
                  <a:noFill/>
                  <a:miter lim="400000"/>
                </a:ln>
                <a:effectLst/>
              </p:spPr>
              <p:txBody>
                <a:bodyPr wrap="square" lIns="0" tIns="0" rIns="0" bIns="0" numCol="1" anchor="ctr">
                  <a:noAutofit/>
                </a:bodyP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p>
              </p:txBody>
            </p:sp>
          </p:grpSp>
        </p:grpSp>
        <p:grpSp>
          <p:nvGrpSpPr>
            <p:cNvPr id="12104" name="Group 12104"/>
            <p:cNvGrpSpPr/>
            <p:nvPr/>
          </p:nvGrpSpPr>
          <p:grpSpPr>
            <a:xfrm>
              <a:off x="7917811" y="0"/>
              <a:ext cx="763461" cy="2573596"/>
              <a:chExt cx="763460" cy="2573595"/>
            </a:xfrm>
          </p:grpSpPr>
          <p:grpSp>
            <p:nvGrpSpPr>
              <p:cNvPr id="12102" name="Group 12102"/>
              <p:cNvGrpSpPr/>
              <p:nvPr/>
            </p:nvGrpSpPr>
            <p:grpSpPr>
              <a:xfrm>
                <a:off x="-1" y="0"/>
                <a:ext cx="763462" cy="2573596"/>
                <a:chExt cx="763460" cy="2573595"/>
              </a:xfrm>
            </p:grpSpPr>
            <p:sp>
              <p:nvSpPr>
                <p:cNvPr id="12099" name="Shape 12099"/>
                <p:cNvSpPr/>
                <p:nvPr/>
              </p:nvSpPr>
              <p:spPr>
                <a:xfrm>
                  <a:off x="730" y="0"/>
                  <a:ext cx="762001" cy="2573596"/>
                </a:xfrm>
                <a:prstGeom prst="rect">
                  <a:avLst/>
                </a:prstGeom>
                <a:solidFill>
                  <a:srgbClr val="E6E7EA"/>
                </a:solidFill>
                <a:ln w="12700" cap="flat">
                  <a:noFill/>
                  <a:miter lim="400000"/>
                </a:ln>
                <a:effectLst/>
              </p:spPr>
              <p:txBody>
                <a:bodyPr wrap="square" lIns="0" tIns="0" rIns="0" bIns="0" numCol="1" anchor="ctr">
                  <a:noAutofit/>
                </a:bodyPr>
                <a:lstStyle/>
                <a:p>
                  <a:pPr lvl="0">
                    <a:defRPr sz="3200">
                      <a:solidFill>
                        <a:srgbClr val="FFFFFF"/>
                      </a:solidFill>
                    </a:defRPr>
                  </a:pPr>
                  <a:endParaRPr sz="4265"/>
                </a:p>
              </p:txBody>
            </p:sp>
            <p:sp>
              <p:nvSpPr>
                <p:cNvPr id="12100" name="Shape 12100"/>
                <p:cNvSpPr/>
                <p:nvPr/>
              </p:nvSpPr>
              <p:spPr>
                <a:xfrm>
                  <a:off x="730" y="1382498"/>
                  <a:ext cx="762001" cy="1191098"/>
                </a:xfrm>
                <a:prstGeom prst="rect">
                  <a:avLst/>
                </a:prstGeom>
                <a:solidFill>
                  <a:schemeClr val="tx1">
                    <a:lumMod val="90000"/>
                    <a:lumOff val="10000"/>
                  </a:schemeClr>
                </a:solidFill>
                <a:ln w="12700" cap="flat">
                  <a:noFill/>
                  <a:miter lim="400000"/>
                </a:ln>
                <a:effectLst/>
              </p:spPr>
              <p:txBody>
                <a:bodyPr wrap="square" lIns="0" tIns="0" rIns="0" bIns="0" numCol="1" anchor="ctr">
                  <a:noAutofit/>
                </a:bodyPr>
                <a:lstStyle/>
                <a:p>
                  <a:pPr lvl="0">
                    <a:defRPr sz="3200">
                      <a:solidFill>
                        <a:srgbClr val="FFFFFF"/>
                      </a:solidFill>
                    </a:defRPr>
                  </a:pPr>
                  <a:endParaRPr sz="4265"/>
                </a:p>
              </p:txBody>
            </p:sp>
            <p:sp>
              <p:nvSpPr>
                <p:cNvPr id="12101" name="Shape 12101"/>
                <p:cNvSpPr/>
                <p:nvPr/>
              </p:nvSpPr>
              <p:spPr>
                <a:xfrm>
                  <a:off x="-1" y="1009706"/>
                  <a:ext cx="763462" cy="763462"/>
                </a:xfrm>
                <a:custGeom>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solidFill>
                <a:ln w="12700" cap="flat">
                  <a:noFill/>
                  <a:miter lim="400000"/>
                </a:ln>
                <a:effectLst/>
              </p:spPr>
              <p:txBody>
                <a:bodyPr wrap="square" lIns="0" tIns="0" rIns="0" bIns="0" numCol="1" anchor="ctr">
                  <a:noAutofit/>
                </a:bodyPr>
                <a:lstStyle/>
                <a:p>
                  <a:pPr lvl="0">
                    <a:defRPr sz="3200"/>
                  </a:pPr>
                  <a:endParaRPr sz="4265"/>
                </a:p>
              </p:txBody>
            </p:sp>
          </p:grpSp>
          <p:sp>
            <p:nvSpPr>
              <p:cNvPr id="12103" name="Shape 12103"/>
              <p:cNvSpPr/>
              <p:nvPr/>
            </p:nvSpPr>
            <p:spPr>
              <a:xfrm>
                <a:off x="258567" y="1167012"/>
                <a:ext cx="312275" cy="419447"/>
              </a:xfrm>
              <a:custGeom>
                <a:cxnLst>
                  <a:cxn ang="0">
                    <a:pos x="wd2" y="hd2"/>
                  </a:cxn>
                  <a:cxn ang="5400000">
                    <a:pos x="wd2" y="hd2"/>
                  </a:cxn>
                  <a:cxn ang="10800000">
                    <a:pos x="wd2" y="hd2"/>
                  </a:cxn>
                  <a:cxn ang="16200000">
                    <a:pos x="wd2" y="hd2"/>
                  </a:cxn>
                </a:cxnLst>
                <a:rect l="0" t="0" r="r" b="b"/>
                <a:pathLst>
                  <a:path w="21600" h="21600" extrusionOk="0">
                    <a:moveTo>
                      <a:pt x="17976" y="16199"/>
                    </a:moveTo>
                    <a:lnTo>
                      <a:pt x="10817" y="16199"/>
                    </a:lnTo>
                    <a:cubicBezTo>
                      <a:pt x="9822" y="16199"/>
                      <a:pt x="8975" y="15940"/>
                      <a:pt x="8280" y="15419"/>
                    </a:cubicBezTo>
                    <a:cubicBezTo>
                      <a:pt x="7581" y="14898"/>
                      <a:pt x="7236" y="14268"/>
                      <a:pt x="7236" y="13523"/>
                    </a:cubicBezTo>
                    <a:lnTo>
                      <a:pt x="7236" y="11626"/>
                    </a:lnTo>
                    <a:lnTo>
                      <a:pt x="17438" y="11626"/>
                    </a:lnTo>
                    <a:cubicBezTo>
                      <a:pt x="18357" y="11626"/>
                      <a:pt x="19150" y="11381"/>
                      <a:pt x="19808" y="10891"/>
                    </a:cubicBezTo>
                    <a:cubicBezTo>
                      <a:pt x="20466" y="10398"/>
                      <a:pt x="20797" y="9810"/>
                      <a:pt x="20797" y="9123"/>
                    </a:cubicBezTo>
                    <a:cubicBezTo>
                      <a:pt x="20797" y="8435"/>
                      <a:pt x="20466" y="7847"/>
                      <a:pt x="19807" y="7356"/>
                    </a:cubicBezTo>
                    <a:cubicBezTo>
                      <a:pt x="19146" y="6866"/>
                      <a:pt x="18351" y="6620"/>
                      <a:pt x="17426" y="6620"/>
                    </a:cubicBezTo>
                    <a:lnTo>
                      <a:pt x="7236" y="6620"/>
                    </a:lnTo>
                    <a:lnTo>
                      <a:pt x="7236" y="2701"/>
                    </a:lnTo>
                    <a:cubicBezTo>
                      <a:pt x="7236" y="1959"/>
                      <a:pt x="6880" y="1324"/>
                      <a:pt x="6175" y="796"/>
                    </a:cubicBezTo>
                    <a:cubicBezTo>
                      <a:pt x="5473" y="266"/>
                      <a:pt x="4623" y="0"/>
                      <a:pt x="3638" y="0"/>
                    </a:cubicBezTo>
                    <a:cubicBezTo>
                      <a:pt x="2623" y="0"/>
                      <a:pt x="1760" y="261"/>
                      <a:pt x="1056" y="781"/>
                    </a:cubicBezTo>
                    <a:cubicBezTo>
                      <a:pt x="353" y="1300"/>
                      <a:pt x="0" y="1941"/>
                      <a:pt x="0" y="2704"/>
                    </a:cubicBezTo>
                    <a:lnTo>
                      <a:pt x="0" y="13524"/>
                    </a:lnTo>
                    <a:cubicBezTo>
                      <a:pt x="0" y="15752"/>
                      <a:pt x="1056" y="17652"/>
                      <a:pt x="3172" y="19231"/>
                    </a:cubicBezTo>
                    <a:cubicBezTo>
                      <a:pt x="5287" y="20811"/>
                      <a:pt x="7839" y="21600"/>
                      <a:pt x="10822" y="21600"/>
                    </a:cubicBezTo>
                    <a:lnTo>
                      <a:pt x="17978" y="21600"/>
                    </a:lnTo>
                    <a:cubicBezTo>
                      <a:pt x="18972" y="21600"/>
                      <a:pt x="19826" y="21334"/>
                      <a:pt x="20535" y="20805"/>
                    </a:cubicBezTo>
                    <a:cubicBezTo>
                      <a:pt x="21245" y="20278"/>
                      <a:pt x="21600" y="19641"/>
                      <a:pt x="21600" y="18900"/>
                    </a:cubicBezTo>
                    <a:cubicBezTo>
                      <a:pt x="21600" y="18159"/>
                      <a:pt x="21245" y="17524"/>
                      <a:pt x="20535" y="16995"/>
                    </a:cubicBezTo>
                    <a:cubicBezTo>
                      <a:pt x="19826" y="16466"/>
                      <a:pt x="18971" y="16199"/>
                      <a:pt x="17976" y="16199"/>
                    </a:cubicBezTo>
                    <a:cubicBezTo>
                      <a:pt x="17976" y="16199"/>
                      <a:pt x="17976" y="16199"/>
                      <a:pt x="17976" y="16199"/>
                    </a:cubicBezTo>
                    <a:close/>
                  </a:path>
                </a:pathLst>
              </a:custGeom>
              <a:solidFill>
                <a:srgbClr val="FFFFFF"/>
              </a:solidFill>
              <a:ln w="12700" cap="flat">
                <a:noFill/>
                <a:miter lim="400000"/>
              </a:ln>
              <a:effectLst/>
            </p:spPr>
            <p:txBody>
              <a:bodyPr wrap="square" lIns="0" tIns="0" rIns="0" bIns="0" numCol="1" anchor="ctr">
                <a:noAutofit/>
              </a:bodyP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p>
            </p:txBody>
          </p:sp>
        </p:grpSp>
        <p:grpSp>
          <p:nvGrpSpPr>
            <p:cNvPr id="12110" name="Group 12110"/>
            <p:cNvGrpSpPr/>
            <p:nvPr/>
          </p:nvGrpSpPr>
          <p:grpSpPr>
            <a:xfrm>
              <a:off x="6014225" y="0"/>
              <a:ext cx="763461" cy="2573596"/>
              <a:chExt cx="763460" cy="2573595"/>
            </a:xfrm>
          </p:grpSpPr>
          <p:grpSp>
            <p:nvGrpSpPr>
              <p:cNvPr id="12108" name="Group 12108"/>
              <p:cNvGrpSpPr/>
              <p:nvPr/>
            </p:nvGrpSpPr>
            <p:grpSpPr>
              <a:xfrm>
                <a:off x="-1" y="0"/>
                <a:ext cx="763462" cy="2573596"/>
                <a:chExt cx="763460" cy="2573595"/>
              </a:xfrm>
            </p:grpSpPr>
            <p:sp>
              <p:nvSpPr>
                <p:cNvPr id="12105" name="Shape 12105"/>
                <p:cNvSpPr/>
                <p:nvPr/>
              </p:nvSpPr>
              <p:spPr>
                <a:xfrm>
                  <a:off x="730" y="0"/>
                  <a:ext cx="762001" cy="2573596"/>
                </a:xfrm>
                <a:prstGeom prst="rect">
                  <a:avLst/>
                </a:prstGeom>
                <a:solidFill>
                  <a:srgbClr val="E6E7EA"/>
                </a:solidFill>
                <a:ln w="12700" cap="flat">
                  <a:noFill/>
                  <a:miter lim="400000"/>
                </a:ln>
                <a:effectLst/>
              </p:spPr>
              <p:txBody>
                <a:bodyPr wrap="square" lIns="0" tIns="0" rIns="0" bIns="0" numCol="1" anchor="ctr">
                  <a:noAutofit/>
                </a:bodyPr>
                <a:lstStyle/>
                <a:p>
                  <a:pPr lvl="0">
                    <a:defRPr sz="3200">
                      <a:solidFill>
                        <a:srgbClr val="FFFFFF"/>
                      </a:solidFill>
                    </a:defRPr>
                  </a:pPr>
                  <a:endParaRPr sz="4265"/>
                </a:p>
              </p:txBody>
            </p:sp>
            <p:sp>
              <p:nvSpPr>
                <p:cNvPr id="12106" name="Shape 12106"/>
                <p:cNvSpPr/>
                <p:nvPr/>
              </p:nvSpPr>
              <p:spPr>
                <a:xfrm>
                  <a:off x="730" y="1849049"/>
                  <a:ext cx="762001" cy="724547"/>
                </a:xfrm>
                <a:prstGeom prst="rect">
                  <a:avLst/>
                </a:prstGeom>
                <a:solidFill>
                  <a:schemeClr val="accent5"/>
                </a:solidFill>
                <a:ln w="12700" cap="flat">
                  <a:noFill/>
                  <a:miter lim="400000"/>
                </a:ln>
                <a:effectLst/>
              </p:spPr>
              <p:txBody>
                <a:bodyPr wrap="square" lIns="0" tIns="0" rIns="0" bIns="0" numCol="1" anchor="ctr">
                  <a:noAutofit/>
                </a:bodyPr>
                <a:lstStyle/>
                <a:p>
                  <a:pPr lvl="0">
                    <a:defRPr sz="3200">
                      <a:solidFill>
                        <a:srgbClr val="FFFFFF"/>
                      </a:solidFill>
                    </a:defRPr>
                  </a:pPr>
                  <a:endParaRPr sz="4265"/>
                </a:p>
              </p:txBody>
            </p:sp>
            <p:sp>
              <p:nvSpPr>
                <p:cNvPr id="12107" name="Shape 12107"/>
                <p:cNvSpPr/>
                <p:nvPr/>
              </p:nvSpPr>
              <p:spPr>
                <a:xfrm>
                  <a:off x="-1" y="1467738"/>
                  <a:ext cx="763462" cy="763461"/>
                </a:xfrm>
                <a:custGeom>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5">
                    <a:lumMod val="75000"/>
                  </a:schemeClr>
                </a:solidFill>
                <a:ln w="12700" cap="flat">
                  <a:noFill/>
                  <a:miter lim="400000"/>
                </a:ln>
                <a:effectLst/>
              </p:spPr>
              <p:txBody>
                <a:bodyPr wrap="square" lIns="0" tIns="0" rIns="0" bIns="0" numCol="1" anchor="ctr">
                  <a:noAutofit/>
                </a:bodyPr>
                <a:lstStyle/>
                <a:p>
                  <a:pPr lvl="0">
                    <a:defRPr sz="3200"/>
                  </a:pPr>
                  <a:endParaRPr sz="4265"/>
                </a:p>
              </p:txBody>
            </p:sp>
          </p:grpSp>
          <p:sp>
            <p:nvSpPr>
              <p:cNvPr id="12109" name="Shape 12109"/>
              <p:cNvSpPr/>
              <p:nvPr/>
            </p:nvSpPr>
            <p:spPr>
              <a:xfrm>
                <a:off x="203136" y="1633797"/>
                <a:ext cx="357188" cy="459157"/>
              </a:xfrm>
              <a:custGeom>
                <a:cxnLst>
                  <a:cxn ang="0">
                    <a:pos x="wd2" y="hd2"/>
                  </a:cxn>
                  <a:cxn ang="5400000">
                    <a:pos x="wd2" y="hd2"/>
                  </a:cxn>
                  <a:cxn ang="10800000">
                    <a:pos x="wd2" y="hd2"/>
                  </a:cxn>
                  <a:cxn ang="16200000">
                    <a:pos x="wd2" y="hd2"/>
                  </a:cxn>
                </a:cxnLst>
                <a:rect l="0" t="0" r="r" b="b"/>
                <a:pathLst>
                  <a:path w="20794" h="21174" extrusionOk="0">
                    <a:moveTo>
                      <a:pt x="20671" y="5887"/>
                    </a:moveTo>
                    <a:cubicBezTo>
                      <a:pt x="19945" y="1706"/>
                      <a:pt x="14676" y="-426"/>
                      <a:pt x="9064" y="71"/>
                    </a:cubicBezTo>
                    <a:cubicBezTo>
                      <a:pt x="4618" y="465"/>
                      <a:pt x="198" y="3308"/>
                      <a:pt x="10" y="7379"/>
                    </a:cubicBezTo>
                    <a:cubicBezTo>
                      <a:pt x="-105" y="9860"/>
                      <a:pt x="784" y="11721"/>
                      <a:pt x="3770" y="12244"/>
                    </a:cubicBezTo>
                    <a:cubicBezTo>
                      <a:pt x="5058" y="10435"/>
                      <a:pt x="3353" y="10041"/>
                      <a:pt x="3086" y="8729"/>
                    </a:cubicBezTo>
                    <a:cubicBezTo>
                      <a:pt x="1992" y="3366"/>
                      <a:pt x="10891" y="-291"/>
                      <a:pt x="15549" y="3451"/>
                    </a:cubicBezTo>
                    <a:cubicBezTo>
                      <a:pt x="18778" y="6048"/>
                      <a:pt x="16649" y="14025"/>
                      <a:pt x="11452" y="13191"/>
                    </a:cubicBezTo>
                    <a:cubicBezTo>
                      <a:pt x="6471" y="12399"/>
                      <a:pt x="13893" y="6054"/>
                      <a:pt x="9920" y="4808"/>
                    </a:cubicBezTo>
                    <a:cubicBezTo>
                      <a:pt x="6690" y="3793"/>
                      <a:pt x="4968" y="7903"/>
                      <a:pt x="6502" y="9944"/>
                    </a:cubicBezTo>
                    <a:cubicBezTo>
                      <a:pt x="5606" y="13459"/>
                      <a:pt x="3672" y="16767"/>
                      <a:pt x="4455" y="21174"/>
                    </a:cubicBezTo>
                    <a:cubicBezTo>
                      <a:pt x="6993" y="19713"/>
                      <a:pt x="7850" y="16919"/>
                      <a:pt x="8551" y="14002"/>
                    </a:cubicBezTo>
                    <a:cubicBezTo>
                      <a:pt x="9830" y="14615"/>
                      <a:pt x="10516" y="15259"/>
                      <a:pt x="12137" y="15358"/>
                    </a:cubicBezTo>
                    <a:cubicBezTo>
                      <a:pt x="18145" y="15720"/>
                      <a:pt x="21495" y="10609"/>
                      <a:pt x="20671" y="5887"/>
                    </a:cubicBezTo>
                    <a:cubicBezTo>
                      <a:pt x="20671" y="5887"/>
                      <a:pt x="20671" y="5887"/>
                      <a:pt x="20671" y="5887"/>
                    </a:cubicBezTo>
                    <a:close/>
                  </a:path>
                </a:pathLst>
              </a:custGeom>
              <a:solidFill>
                <a:srgbClr val="FFFFFF"/>
              </a:solidFill>
              <a:ln w="12700" cap="flat">
                <a:noFill/>
                <a:miter lim="400000"/>
              </a:ln>
              <a:effectLst/>
            </p:spPr>
            <p:txBody>
              <a:bodyPr wrap="square" lIns="0" tIns="0" rIns="0" bIns="0" numCol="1" anchor="ctr">
                <a:noAutofit/>
              </a:bodyP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p>
            </p:txBody>
          </p:sp>
        </p:grpSp>
        <p:grpSp>
          <p:nvGrpSpPr>
            <p:cNvPr id="12115" name="Group 12115"/>
            <p:cNvGrpSpPr/>
            <p:nvPr/>
          </p:nvGrpSpPr>
          <p:grpSpPr>
            <a:xfrm>
              <a:off x="2207052" y="0"/>
              <a:ext cx="763462" cy="2573596"/>
              <a:chExt cx="763460" cy="2573595"/>
            </a:xfrm>
          </p:grpSpPr>
          <p:sp>
            <p:nvSpPr>
              <p:cNvPr id="12111" name="Shape 12111"/>
              <p:cNvSpPr/>
              <p:nvPr/>
            </p:nvSpPr>
            <p:spPr>
              <a:xfrm>
                <a:off x="730" y="0"/>
                <a:ext cx="762001" cy="2573596"/>
              </a:xfrm>
              <a:prstGeom prst="rect">
                <a:avLst/>
              </a:prstGeom>
              <a:solidFill>
                <a:srgbClr val="E6E7EA"/>
              </a:solidFill>
              <a:ln w="12700" cap="flat">
                <a:noFill/>
                <a:miter lim="400000"/>
              </a:ln>
              <a:effectLst/>
            </p:spPr>
            <p:txBody>
              <a:bodyPr wrap="square" lIns="0" tIns="0" rIns="0" bIns="0" numCol="1" anchor="ctr">
                <a:noAutofit/>
              </a:bodyPr>
              <a:lstStyle/>
              <a:p>
                <a:pPr lvl="0">
                  <a:defRPr sz="3200">
                    <a:solidFill>
                      <a:srgbClr val="FFFFFF"/>
                    </a:solidFill>
                  </a:defRPr>
                </a:pPr>
                <a:endParaRPr sz="4265"/>
              </a:p>
            </p:txBody>
          </p:sp>
          <p:sp>
            <p:nvSpPr>
              <p:cNvPr id="12112" name="Shape 12112"/>
              <p:cNvSpPr/>
              <p:nvPr/>
            </p:nvSpPr>
            <p:spPr>
              <a:xfrm>
                <a:off x="730" y="1625383"/>
                <a:ext cx="762001" cy="948213"/>
              </a:xfrm>
              <a:prstGeom prst="rect">
                <a:avLst/>
              </a:prstGeom>
              <a:solidFill>
                <a:schemeClr val="accent3"/>
              </a:solidFill>
              <a:ln w="12700" cap="flat">
                <a:noFill/>
                <a:miter lim="400000"/>
              </a:ln>
              <a:effectLst/>
            </p:spPr>
            <p:txBody>
              <a:bodyPr wrap="square" lIns="0" tIns="0" rIns="0" bIns="0" numCol="1" anchor="ctr">
                <a:noAutofit/>
              </a:bodyPr>
              <a:lstStyle/>
              <a:p>
                <a:pPr lvl="0">
                  <a:defRPr sz="3200">
                    <a:solidFill>
                      <a:srgbClr val="FFFFFF"/>
                    </a:solidFill>
                  </a:defRPr>
                </a:pPr>
                <a:endParaRPr sz="4265"/>
              </a:p>
            </p:txBody>
          </p:sp>
          <p:sp>
            <p:nvSpPr>
              <p:cNvPr id="12113" name="Shape 12113"/>
              <p:cNvSpPr/>
              <p:nvPr/>
            </p:nvSpPr>
            <p:spPr>
              <a:xfrm>
                <a:off x="-1" y="1190540"/>
                <a:ext cx="763462" cy="763461"/>
              </a:xfrm>
              <a:custGeom>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lumMod val="75000"/>
                </a:schemeClr>
              </a:solidFill>
              <a:ln w="12700" cap="flat">
                <a:noFill/>
                <a:miter lim="400000"/>
              </a:ln>
              <a:effectLst/>
            </p:spPr>
            <p:txBody>
              <a:bodyPr wrap="square" lIns="0" tIns="0" rIns="0" bIns="0" numCol="1" anchor="ctr">
                <a:noAutofit/>
              </a:bodyPr>
              <a:lstStyle/>
              <a:p>
                <a:pPr lvl="0">
                  <a:defRPr sz="3200"/>
                </a:pPr>
                <a:endParaRPr sz="4265"/>
              </a:p>
            </p:txBody>
          </p:sp>
          <p:sp>
            <p:nvSpPr>
              <p:cNvPr id="12114" name="Shape 12114"/>
              <p:cNvSpPr/>
              <p:nvPr/>
            </p:nvSpPr>
            <p:spPr>
              <a:xfrm>
                <a:off x="140944" y="1356872"/>
                <a:ext cx="481572" cy="430797"/>
              </a:xfrm>
              <a:custGeom>
                <a:cxnLst>
                  <a:cxn ang="0">
                    <a:pos x="wd2" y="hd2"/>
                  </a:cxn>
                  <a:cxn ang="5400000">
                    <a:pos x="wd2" y="hd2"/>
                  </a:cxn>
                  <a:cxn ang="10800000">
                    <a:pos x="wd2" y="hd2"/>
                  </a:cxn>
                  <a:cxn ang="16200000">
                    <a:pos x="wd2" y="hd2"/>
                  </a:cxn>
                </a:cxnLst>
                <a:rect l="0" t="0" r="r" b="b"/>
                <a:pathLst>
                  <a:path w="21600" h="21600" extrusionOk="0">
                    <a:moveTo>
                      <a:pt x="6667" y="0"/>
                    </a:moveTo>
                    <a:cubicBezTo>
                      <a:pt x="6043" y="0"/>
                      <a:pt x="5405" y="92"/>
                      <a:pt x="4780" y="334"/>
                    </a:cubicBezTo>
                    <a:cubicBezTo>
                      <a:pt x="2695" y="1137"/>
                      <a:pt x="1240" y="3108"/>
                      <a:pt x="1240" y="5148"/>
                    </a:cubicBezTo>
                    <a:cubicBezTo>
                      <a:pt x="1240" y="8039"/>
                      <a:pt x="3243" y="10218"/>
                      <a:pt x="5919" y="10287"/>
                    </a:cubicBezTo>
                    <a:cubicBezTo>
                      <a:pt x="5866" y="10518"/>
                      <a:pt x="5836" y="10703"/>
                      <a:pt x="5836" y="10923"/>
                    </a:cubicBezTo>
                    <a:cubicBezTo>
                      <a:pt x="5836" y="11367"/>
                      <a:pt x="5936" y="11827"/>
                      <a:pt x="6144" y="12155"/>
                    </a:cubicBezTo>
                    <a:lnTo>
                      <a:pt x="6075" y="12155"/>
                    </a:lnTo>
                    <a:cubicBezTo>
                      <a:pt x="3524" y="12155"/>
                      <a:pt x="1214" y="13594"/>
                      <a:pt x="340" y="15676"/>
                    </a:cubicBezTo>
                    <a:cubicBezTo>
                      <a:pt x="113" y="16218"/>
                      <a:pt x="0" y="16782"/>
                      <a:pt x="0" y="17319"/>
                    </a:cubicBezTo>
                    <a:cubicBezTo>
                      <a:pt x="0" y="17848"/>
                      <a:pt x="120" y="18363"/>
                      <a:pt x="358" y="18838"/>
                    </a:cubicBezTo>
                    <a:cubicBezTo>
                      <a:pt x="910" y="19937"/>
                      <a:pt x="2085" y="20796"/>
                      <a:pt x="3678" y="21246"/>
                    </a:cubicBezTo>
                    <a:cubicBezTo>
                      <a:pt x="4503" y="21477"/>
                      <a:pt x="5389" y="21600"/>
                      <a:pt x="6309" y="21600"/>
                    </a:cubicBezTo>
                    <a:cubicBezTo>
                      <a:pt x="7134" y="21600"/>
                      <a:pt x="7920" y="21482"/>
                      <a:pt x="8646" y="21246"/>
                    </a:cubicBezTo>
                    <a:cubicBezTo>
                      <a:pt x="10914" y="20510"/>
                      <a:pt x="12384" y="18641"/>
                      <a:pt x="12384" y="16487"/>
                    </a:cubicBezTo>
                    <a:cubicBezTo>
                      <a:pt x="12384" y="14419"/>
                      <a:pt x="11791" y="13185"/>
                      <a:pt x="10194" y="11924"/>
                    </a:cubicBezTo>
                    <a:cubicBezTo>
                      <a:pt x="9509" y="11383"/>
                      <a:pt x="8886" y="10584"/>
                      <a:pt x="8876" y="10338"/>
                    </a:cubicBezTo>
                    <a:cubicBezTo>
                      <a:pt x="8876" y="9899"/>
                      <a:pt x="8914" y="9684"/>
                      <a:pt x="9804" y="8906"/>
                    </a:cubicBezTo>
                    <a:cubicBezTo>
                      <a:pt x="10958" y="7898"/>
                      <a:pt x="11590" y="6570"/>
                      <a:pt x="11590" y="5169"/>
                    </a:cubicBezTo>
                    <a:cubicBezTo>
                      <a:pt x="11590" y="3899"/>
                      <a:pt x="11243" y="2792"/>
                      <a:pt x="10653" y="1971"/>
                    </a:cubicBezTo>
                    <a:lnTo>
                      <a:pt x="11112" y="1971"/>
                    </a:lnTo>
                    <a:cubicBezTo>
                      <a:pt x="11207" y="1971"/>
                      <a:pt x="11299" y="1942"/>
                      <a:pt x="11379" y="1884"/>
                    </a:cubicBezTo>
                    <a:lnTo>
                      <a:pt x="12655" y="847"/>
                    </a:lnTo>
                    <a:cubicBezTo>
                      <a:pt x="12810" y="719"/>
                      <a:pt x="12882" y="520"/>
                      <a:pt x="12820" y="313"/>
                    </a:cubicBezTo>
                    <a:cubicBezTo>
                      <a:pt x="12760" y="106"/>
                      <a:pt x="12585" y="0"/>
                      <a:pt x="12393" y="0"/>
                    </a:cubicBezTo>
                    <a:lnTo>
                      <a:pt x="6667" y="0"/>
                    </a:lnTo>
                    <a:close/>
                    <a:moveTo>
                      <a:pt x="5845" y="1807"/>
                    </a:moveTo>
                    <a:lnTo>
                      <a:pt x="5896" y="1807"/>
                    </a:lnTo>
                    <a:cubicBezTo>
                      <a:pt x="7161" y="1845"/>
                      <a:pt x="8376" y="3422"/>
                      <a:pt x="8596" y="5318"/>
                    </a:cubicBezTo>
                    <a:cubicBezTo>
                      <a:pt x="8721" y="6376"/>
                      <a:pt x="8508" y="7414"/>
                      <a:pt x="8031" y="8023"/>
                    </a:cubicBezTo>
                    <a:cubicBezTo>
                      <a:pt x="7728" y="8413"/>
                      <a:pt x="7331" y="8654"/>
                      <a:pt x="6865" y="8654"/>
                    </a:cubicBezTo>
                    <a:lnTo>
                      <a:pt x="6846" y="8654"/>
                    </a:lnTo>
                    <a:cubicBezTo>
                      <a:pt x="5608" y="8490"/>
                      <a:pt x="4374" y="6937"/>
                      <a:pt x="4151" y="5046"/>
                    </a:cubicBezTo>
                    <a:cubicBezTo>
                      <a:pt x="4030" y="3988"/>
                      <a:pt x="4225" y="3014"/>
                      <a:pt x="4697" y="2413"/>
                    </a:cubicBezTo>
                    <a:cubicBezTo>
                      <a:pt x="5001" y="2023"/>
                      <a:pt x="5399" y="1807"/>
                      <a:pt x="5845" y="1807"/>
                    </a:cubicBezTo>
                    <a:close/>
                    <a:moveTo>
                      <a:pt x="16526" y="4599"/>
                    </a:moveTo>
                    <a:cubicBezTo>
                      <a:pt x="16276" y="4599"/>
                      <a:pt x="16016" y="4823"/>
                      <a:pt x="16016" y="5102"/>
                    </a:cubicBezTo>
                    <a:lnTo>
                      <a:pt x="16016" y="8706"/>
                    </a:lnTo>
                    <a:lnTo>
                      <a:pt x="12820" y="8706"/>
                    </a:lnTo>
                    <a:cubicBezTo>
                      <a:pt x="12574" y="8706"/>
                      <a:pt x="12343" y="8960"/>
                      <a:pt x="12343" y="9240"/>
                    </a:cubicBezTo>
                    <a:lnTo>
                      <a:pt x="12343" y="10271"/>
                    </a:lnTo>
                    <a:cubicBezTo>
                      <a:pt x="12343" y="10551"/>
                      <a:pt x="12574" y="10841"/>
                      <a:pt x="12820" y="10841"/>
                    </a:cubicBezTo>
                    <a:lnTo>
                      <a:pt x="16016" y="10841"/>
                    </a:lnTo>
                    <a:lnTo>
                      <a:pt x="16016" y="14409"/>
                    </a:lnTo>
                    <a:cubicBezTo>
                      <a:pt x="16016" y="14689"/>
                      <a:pt x="16276" y="14948"/>
                      <a:pt x="16526" y="14948"/>
                    </a:cubicBezTo>
                    <a:lnTo>
                      <a:pt x="17454" y="14948"/>
                    </a:lnTo>
                    <a:cubicBezTo>
                      <a:pt x="17700" y="14948"/>
                      <a:pt x="17927" y="14689"/>
                      <a:pt x="17927" y="14409"/>
                    </a:cubicBezTo>
                    <a:lnTo>
                      <a:pt x="17927" y="10841"/>
                    </a:lnTo>
                    <a:lnTo>
                      <a:pt x="21155" y="10841"/>
                    </a:lnTo>
                    <a:cubicBezTo>
                      <a:pt x="21401" y="10841"/>
                      <a:pt x="21600" y="10551"/>
                      <a:pt x="21600" y="10271"/>
                    </a:cubicBezTo>
                    <a:lnTo>
                      <a:pt x="21600" y="9234"/>
                    </a:lnTo>
                    <a:cubicBezTo>
                      <a:pt x="21600" y="8959"/>
                      <a:pt x="21401" y="8706"/>
                      <a:pt x="21155" y="8706"/>
                    </a:cubicBezTo>
                    <a:lnTo>
                      <a:pt x="17927" y="8706"/>
                    </a:lnTo>
                    <a:lnTo>
                      <a:pt x="17927" y="5102"/>
                    </a:lnTo>
                    <a:cubicBezTo>
                      <a:pt x="17927" y="4823"/>
                      <a:pt x="17700" y="4599"/>
                      <a:pt x="17454" y="4599"/>
                    </a:cubicBezTo>
                    <a:lnTo>
                      <a:pt x="16526" y="4599"/>
                    </a:lnTo>
                    <a:close/>
                    <a:moveTo>
                      <a:pt x="6594" y="13798"/>
                    </a:moveTo>
                    <a:lnTo>
                      <a:pt x="6649" y="13798"/>
                    </a:lnTo>
                    <a:cubicBezTo>
                      <a:pt x="7074" y="13798"/>
                      <a:pt x="7484" y="13888"/>
                      <a:pt x="7875" y="14018"/>
                    </a:cubicBezTo>
                    <a:cubicBezTo>
                      <a:pt x="8007" y="14125"/>
                      <a:pt x="8136" y="14233"/>
                      <a:pt x="8261" y="14326"/>
                    </a:cubicBezTo>
                    <a:cubicBezTo>
                      <a:pt x="9162" y="15015"/>
                      <a:pt x="9761" y="15473"/>
                      <a:pt x="9928" y="16200"/>
                    </a:cubicBezTo>
                    <a:cubicBezTo>
                      <a:pt x="9966" y="16382"/>
                      <a:pt x="9983" y="16572"/>
                      <a:pt x="9983" y="16749"/>
                    </a:cubicBezTo>
                    <a:cubicBezTo>
                      <a:pt x="9983" y="18621"/>
                      <a:pt x="8737" y="19572"/>
                      <a:pt x="6272" y="19572"/>
                    </a:cubicBezTo>
                    <a:cubicBezTo>
                      <a:pt x="4406" y="19572"/>
                      <a:pt x="2939" y="18274"/>
                      <a:pt x="2939" y="16636"/>
                    </a:cubicBezTo>
                    <a:cubicBezTo>
                      <a:pt x="2939" y="15131"/>
                      <a:pt x="4645" y="13798"/>
                      <a:pt x="6594" y="13798"/>
                    </a:cubicBezTo>
                    <a:close/>
                  </a:path>
                </a:pathLst>
              </a:custGeom>
              <a:solidFill>
                <a:srgbClr val="FFFFFF"/>
              </a:solidFill>
              <a:ln w="12700" cap="flat">
                <a:noFill/>
                <a:miter lim="400000"/>
              </a:ln>
              <a:effectLst/>
            </p:spPr>
            <p:txBody>
              <a:bodyPr wrap="square" lIns="0" tIns="0" rIns="0" bIns="0" numCol="1" anchor="ctr">
                <a:noAutofit/>
              </a:bodyP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p>
            </p:txBody>
          </p:sp>
        </p:grpSp>
        <p:grpSp>
          <p:nvGrpSpPr>
            <p:cNvPr id="12121" name="Group 12121"/>
            <p:cNvGrpSpPr/>
            <p:nvPr/>
          </p:nvGrpSpPr>
          <p:grpSpPr>
            <a:xfrm>
              <a:off x="4110639" y="0"/>
              <a:ext cx="763461" cy="2573596"/>
              <a:chExt cx="763460" cy="2573595"/>
            </a:xfrm>
          </p:grpSpPr>
          <p:grpSp>
            <p:nvGrpSpPr>
              <p:cNvPr id="12119" name="Group 12119"/>
              <p:cNvGrpSpPr/>
              <p:nvPr/>
            </p:nvGrpSpPr>
            <p:grpSpPr>
              <a:xfrm>
                <a:off x="-1" y="0"/>
                <a:ext cx="763462" cy="2573596"/>
                <a:chExt cx="763460" cy="2573595"/>
              </a:xfrm>
            </p:grpSpPr>
            <p:sp>
              <p:nvSpPr>
                <p:cNvPr id="12116" name="Shape 12116"/>
                <p:cNvSpPr/>
                <p:nvPr/>
              </p:nvSpPr>
              <p:spPr>
                <a:xfrm>
                  <a:off x="730" y="0"/>
                  <a:ext cx="762001" cy="2573596"/>
                </a:xfrm>
                <a:prstGeom prst="rect">
                  <a:avLst/>
                </a:prstGeom>
                <a:solidFill>
                  <a:srgbClr val="E6E7EA"/>
                </a:solidFill>
                <a:ln w="12700" cap="flat">
                  <a:noFill/>
                  <a:miter lim="400000"/>
                </a:ln>
                <a:effectLst/>
              </p:spPr>
              <p:txBody>
                <a:bodyPr wrap="square" lIns="0" tIns="0" rIns="0" bIns="0" numCol="1" anchor="ctr">
                  <a:noAutofit/>
                </a:bodyPr>
                <a:lstStyle/>
                <a:p>
                  <a:pPr lvl="0">
                    <a:defRPr sz="3200">
                      <a:solidFill>
                        <a:srgbClr val="FFFFFF"/>
                      </a:solidFill>
                    </a:defRPr>
                  </a:pPr>
                  <a:endParaRPr sz="4265"/>
                </a:p>
              </p:txBody>
            </p:sp>
            <p:sp>
              <p:nvSpPr>
                <p:cNvPr id="12117" name="Shape 12117"/>
                <p:cNvSpPr/>
                <p:nvPr/>
              </p:nvSpPr>
              <p:spPr>
                <a:xfrm>
                  <a:off x="730" y="702119"/>
                  <a:ext cx="762001" cy="1871477"/>
                </a:xfrm>
                <a:prstGeom prst="rect">
                  <a:avLst/>
                </a:prstGeom>
                <a:solidFill>
                  <a:schemeClr val="accent4"/>
                </a:solidFill>
                <a:ln w="12700" cap="flat">
                  <a:noFill/>
                  <a:miter lim="400000"/>
                </a:ln>
                <a:effectLst/>
              </p:spPr>
              <p:txBody>
                <a:bodyPr wrap="square" lIns="0" tIns="0" rIns="0" bIns="0" numCol="1" anchor="ctr">
                  <a:noAutofit/>
                </a:bodyPr>
                <a:lstStyle/>
                <a:p>
                  <a:pPr lvl="0">
                    <a:defRPr sz="3200">
                      <a:solidFill>
                        <a:srgbClr val="FFFFFF"/>
                      </a:solidFill>
                    </a:defRPr>
                  </a:pPr>
                  <a:endParaRPr sz="4265"/>
                </a:p>
              </p:txBody>
            </p:sp>
            <p:sp>
              <p:nvSpPr>
                <p:cNvPr id="12118" name="Shape 12118"/>
                <p:cNvSpPr/>
                <p:nvPr/>
              </p:nvSpPr>
              <p:spPr>
                <a:xfrm>
                  <a:off x="-1" y="352616"/>
                  <a:ext cx="763462" cy="763461"/>
                </a:xfrm>
                <a:custGeom>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defRPr sz="3200"/>
                  </a:pPr>
                  <a:endParaRPr sz="4265"/>
                </a:p>
              </p:txBody>
            </p:sp>
          </p:grpSp>
          <p:sp>
            <p:nvSpPr>
              <p:cNvPr id="12120" name="Shape 12120"/>
              <p:cNvSpPr/>
              <p:nvPr/>
            </p:nvSpPr>
            <p:spPr>
              <a:xfrm>
                <a:off x="206310" y="506592"/>
                <a:ext cx="350840" cy="345667"/>
              </a:xfrm>
              <a:custGeom>
                <a:cxnLst>
                  <a:cxn ang="0">
                    <a:pos x="wd2" y="hd2"/>
                  </a:cxn>
                  <a:cxn ang="5400000">
                    <a:pos x="wd2" y="hd2"/>
                  </a:cxn>
                  <a:cxn ang="10800000">
                    <a:pos x="wd2" y="hd2"/>
                  </a:cxn>
                  <a:cxn ang="16200000">
                    <a:pos x="wd2" y="hd2"/>
                  </a:cxn>
                </a:cxnLst>
                <a:rect l="0" t="0" r="r" b="b"/>
                <a:pathLst>
                  <a:path w="21600" h="21600" extrusionOk="0">
                    <a:moveTo>
                      <a:pt x="2455" y="0"/>
                    </a:moveTo>
                    <a:cubicBezTo>
                      <a:pt x="967" y="0"/>
                      <a:pt x="0" y="1022"/>
                      <a:pt x="0" y="2346"/>
                    </a:cubicBezTo>
                    <a:cubicBezTo>
                      <a:pt x="0" y="3640"/>
                      <a:pt x="942" y="4686"/>
                      <a:pt x="2398" y="4686"/>
                    </a:cubicBezTo>
                    <a:cubicBezTo>
                      <a:pt x="3946" y="4686"/>
                      <a:pt x="4884" y="3640"/>
                      <a:pt x="4884" y="2346"/>
                    </a:cubicBezTo>
                    <a:cubicBezTo>
                      <a:pt x="4853" y="1022"/>
                      <a:pt x="3942" y="0"/>
                      <a:pt x="2455" y="0"/>
                    </a:cubicBezTo>
                    <a:close/>
                    <a:moveTo>
                      <a:pt x="16290" y="6171"/>
                    </a:moveTo>
                    <a:cubicBezTo>
                      <a:pt x="13800" y="6171"/>
                      <a:pt x="12310" y="7619"/>
                      <a:pt x="11704" y="8606"/>
                    </a:cubicBezTo>
                    <a:lnTo>
                      <a:pt x="11611" y="8606"/>
                    </a:lnTo>
                    <a:lnTo>
                      <a:pt x="11401" y="6510"/>
                    </a:lnTo>
                    <a:lnTo>
                      <a:pt x="7395" y="6510"/>
                    </a:lnTo>
                    <a:cubicBezTo>
                      <a:pt x="7457" y="7867"/>
                      <a:pt x="7513" y="9437"/>
                      <a:pt x="7513" y="11316"/>
                    </a:cubicBezTo>
                    <a:cubicBezTo>
                      <a:pt x="7513" y="11316"/>
                      <a:pt x="7513" y="21579"/>
                      <a:pt x="7513" y="21579"/>
                    </a:cubicBezTo>
                    <a:lnTo>
                      <a:pt x="12130" y="21579"/>
                    </a:lnTo>
                    <a:lnTo>
                      <a:pt x="12130" y="12890"/>
                    </a:lnTo>
                    <a:cubicBezTo>
                      <a:pt x="12130" y="12459"/>
                      <a:pt x="12157" y="12030"/>
                      <a:pt x="12279" y="11723"/>
                    </a:cubicBezTo>
                    <a:cubicBezTo>
                      <a:pt x="12613" y="10860"/>
                      <a:pt x="13376" y="9966"/>
                      <a:pt x="14652" y="9966"/>
                    </a:cubicBezTo>
                    <a:cubicBezTo>
                      <a:pt x="16321" y="9966"/>
                      <a:pt x="16988" y="11287"/>
                      <a:pt x="16988" y="13229"/>
                    </a:cubicBezTo>
                    <a:lnTo>
                      <a:pt x="16988" y="21579"/>
                    </a:lnTo>
                    <a:lnTo>
                      <a:pt x="21600" y="21579"/>
                    </a:lnTo>
                    <a:lnTo>
                      <a:pt x="21600" y="12676"/>
                    </a:lnTo>
                    <a:cubicBezTo>
                      <a:pt x="21600" y="8240"/>
                      <a:pt x="19326" y="6171"/>
                      <a:pt x="16290" y="6171"/>
                    </a:cubicBezTo>
                    <a:close/>
                    <a:moveTo>
                      <a:pt x="118" y="6536"/>
                    </a:moveTo>
                    <a:lnTo>
                      <a:pt x="118" y="21600"/>
                    </a:lnTo>
                    <a:cubicBezTo>
                      <a:pt x="118" y="21600"/>
                      <a:pt x="4735" y="21600"/>
                      <a:pt x="4735" y="21600"/>
                    </a:cubicBezTo>
                    <a:lnTo>
                      <a:pt x="4735" y="6536"/>
                    </a:lnTo>
                    <a:lnTo>
                      <a:pt x="118" y="6536"/>
                    </a:lnTo>
                    <a:close/>
                  </a:path>
                </a:pathLst>
              </a:custGeom>
              <a:solidFill>
                <a:srgbClr val="FFFFFF"/>
              </a:solidFill>
              <a:ln w="12700" cap="flat">
                <a:noFill/>
                <a:miter lim="400000"/>
              </a:ln>
              <a:effectLst/>
            </p:spPr>
            <p:txBody>
              <a:bodyPr wrap="square" lIns="0" tIns="0" rIns="0" bIns="0" numCol="1" anchor="ctr">
                <a:noAutofit/>
              </a:bodyP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p>
            </p:txBody>
          </p:sp>
        </p:grpSp>
      </p:grpSp>
      <p:sp>
        <p:nvSpPr>
          <p:cNvPr id="12123" name="Shape 12123"/>
          <p:cNvSpPr/>
          <p:nvPr/>
        </p:nvSpPr>
        <p:spPr>
          <a:xfrm>
            <a:off x="6718000" y="5173959"/>
            <a:ext cx="4650851" cy="666786"/>
          </a:xfrm>
          <a:prstGeom prst="rect">
            <a:avLst/>
          </a:prstGeom>
          <a:ln w="12700">
            <a:miter lim="400000"/>
          </a:ln>
        </p:spPr>
        <p:txBody>
          <a:bodyPr lIns="0" tIns="0" rIns="0" bIns="0">
            <a:spAutoFit/>
          </a:bodyPr>
          <a:lstStyle/>
          <a:p>
            <a:pPr lvl="0" algn="l">
              <a:lnSpc>
                <a:spcPct val="130000"/>
              </a:lnSpc>
              <a:defRPr sz="1800"/>
            </a:pPr>
            <a:r>
              <a:rPr sz="1465">
                <a:solidFill>
                  <a:srgbClr val="A6AAA9"/>
                </a:solidFill>
                <a:latin typeface="Roboto Bold"/>
                <a:ea typeface="Roboto Bold"/>
                <a:cs typeface="Roboto Bold"/>
                <a:sym typeface="Roboto Bold"/>
              </a:rPr>
              <a:t>Sample subtitte text</a:t>
            </a:r>
            <a:endParaRPr sz="1465">
              <a:solidFill>
                <a:srgbClr val="A6AAA9"/>
              </a:solidFill>
            </a:endParaRPr>
          </a:p>
          <a:p>
            <a:pPr lvl="0" algn="l">
              <a:lnSpc>
                <a:spcPct val="130000"/>
              </a:lnSpc>
              <a:defRPr sz="1800"/>
            </a:pPr>
            <a:r>
              <a:rPr sz="935">
                <a:solidFill>
                  <a:srgbClr val="53585F"/>
                </a:solidFill>
                <a:latin typeface="Roboto Light"/>
                <a:ea typeface="Roboto Light"/>
                <a:cs typeface="Roboto Light"/>
                <a:sym typeface="Roboto Light"/>
              </a:rPr>
              <a:t>Lorem ipsum dolor sit amet, consectetuer adipiscing elit, sed diam nonummy nibh euismod incident. Lorem ipsum dolor.</a:t>
            </a:r>
            <a:endParaRPr sz="935">
              <a:solidFill>
                <a:srgbClr val="53585F"/>
              </a:solidFill>
              <a:latin typeface="Roboto Light"/>
              <a:ea typeface="Roboto Light"/>
              <a:cs typeface="Roboto Light"/>
              <a:sym typeface="Roboto Light"/>
            </a:endParaRPr>
          </a:p>
        </p:txBody>
      </p:sp>
      <p:grpSp>
        <p:nvGrpSpPr>
          <p:cNvPr id="12126" name="Group 12126"/>
          <p:cNvGrpSpPr/>
          <p:nvPr/>
        </p:nvGrpSpPr>
        <p:grpSpPr>
          <a:xfrm>
            <a:off x="2620671" y="3893975"/>
            <a:ext cx="730499" cy="730499"/>
            <a:chOff x="-18" y="-18"/>
            <a:chExt cx="1460995" cy="1460995"/>
          </a:xfrm>
        </p:grpSpPr>
        <p:sp>
          <p:nvSpPr>
            <p:cNvPr id="12124" name="Shape 12124"/>
            <p:cNvSpPr/>
            <p:nvPr/>
          </p:nvSpPr>
          <p:spPr>
            <a:xfrm>
              <a:off x="-19" y="-19"/>
              <a:ext cx="1460997" cy="1460997"/>
            </a:xfrm>
            <a:custGeom>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2"/>
            </a:solidFill>
            <a:ln w="12700" cap="flat">
              <a:noFill/>
              <a:miter lim="400000"/>
            </a:ln>
            <a:effectLst/>
          </p:spPr>
          <p:txBody>
            <a:bodyPr wrap="square" lIns="0" tIns="0" rIns="0" bIns="0" numCol="1" anchor="ctr">
              <a:noAutofit/>
            </a:bodyPr>
            <a:lstStyle/>
            <a:p>
              <a:pPr lvl="0">
                <a:defRPr sz="3200"/>
              </a:pPr>
              <a:endParaRPr sz="4265"/>
            </a:p>
          </p:txBody>
        </p:sp>
        <p:sp>
          <p:nvSpPr>
            <p:cNvPr id="12125" name="Shape 12125"/>
            <p:cNvSpPr/>
            <p:nvPr/>
          </p:nvSpPr>
          <p:spPr>
            <a:xfrm>
              <a:off x="458524" y="333119"/>
              <a:ext cx="546129" cy="733561"/>
            </a:xfrm>
            <a:custGeom>
              <a:cxnLst>
                <a:cxn ang="0">
                  <a:pos x="wd2" y="hd2"/>
                </a:cxn>
                <a:cxn ang="5400000">
                  <a:pos x="wd2" y="hd2"/>
                </a:cxn>
                <a:cxn ang="10800000">
                  <a:pos x="wd2" y="hd2"/>
                </a:cxn>
                <a:cxn ang="16200000">
                  <a:pos x="wd2" y="hd2"/>
                </a:cxn>
              </a:cxnLst>
              <a:rect l="0" t="0" r="r" b="b"/>
              <a:pathLst>
                <a:path w="21600" h="21600" extrusionOk="0">
                  <a:moveTo>
                    <a:pt x="17976" y="16199"/>
                  </a:moveTo>
                  <a:lnTo>
                    <a:pt x="10817" y="16199"/>
                  </a:lnTo>
                  <a:cubicBezTo>
                    <a:pt x="9822" y="16199"/>
                    <a:pt x="8975" y="15940"/>
                    <a:pt x="8280" y="15419"/>
                  </a:cubicBezTo>
                  <a:cubicBezTo>
                    <a:pt x="7581" y="14898"/>
                    <a:pt x="7236" y="14268"/>
                    <a:pt x="7236" y="13523"/>
                  </a:cubicBezTo>
                  <a:lnTo>
                    <a:pt x="7236" y="11626"/>
                  </a:lnTo>
                  <a:lnTo>
                    <a:pt x="17438" y="11626"/>
                  </a:lnTo>
                  <a:cubicBezTo>
                    <a:pt x="18357" y="11626"/>
                    <a:pt x="19150" y="11381"/>
                    <a:pt x="19808" y="10891"/>
                  </a:cubicBezTo>
                  <a:cubicBezTo>
                    <a:pt x="20466" y="10398"/>
                    <a:pt x="20797" y="9810"/>
                    <a:pt x="20797" y="9123"/>
                  </a:cubicBezTo>
                  <a:cubicBezTo>
                    <a:pt x="20797" y="8435"/>
                    <a:pt x="20466" y="7847"/>
                    <a:pt x="19807" y="7356"/>
                  </a:cubicBezTo>
                  <a:cubicBezTo>
                    <a:pt x="19146" y="6866"/>
                    <a:pt x="18351" y="6620"/>
                    <a:pt x="17426" y="6620"/>
                  </a:cubicBezTo>
                  <a:lnTo>
                    <a:pt x="7236" y="6620"/>
                  </a:lnTo>
                  <a:lnTo>
                    <a:pt x="7236" y="2701"/>
                  </a:lnTo>
                  <a:cubicBezTo>
                    <a:pt x="7236" y="1959"/>
                    <a:pt x="6880" y="1324"/>
                    <a:pt x="6175" y="796"/>
                  </a:cubicBezTo>
                  <a:cubicBezTo>
                    <a:pt x="5473" y="266"/>
                    <a:pt x="4623" y="0"/>
                    <a:pt x="3638" y="0"/>
                  </a:cubicBezTo>
                  <a:cubicBezTo>
                    <a:pt x="2623" y="0"/>
                    <a:pt x="1760" y="261"/>
                    <a:pt x="1056" y="781"/>
                  </a:cubicBezTo>
                  <a:cubicBezTo>
                    <a:pt x="353" y="1300"/>
                    <a:pt x="0" y="1941"/>
                    <a:pt x="0" y="2704"/>
                  </a:cubicBezTo>
                  <a:lnTo>
                    <a:pt x="0" y="13524"/>
                  </a:lnTo>
                  <a:cubicBezTo>
                    <a:pt x="0" y="15752"/>
                    <a:pt x="1056" y="17652"/>
                    <a:pt x="3172" y="19231"/>
                  </a:cubicBezTo>
                  <a:cubicBezTo>
                    <a:pt x="5287" y="20811"/>
                    <a:pt x="7839" y="21600"/>
                    <a:pt x="10822" y="21600"/>
                  </a:cubicBezTo>
                  <a:lnTo>
                    <a:pt x="17978" y="21600"/>
                  </a:lnTo>
                  <a:cubicBezTo>
                    <a:pt x="18972" y="21600"/>
                    <a:pt x="19826" y="21334"/>
                    <a:pt x="20535" y="20805"/>
                  </a:cubicBezTo>
                  <a:cubicBezTo>
                    <a:pt x="21245" y="20278"/>
                    <a:pt x="21600" y="19641"/>
                    <a:pt x="21600" y="18900"/>
                  </a:cubicBezTo>
                  <a:cubicBezTo>
                    <a:pt x="21600" y="18159"/>
                    <a:pt x="21245" y="17524"/>
                    <a:pt x="20535" y="16995"/>
                  </a:cubicBezTo>
                  <a:cubicBezTo>
                    <a:pt x="19826" y="16466"/>
                    <a:pt x="18971" y="16199"/>
                    <a:pt x="17976" y="16199"/>
                  </a:cubicBezTo>
                  <a:cubicBezTo>
                    <a:pt x="17976" y="16199"/>
                    <a:pt x="17976" y="16199"/>
                    <a:pt x="17976" y="16199"/>
                  </a:cubicBezTo>
                  <a:close/>
                </a:path>
              </a:pathLst>
            </a:custGeom>
            <a:solidFill>
              <a:srgbClr val="FFFFFF"/>
            </a:solidFill>
            <a:ln w="12700" cap="flat">
              <a:noFill/>
              <a:miter lim="400000"/>
            </a:ln>
            <a:effectLst/>
          </p:spPr>
          <p:txBody>
            <a:bodyPr wrap="square" lIns="0" tIns="0" rIns="0" bIns="0" numCol="1" anchor="ctr">
              <a:noAutofit/>
            </a:bodyP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p>
          </p:txBody>
        </p:sp>
      </p:grpSp>
      <p:grpSp>
        <p:nvGrpSpPr>
          <p:cNvPr id="12129" name="Group 12129"/>
          <p:cNvGrpSpPr/>
          <p:nvPr/>
        </p:nvGrpSpPr>
        <p:grpSpPr>
          <a:xfrm>
            <a:off x="4194660" y="2667035"/>
            <a:ext cx="690767" cy="690767"/>
            <a:chOff x="-17" y="-17"/>
            <a:chExt cx="1381533" cy="1381533"/>
          </a:xfrm>
        </p:grpSpPr>
        <p:sp>
          <p:nvSpPr>
            <p:cNvPr id="12127" name="Shape 12127"/>
            <p:cNvSpPr/>
            <p:nvPr/>
          </p:nvSpPr>
          <p:spPr>
            <a:xfrm>
              <a:off x="-18" y="-18"/>
              <a:ext cx="1381534" cy="1381534"/>
            </a:xfrm>
            <a:custGeom>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5"/>
            </a:solidFill>
            <a:ln w="12700" cap="flat">
              <a:noFill/>
              <a:miter lim="400000"/>
            </a:ln>
            <a:effectLst/>
          </p:spPr>
          <p:txBody>
            <a:bodyPr wrap="square" lIns="0" tIns="0" rIns="0" bIns="0" numCol="1" anchor="ctr">
              <a:noAutofit/>
            </a:bodyPr>
            <a:lstStyle/>
            <a:p>
              <a:pPr lvl="0">
                <a:defRPr sz="3200"/>
              </a:pPr>
              <a:endParaRPr sz="4265"/>
            </a:p>
          </p:txBody>
        </p:sp>
        <p:sp>
          <p:nvSpPr>
            <p:cNvPr id="12128" name="Shape 12128"/>
            <p:cNvSpPr/>
            <p:nvPr/>
          </p:nvSpPr>
          <p:spPr>
            <a:xfrm>
              <a:off x="346841" y="269060"/>
              <a:ext cx="700621" cy="900633"/>
            </a:xfrm>
            <a:custGeom>
              <a:cxnLst>
                <a:cxn ang="0">
                  <a:pos x="wd2" y="hd2"/>
                </a:cxn>
                <a:cxn ang="5400000">
                  <a:pos x="wd2" y="hd2"/>
                </a:cxn>
                <a:cxn ang="10800000">
                  <a:pos x="wd2" y="hd2"/>
                </a:cxn>
                <a:cxn ang="16200000">
                  <a:pos x="wd2" y="hd2"/>
                </a:cxn>
              </a:cxnLst>
              <a:rect l="0" t="0" r="r" b="b"/>
              <a:pathLst>
                <a:path w="20794" h="21174" extrusionOk="0">
                  <a:moveTo>
                    <a:pt x="20671" y="5887"/>
                  </a:moveTo>
                  <a:cubicBezTo>
                    <a:pt x="19945" y="1706"/>
                    <a:pt x="14676" y="-426"/>
                    <a:pt x="9064" y="71"/>
                  </a:cubicBezTo>
                  <a:cubicBezTo>
                    <a:pt x="4618" y="465"/>
                    <a:pt x="198" y="3308"/>
                    <a:pt x="10" y="7379"/>
                  </a:cubicBezTo>
                  <a:cubicBezTo>
                    <a:pt x="-105" y="9860"/>
                    <a:pt x="784" y="11721"/>
                    <a:pt x="3770" y="12244"/>
                  </a:cubicBezTo>
                  <a:cubicBezTo>
                    <a:pt x="5058" y="10435"/>
                    <a:pt x="3353" y="10041"/>
                    <a:pt x="3086" y="8729"/>
                  </a:cubicBezTo>
                  <a:cubicBezTo>
                    <a:pt x="1992" y="3366"/>
                    <a:pt x="10891" y="-291"/>
                    <a:pt x="15549" y="3451"/>
                  </a:cubicBezTo>
                  <a:cubicBezTo>
                    <a:pt x="18778" y="6048"/>
                    <a:pt x="16649" y="14025"/>
                    <a:pt x="11452" y="13191"/>
                  </a:cubicBezTo>
                  <a:cubicBezTo>
                    <a:pt x="6471" y="12399"/>
                    <a:pt x="13893" y="6054"/>
                    <a:pt x="9920" y="4808"/>
                  </a:cubicBezTo>
                  <a:cubicBezTo>
                    <a:pt x="6690" y="3793"/>
                    <a:pt x="4968" y="7903"/>
                    <a:pt x="6502" y="9944"/>
                  </a:cubicBezTo>
                  <a:cubicBezTo>
                    <a:pt x="5606" y="13459"/>
                    <a:pt x="3672" y="16767"/>
                    <a:pt x="4455" y="21174"/>
                  </a:cubicBezTo>
                  <a:cubicBezTo>
                    <a:pt x="6993" y="19713"/>
                    <a:pt x="7850" y="16919"/>
                    <a:pt x="8551" y="14002"/>
                  </a:cubicBezTo>
                  <a:cubicBezTo>
                    <a:pt x="9830" y="14615"/>
                    <a:pt x="10516" y="15259"/>
                    <a:pt x="12137" y="15358"/>
                  </a:cubicBezTo>
                  <a:cubicBezTo>
                    <a:pt x="18145" y="15720"/>
                    <a:pt x="21495" y="10609"/>
                    <a:pt x="20671" y="5887"/>
                  </a:cubicBezTo>
                  <a:cubicBezTo>
                    <a:pt x="20671" y="5887"/>
                    <a:pt x="20671" y="5887"/>
                    <a:pt x="20671" y="5887"/>
                  </a:cubicBezTo>
                  <a:close/>
                </a:path>
              </a:pathLst>
            </a:custGeom>
            <a:solidFill>
              <a:srgbClr val="FFFFFF"/>
            </a:solidFill>
            <a:ln w="12700" cap="flat">
              <a:noFill/>
              <a:miter lim="400000"/>
            </a:ln>
            <a:effectLst/>
          </p:spPr>
          <p:txBody>
            <a:bodyPr wrap="square" lIns="0" tIns="0" rIns="0" bIns="0" numCol="1" anchor="ctr">
              <a:noAutofit/>
            </a:bodyP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p>
          </p:txBody>
        </p:sp>
      </p:grpSp>
      <p:grpSp>
        <p:nvGrpSpPr>
          <p:cNvPr id="12132" name="Group 12132"/>
          <p:cNvGrpSpPr/>
          <p:nvPr/>
        </p:nvGrpSpPr>
        <p:grpSpPr>
          <a:xfrm>
            <a:off x="2031441" y="1970202"/>
            <a:ext cx="931599" cy="931599"/>
            <a:chOff x="-23" y="-23"/>
            <a:chExt cx="1863195" cy="1863195"/>
          </a:xfrm>
        </p:grpSpPr>
        <p:sp>
          <p:nvSpPr>
            <p:cNvPr id="12130" name="Shape 12130"/>
            <p:cNvSpPr/>
            <p:nvPr/>
          </p:nvSpPr>
          <p:spPr>
            <a:xfrm>
              <a:off x="-24" y="-24"/>
              <a:ext cx="1863197" cy="1863197"/>
            </a:xfrm>
            <a:custGeom>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4"/>
            </a:solidFill>
            <a:ln w="12700" cap="flat">
              <a:noFill/>
              <a:miter lim="400000"/>
            </a:ln>
            <a:effectLst/>
          </p:spPr>
          <p:txBody>
            <a:bodyPr wrap="square" lIns="0" tIns="0" rIns="0" bIns="0" numCol="1" anchor="ctr">
              <a:noAutofit/>
            </a:bodyPr>
            <a:lstStyle/>
            <a:p>
              <a:pPr lvl="0">
                <a:defRPr sz="3200"/>
              </a:pPr>
              <a:endParaRPr sz="4265"/>
            </a:p>
          </p:txBody>
        </p:sp>
        <p:sp>
          <p:nvSpPr>
            <p:cNvPr id="12131" name="Shape 12131"/>
            <p:cNvSpPr/>
            <p:nvPr/>
          </p:nvSpPr>
          <p:spPr>
            <a:xfrm>
              <a:off x="487926" y="473216"/>
              <a:ext cx="839582" cy="827207"/>
            </a:xfrm>
            <a:custGeom>
              <a:cxnLst>
                <a:cxn ang="0">
                  <a:pos x="wd2" y="hd2"/>
                </a:cxn>
                <a:cxn ang="5400000">
                  <a:pos x="wd2" y="hd2"/>
                </a:cxn>
                <a:cxn ang="10800000">
                  <a:pos x="wd2" y="hd2"/>
                </a:cxn>
                <a:cxn ang="16200000">
                  <a:pos x="wd2" y="hd2"/>
                </a:cxn>
              </a:cxnLst>
              <a:rect l="0" t="0" r="r" b="b"/>
              <a:pathLst>
                <a:path w="21600" h="21600" extrusionOk="0">
                  <a:moveTo>
                    <a:pt x="2455" y="0"/>
                  </a:moveTo>
                  <a:cubicBezTo>
                    <a:pt x="967" y="0"/>
                    <a:pt x="0" y="1022"/>
                    <a:pt x="0" y="2346"/>
                  </a:cubicBezTo>
                  <a:cubicBezTo>
                    <a:pt x="0" y="3640"/>
                    <a:pt x="942" y="4686"/>
                    <a:pt x="2398" y="4686"/>
                  </a:cubicBezTo>
                  <a:cubicBezTo>
                    <a:pt x="3946" y="4686"/>
                    <a:pt x="4884" y="3640"/>
                    <a:pt x="4884" y="2346"/>
                  </a:cubicBezTo>
                  <a:cubicBezTo>
                    <a:pt x="4853" y="1022"/>
                    <a:pt x="3942" y="0"/>
                    <a:pt x="2455" y="0"/>
                  </a:cubicBezTo>
                  <a:close/>
                  <a:moveTo>
                    <a:pt x="16290" y="6171"/>
                  </a:moveTo>
                  <a:cubicBezTo>
                    <a:pt x="13800" y="6171"/>
                    <a:pt x="12310" y="7619"/>
                    <a:pt x="11704" y="8606"/>
                  </a:cubicBezTo>
                  <a:lnTo>
                    <a:pt x="11611" y="8606"/>
                  </a:lnTo>
                  <a:lnTo>
                    <a:pt x="11401" y="6510"/>
                  </a:lnTo>
                  <a:lnTo>
                    <a:pt x="7395" y="6510"/>
                  </a:lnTo>
                  <a:cubicBezTo>
                    <a:pt x="7457" y="7867"/>
                    <a:pt x="7513" y="9437"/>
                    <a:pt x="7513" y="11316"/>
                  </a:cubicBezTo>
                  <a:cubicBezTo>
                    <a:pt x="7513" y="11316"/>
                    <a:pt x="7513" y="21579"/>
                    <a:pt x="7513" y="21579"/>
                  </a:cubicBezTo>
                  <a:lnTo>
                    <a:pt x="12130" y="21579"/>
                  </a:lnTo>
                  <a:lnTo>
                    <a:pt x="12130" y="12890"/>
                  </a:lnTo>
                  <a:cubicBezTo>
                    <a:pt x="12130" y="12459"/>
                    <a:pt x="12157" y="12030"/>
                    <a:pt x="12279" y="11723"/>
                  </a:cubicBezTo>
                  <a:cubicBezTo>
                    <a:pt x="12613" y="10860"/>
                    <a:pt x="13376" y="9966"/>
                    <a:pt x="14652" y="9966"/>
                  </a:cubicBezTo>
                  <a:cubicBezTo>
                    <a:pt x="16321" y="9966"/>
                    <a:pt x="16988" y="11287"/>
                    <a:pt x="16988" y="13229"/>
                  </a:cubicBezTo>
                  <a:lnTo>
                    <a:pt x="16988" y="21579"/>
                  </a:lnTo>
                  <a:lnTo>
                    <a:pt x="21600" y="21579"/>
                  </a:lnTo>
                  <a:lnTo>
                    <a:pt x="21600" y="12676"/>
                  </a:lnTo>
                  <a:cubicBezTo>
                    <a:pt x="21600" y="8240"/>
                    <a:pt x="19326" y="6171"/>
                    <a:pt x="16290" y="6171"/>
                  </a:cubicBezTo>
                  <a:close/>
                  <a:moveTo>
                    <a:pt x="118" y="6536"/>
                  </a:moveTo>
                  <a:lnTo>
                    <a:pt x="118" y="21600"/>
                  </a:lnTo>
                  <a:cubicBezTo>
                    <a:pt x="118" y="21600"/>
                    <a:pt x="4735" y="21600"/>
                    <a:pt x="4735" y="21600"/>
                  </a:cubicBezTo>
                  <a:lnTo>
                    <a:pt x="4735" y="6536"/>
                  </a:lnTo>
                  <a:lnTo>
                    <a:pt x="118" y="6536"/>
                  </a:lnTo>
                  <a:close/>
                </a:path>
              </a:pathLst>
            </a:custGeom>
            <a:solidFill>
              <a:srgbClr val="FFFFFF"/>
            </a:solidFill>
            <a:ln w="12700" cap="flat">
              <a:noFill/>
              <a:miter lim="400000"/>
            </a:ln>
            <a:effectLst/>
          </p:spPr>
          <p:txBody>
            <a:bodyPr wrap="square" lIns="0" tIns="0" rIns="0" bIns="0" numCol="1" anchor="ctr">
              <a:noAutofit/>
            </a:bodyP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p>
          </p:txBody>
        </p:sp>
      </p:grpSp>
      <p:grpSp>
        <p:nvGrpSpPr>
          <p:cNvPr id="12135" name="Group 12135"/>
          <p:cNvGrpSpPr/>
          <p:nvPr/>
        </p:nvGrpSpPr>
        <p:grpSpPr>
          <a:xfrm>
            <a:off x="793400" y="973843"/>
            <a:ext cx="745203" cy="745203"/>
            <a:chOff x="-18" y="-19"/>
            <a:chExt cx="1490404" cy="1490405"/>
          </a:xfrm>
        </p:grpSpPr>
        <p:sp>
          <p:nvSpPr>
            <p:cNvPr id="12133" name="Shape 12133"/>
            <p:cNvSpPr/>
            <p:nvPr/>
          </p:nvSpPr>
          <p:spPr>
            <a:xfrm>
              <a:off x="-19" y="-20"/>
              <a:ext cx="1490405" cy="1490407"/>
            </a:xfrm>
            <a:custGeom>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12700" cap="flat">
              <a:noFill/>
              <a:miter lim="400000"/>
            </a:ln>
            <a:effectLst/>
          </p:spPr>
          <p:txBody>
            <a:bodyPr wrap="square" lIns="0" tIns="0" rIns="0" bIns="0" numCol="1" anchor="ctr">
              <a:noAutofit/>
            </a:bodyPr>
            <a:lstStyle/>
            <a:p>
              <a:pPr lvl="0">
                <a:defRPr sz="3200"/>
              </a:pPr>
              <a:endParaRPr sz="4265"/>
            </a:p>
          </p:txBody>
        </p:sp>
        <p:sp>
          <p:nvSpPr>
            <p:cNvPr id="12134" name="Shape 12134"/>
            <p:cNvSpPr/>
            <p:nvPr/>
          </p:nvSpPr>
          <p:spPr>
            <a:xfrm>
              <a:off x="357879" y="308148"/>
              <a:ext cx="870255" cy="778494"/>
            </a:xfrm>
            <a:custGeom>
              <a:cxnLst>
                <a:cxn ang="0">
                  <a:pos x="wd2" y="hd2"/>
                </a:cxn>
                <a:cxn ang="5400000">
                  <a:pos x="wd2" y="hd2"/>
                </a:cxn>
                <a:cxn ang="10800000">
                  <a:pos x="wd2" y="hd2"/>
                </a:cxn>
                <a:cxn ang="16200000">
                  <a:pos x="wd2" y="hd2"/>
                </a:cxn>
              </a:cxnLst>
              <a:rect l="0" t="0" r="r" b="b"/>
              <a:pathLst>
                <a:path w="21600" h="21600" extrusionOk="0">
                  <a:moveTo>
                    <a:pt x="6667" y="0"/>
                  </a:moveTo>
                  <a:cubicBezTo>
                    <a:pt x="6043" y="0"/>
                    <a:pt x="5405" y="92"/>
                    <a:pt x="4780" y="334"/>
                  </a:cubicBezTo>
                  <a:cubicBezTo>
                    <a:pt x="2695" y="1137"/>
                    <a:pt x="1240" y="3108"/>
                    <a:pt x="1240" y="5148"/>
                  </a:cubicBezTo>
                  <a:cubicBezTo>
                    <a:pt x="1240" y="8039"/>
                    <a:pt x="3243" y="10218"/>
                    <a:pt x="5919" y="10287"/>
                  </a:cubicBezTo>
                  <a:cubicBezTo>
                    <a:pt x="5866" y="10518"/>
                    <a:pt x="5836" y="10703"/>
                    <a:pt x="5836" y="10923"/>
                  </a:cubicBezTo>
                  <a:cubicBezTo>
                    <a:pt x="5836" y="11367"/>
                    <a:pt x="5936" y="11827"/>
                    <a:pt x="6144" y="12155"/>
                  </a:cubicBezTo>
                  <a:lnTo>
                    <a:pt x="6075" y="12155"/>
                  </a:lnTo>
                  <a:cubicBezTo>
                    <a:pt x="3524" y="12155"/>
                    <a:pt x="1214" y="13594"/>
                    <a:pt x="340" y="15676"/>
                  </a:cubicBezTo>
                  <a:cubicBezTo>
                    <a:pt x="113" y="16218"/>
                    <a:pt x="0" y="16782"/>
                    <a:pt x="0" y="17319"/>
                  </a:cubicBezTo>
                  <a:cubicBezTo>
                    <a:pt x="0" y="17848"/>
                    <a:pt x="120" y="18363"/>
                    <a:pt x="358" y="18838"/>
                  </a:cubicBezTo>
                  <a:cubicBezTo>
                    <a:pt x="910" y="19937"/>
                    <a:pt x="2085" y="20796"/>
                    <a:pt x="3678" y="21246"/>
                  </a:cubicBezTo>
                  <a:cubicBezTo>
                    <a:pt x="4503" y="21477"/>
                    <a:pt x="5389" y="21600"/>
                    <a:pt x="6309" y="21600"/>
                  </a:cubicBezTo>
                  <a:cubicBezTo>
                    <a:pt x="7134" y="21600"/>
                    <a:pt x="7920" y="21482"/>
                    <a:pt x="8646" y="21246"/>
                  </a:cubicBezTo>
                  <a:cubicBezTo>
                    <a:pt x="10914" y="20510"/>
                    <a:pt x="12384" y="18641"/>
                    <a:pt x="12384" y="16487"/>
                  </a:cubicBezTo>
                  <a:cubicBezTo>
                    <a:pt x="12384" y="14419"/>
                    <a:pt x="11791" y="13185"/>
                    <a:pt x="10194" y="11924"/>
                  </a:cubicBezTo>
                  <a:cubicBezTo>
                    <a:pt x="9509" y="11383"/>
                    <a:pt x="8886" y="10584"/>
                    <a:pt x="8876" y="10338"/>
                  </a:cubicBezTo>
                  <a:cubicBezTo>
                    <a:pt x="8876" y="9899"/>
                    <a:pt x="8914" y="9684"/>
                    <a:pt x="9804" y="8906"/>
                  </a:cubicBezTo>
                  <a:cubicBezTo>
                    <a:pt x="10958" y="7898"/>
                    <a:pt x="11590" y="6570"/>
                    <a:pt x="11590" y="5169"/>
                  </a:cubicBezTo>
                  <a:cubicBezTo>
                    <a:pt x="11590" y="3899"/>
                    <a:pt x="11243" y="2792"/>
                    <a:pt x="10653" y="1971"/>
                  </a:cubicBezTo>
                  <a:lnTo>
                    <a:pt x="11112" y="1971"/>
                  </a:lnTo>
                  <a:cubicBezTo>
                    <a:pt x="11207" y="1971"/>
                    <a:pt x="11299" y="1942"/>
                    <a:pt x="11379" y="1884"/>
                  </a:cubicBezTo>
                  <a:lnTo>
                    <a:pt x="12655" y="847"/>
                  </a:lnTo>
                  <a:cubicBezTo>
                    <a:pt x="12810" y="719"/>
                    <a:pt x="12882" y="520"/>
                    <a:pt x="12820" y="313"/>
                  </a:cubicBezTo>
                  <a:cubicBezTo>
                    <a:pt x="12760" y="106"/>
                    <a:pt x="12585" y="0"/>
                    <a:pt x="12393" y="0"/>
                  </a:cubicBezTo>
                  <a:lnTo>
                    <a:pt x="6667" y="0"/>
                  </a:lnTo>
                  <a:close/>
                  <a:moveTo>
                    <a:pt x="5845" y="1807"/>
                  </a:moveTo>
                  <a:lnTo>
                    <a:pt x="5896" y="1807"/>
                  </a:lnTo>
                  <a:cubicBezTo>
                    <a:pt x="7161" y="1845"/>
                    <a:pt x="8376" y="3422"/>
                    <a:pt x="8596" y="5318"/>
                  </a:cubicBezTo>
                  <a:cubicBezTo>
                    <a:pt x="8721" y="6376"/>
                    <a:pt x="8508" y="7414"/>
                    <a:pt x="8031" y="8023"/>
                  </a:cubicBezTo>
                  <a:cubicBezTo>
                    <a:pt x="7728" y="8413"/>
                    <a:pt x="7331" y="8654"/>
                    <a:pt x="6865" y="8654"/>
                  </a:cubicBezTo>
                  <a:lnTo>
                    <a:pt x="6846" y="8654"/>
                  </a:lnTo>
                  <a:cubicBezTo>
                    <a:pt x="5608" y="8490"/>
                    <a:pt x="4374" y="6937"/>
                    <a:pt x="4151" y="5046"/>
                  </a:cubicBezTo>
                  <a:cubicBezTo>
                    <a:pt x="4030" y="3988"/>
                    <a:pt x="4225" y="3014"/>
                    <a:pt x="4697" y="2413"/>
                  </a:cubicBezTo>
                  <a:cubicBezTo>
                    <a:pt x="5001" y="2023"/>
                    <a:pt x="5399" y="1807"/>
                    <a:pt x="5845" y="1807"/>
                  </a:cubicBezTo>
                  <a:close/>
                  <a:moveTo>
                    <a:pt x="16526" y="4599"/>
                  </a:moveTo>
                  <a:cubicBezTo>
                    <a:pt x="16276" y="4599"/>
                    <a:pt x="16016" y="4823"/>
                    <a:pt x="16016" y="5102"/>
                  </a:cubicBezTo>
                  <a:lnTo>
                    <a:pt x="16016" y="8706"/>
                  </a:lnTo>
                  <a:lnTo>
                    <a:pt x="12820" y="8706"/>
                  </a:lnTo>
                  <a:cubicBezTo>
                    <a:pt x="12574" y="8706"/>
                    <a:pt x="12343" y="8960"/>
                    <a:pt x="12343" y="9240"/>
                  </a:cubicBezTo>
                  <a:lnTo>
                    <a:pt x="12343" y="10271"/>
                  </a:lnTo>
                  <a:cubicBezTo>
                    <a:pt x="12343" y="10551"/>
                    <a:pt x="12574" y="10841"/>
                    <a:pt x="12820" y="10841"/>
                  </a:cubicBezTo>
                  <a:lnTo>
                    <a:pt x="16016" y="10841"/>
                  </a:lnTo>
                  <a:lnTo>
                    <a:pt x="16016" y="14409"/>
                  </a:lnTo>
                  <a:cubicBezTo>
                    <a:pt x="16016" y="14689"/>
                    <a:pt x="16276" y="14948"/>
                    <a:pt x="16526" y="14948"/>
                  </a:cubicBezTo>
                  <a:lnTo>
                    <a:pt x="17454" y="14948"/>
                  </a:lnTo>
                  <a:cubicBezTo>
                    <a:pt x="17700" y="14948"/>
                    <a:pt x="17927" y="14689"/>
                    <a:pt x="17927" y="14409"/>
                  </a:cubicBezTo>
                  <a:lnTo>
                    <a:pt x="17927" y="10841"/>
                  </a:lnTo>
                  <a:lnTo>
                    <a:pt x="21155" y="10841"/>
                  </a:lnTo>
                  <a:cubicBezTo>
                    <a:pt x="21401" y="10841"/>
                    <a:pt x="21600" y="10551"/>
                    <a:pt x="21600" y="10271"/>
                  </a:cubicBezTo>
                  <a:lnTo>
                    <a:pt x="21600" y="9234"/>
                  </a:lnTo>
                  <a:cubicBezTo>
                    <a:pt x="21600" y="8959"/>
                    <a:pt x="21401" y="8706"/>
                    <a:pt x="21155" y="8706"/>
                  </a:cubicBezTo>
                  <a:lnTo>
                    <a:pt x="17927" y="8706"/>
                  </a:lnTo>
                  <a:lnTo>
                    <a:pt x="17927" y="5102"/>
                  </a:lnTo>
                  <a:cubicBezTo>
                    <a:pt x="17927" y="4823"/>
                    <a:pt x="17700" y="4599"/>
                    <a:pt x="17454" y="4599"/>
                  </a:cubicBezTo>
                  <a:lnTo>
                    <a:pt x="16526" y="4599"/>
                  </a:lnTo>
                  <a:close/>
                  <a:moveTo>
                    <a:pt x="6594" y="13798"/>
                  </a:moveTo>
                  <a:lnTo>
                    <a:pt x="6649" y="13798"/>
                  </a:lnTo>
                  <a:cubicBezTo>
                    <a:pt x="7074" y="13798"/>
                    <a:pt x="7484" y="13888"/>
                    <a:pt x="7875" y="14018"/>
                  </a:cubicBezTo>
                  <a:cubicBezTo>
                    <a:pt x="8007" y="14125"/>
                    <a:pt x="8136" y="14233"/>
                    <a:pt x="8261" y="14326"/>
                  </a:cubicBezTo>
                  <a:cubicBezTo>
                    <a:pt x="9162" y="15015"/>
                    <a:pt x="9761" y="15473"/>
                    <a:pt x="9928" y="16200"/>
                  </a:cubicBezTo>
                  <a:cubicBezTo>
                    <a:pt x="9966" y="16382"/>
                    <a:pt x="9983" y="16572"/>
                    <a:pt x="9983" y="16749"/>
                  </a:cubicBezTo>
                  <a:cubicBezTo>
                    <a:pt x="9983" y="18621"/>
                    <a:pt x="8737" y="19572"/>
                    <a:pt x="6272" y="19572"/>
                  </a:cubicBezTo>
                  <a:cubicBezTo>
                    <a:pt x="4406" y="19572"/>
                    <a:pt x="2939" y="18274"/>
                    <a:pt x="2939" y="16636"/>
                  </a:cubicBezTo>
                  <a:cubicBezTo>
                    <a:pt x="2939" y="15131"/>
                    <a:pt x="4645" y="13798"/>
                    <a:pt x="6594" y="13798"/>
                  </a:cubicBezTo>
                  <a:close/>
                </a:path>
              </a:pathLst>
            </a:custGeom>
            <a:solidFill>
              <a:srgbClr val="FFFFFF"/>
            </a:solidFill>
            <a:ln w="12700" cap="flat">
              <a:noFill/>
              <a:miter lim="400000"/>
            </a:ln>
            <a:effectLst/>
          </p:spPr>
          <p:txBody>
            <a:bodyPr wrap="square" lIns="0" tIns="0" rIns="0" bIns="0" numCol="1" anchor="ctr">
              <a:noAutofit/>
            </a:bodyP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p>
          </p:txBody>
        </p:sp>
      </p:grpSp>
      <p:grpSp>
        <p:nvGrpSpPr>
          <p:cNvPr id="12138" name="Group 12138"/>
          <p:cNvGrpSpPr/>
          <p:nvPr/>
        </p:nvGrpSpPr>
        <p:grpSpPr>
          <a:xfrm>
            <a:off x="1311096" y="4753354"/>
            <a:ext cx="931599" cy="931599"/>
            <a:chExt cx="1863195" cy="1863195"/>
          </a:xfrm>
        </p:grpSpPr>
        <p:sp>
          <p:nvSpPr>
            <p:cNvPr id="12136" name="Shape 12136"/>
            <p:cNvSpPr/>
            <p:nvPr/>
          </p:nvSpPr>
          <p:spPr>
            <a:xfrm>
              <a:off x="-1" y="-1"/>
              <a:ext cx="1863197" cy="1863197"/>
            </a:xfrm>
            <a:custGeom>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0" tIns="0" rIns="0" bIns="0" numCol="1" anchor="ctr">
              <a:noAutofit/>
            </a:bodyPr>
            <a:lstStyle/>
            <a:p>
              <a:pPr lvl="0">
                <a:defRPr sz="3200"/>
              </a:pPr>
              <a:endParaRPr sz="4265"/>
            </a:p>
          </p:txBody>
        </p:sp>
        <p:sp>
          <p:nvSpPr>
            <p:cNvPr id="12137" name="Shape 12137"/>
            <p:cNvSpPr/>
            <p:nvPr/>
          </p:nvSpPr>
          <p:spPr>
            <a:xfrm>
              <a:off x="610821" y="296057"/>
              <a:ext cx="642242" cy="1277172"/>
            </a:xfrm>
            <a:custGeom>
              <a:cxnLst>
                <a:cxn ang="0">
                  <a:pos x="wd2" y="hd2"/>
                </a:cxn>
                <a:cxn ang="5400000">
                  <a:pos x="wd2" y="hd2"/>
                </a:cxn>
                <a:cxn ang="10800000">
                  <a:pos x="wd2" y="hd2"/>
                </a:cxn>
                <a:cxn ang="16200000">
                  <a:pos x="wd2" y="hd2"/>
                </a:cxn>
              </a:cxnLst>
              <a:rect l="0" t="0" r="r" b="b"/>
              <a:pathLst>
                <a:path w="21600" h="21600" extrusionOk="0">
                  <a:moveTo>
                    <a:pt x="4675" y="4169"/>
                  </a:moveTo>
                  <a:cubicBezTo>
                    <a:pt x="4675" y="4035"/>
                    <a:pt x="4710" y="3743"/>
                    <a:pt x="4791" y="3297"/>
                  </a:cubicBezTo>
                  <a:cubicBezTo>
                    <a:pt x="4866" y="2854"/>
                    <a:pt x="5202" y="2383"/>
                    <a:pt x="5802" y="1895"/>
                  </a:cubicBezTo>
                  <a:cubicBezTo>
                    <a:pt x="6401" y="1406"/>
                    <a:pt x="7363" y="967"/>
                    <a:pt x="8707" y="580"/>
                  </a:cubicBezTo>
                  <a:cubicBezTo>
                    <a:pt x="10042" y="196"/>
                    <a:pt x="11975" y="0"/>
                    <a:pt x="14499" y="0"/>
                  </a:cubicBezTo>
                  <a:lnTo>
                    <a:pt x="21600" y="0"/>
                  </a:lnTo>
                  <a:lnTo>
                    <a:pt x="21600" y="3895"/>
                  </a:lnTo>
                  <a:lnTo>
                    <a:pt x="16397" y="3895"/>
                  </a:lnTo>
                  <a:cubicBezTo>
                    <a:pt x="15889" y="3895"/>
                    <a:pt x="15407" y="3990"/>
                    <a:pt x="14972" y="4181"/>
                  </a:cubicBezTo>
                  <a:cubicBezTo>
                    <a:pt x="14545" y="4373"/>
                    <a:pt x="14318" y="4557"/>
                    <a:pt x="14318" y="4725"/>
                  </a:cubicBezTo>
                  <a:lnTo>
                    <a:pt x="14318" y="7145"/>
                  </a:lnTo>
                  <a:lnTo>
                    <a:pt x="21600" y="7145"/>
                  </a:lnTo>
                  <a:cubicBezTo>
                    <a:pt x="21527" y="7621"/>
                    <a:pt x="21436" y="8081"/>
                    <a:pt x="21347" y="8529"/>
                  </a:cubicBezTo>
                  <a:lnTo>
                    <a:pt x="21056" y="9702"/>
                  </a:lnTo>
                  <a:cubicBezTo>
                    <a:pt x="20936" y="10099"/>
                    <a:pt x="20819" y="10469"/>
                    <a:pt x="20710" y="10807"/>
                  </a:cubicBezTo>
                  <a:lnTo>
                    <a:pt x="14272" y="10807"/>
                  </a:lnTo>
                  <a:lnTo>
                    <a:pt x="14272" y="21600"/>
                  </a:lnTo>
                  <a:lnTo>
                    <a:pt x="4675" y="21600"/>
                  </a:lnTo>
                  <a:lnTo>
                    <a:pt x="4675" y="10807"/>
                  </a:lnTo>
                  <a:lnTo>
                    <a:pt x="0" y="10807"/>
                  </a:lnTo>
                  <a:lnTo>
                    <a:pt x="0" y="7145"/>
                  </a:lnTo>
                  <a:lnTo>
                    <a:pt x="4675" y="7145"/>
                  </a:lnTo>
                  <a:cubicBezTo>
                    <a:pt x="4675" y="7145"/>
                    <a:pt x="4675" y="4169"/>
                    <a:pt x="4675" y="4169"/>
                  </a:cubicBezTo>
                  <a:close/>
                </a:path>
              </a:pathLst>
            </a:custGeom>
            <a:solidFill>
              <a:srgbClr val="FFFFFF"/>
            </a:solidFill>
            <a:ln w="12700" cap="flat">
              <a:noFill/>
              <a:miter lim="400000"/>
            </a:ln>
            <a:effectLst/>
          </p:spPr>
          <p:txBody>
            <a:bodyPr wrap="square" lIns="0" tIns="0" rIns="0" bIns="0" numCol="1" anchor="ctr">
              <a:noAutofit/>
            </a:bodyP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p>
          </p:txBody>
        </p:sp>
      </p:grpSp>
    </p:spTree>
  </p:cSld>
  <p:clrMapOvr>
    <a:masterClrMapping/>
  </p:clrMapOvr>
  <mc:AlternateContent>
    <mc:Choice xmlns:p14="http://schemas.microsoft.com/office/powerpoint/2010/main" Requires="p14">
      <p:transition spd="slow">
        <p14:warp dir="in"/>
      </p:transition>
    </mc:Choice>
    <mc:Fallback>
      <p:transition spd="slow">
        <p:fade/>
      </p:transition>
    </mc:Fallback>
  </mc:AlternateConten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dpi="0" rotWithShape="1">
          <a:blip r:embed="rId4">
            <a:lum/>
          </a:blip>
          <a:stretch>
            <a:fillRect l="-6000" r="-6000"/>
          </a:stretch>
        </a:blipFill>
        <a:effectLst/>
      </p:bgPr>
    </p:bg>
    <p:spTree>
      <p:nvGrpSpPr>
        <p:cNvPr id="1" name=""/>
        <p:cNvGrpSpPr/>
        <p:nvPr/>
      </p:nvGrpSpPr>
      <p:grpSpPr>
        <a:xfrm>
          <a:off x="0" y="0"/>
          <a:ext cx="0" cy="0"/>
        </a:xfrm>
      </p:grpSpPr>
      <p:sp>
        <p:nvSpPr>
          <p:cNvPr id="5" name="文本框 4"/>
          <p:cNvSpPr txBox="1"/>
          <p:nvPr/>
        </p:nvSpPr>
        <p:spPr>
          <a:xfrm>
            <a:off x="4149879" y="4111200"/>
            <a:ext cx="3890809" cy="646331"/>
          </a:xfrm>
          <a:prstGeom prst="rect">
            <a:avLst/>
          </a:prstGeom>
          <a:noFill/>
        </p:spPr>
        <p:txBody>
          <a:bodyPr wrap="none" rtlCol="0">
            <a:spAutoFit/>
          </a:bodyPr>
          <a:lstStyle/>
          <a:p>
            <a:pPr algn="ctr">
              <a:defRPr/>
            </a:pPr>
            <a:r>
              <a:rPr lang="zh-CN" altLang="en-US" sz="3600" b="1">
                <a:solidFill>
                  <a:srgbClr val="C00000"/>
                </a:solidFill>
                <a:latin typeface="张海山锐线体简" panose="02000000000000000000" pitchFamily="2" charset="-122"/>
                <a:ea typeface="张海山锐线体简" panose="02000000000000000000" pitchFamily="2" charset="-122"/>
                <a:cs typeface="+mn-ea"/>
                <a:sym typeface="+mn-lt"/>
              </a:rPr>
              <a:t>单击添加您的标题</a:t>
            </a:r>
            <a:endParaRPr lang="zh-CN" altLang="en-US" sz="3600" b="1">
              <a:solidFill>
                <a:srgbClr val="C00000"/>
              </a:solidFill>
              <a:latin typeface="张海山锐线体简" panose="02000000000000000000" pitchFamily="2" charset="-122"/>
              <a:ea typeface="张海山锐线体简" panose="02000000000000000000" pitchFamily="2" charset="-122"/>
              <a:cs typeface="+mn-ea"/>
              <a:sym typeface="+mn-lt"/>
            </a:endParaRPr>
          </a:p>
        </p:txBody>
      </p:sp>
      <p:sp>
        <p:nvSpPr>
          <p:cNvPr id="13" name="文本框 12"/>
          <p:cNvSpPr txBox="1"/>
          <p:nvPr/>
        </p:nvSpPr>
        <p:spPr>
          <a:xfrm>
            <a:off x="5287847" y="3215063"/>
            <a:ext cx="1856598" cy="646331"/>
          </a:xfrm>
          <a:prstGeom prst="rect">
            <a:avLst/>
          </a:prstGeom>
          <a:noFill/>
          <a:effectLst>
            <a:reflection stA="62000" endPos="54000" dir="5400000" sy="-100000" algn="bl" rotWithShape="0"/>
          </a:effectLst>
        </p:spPr>
        <p:txBody>
          <a:bodyPr wrap="none" rtlCol="0">
            <a:spAutoFit/>
          </a:bodyPr>
          <a:lstStyle/>
          <a:p>
            <a:pPr algn="ctr"/>
            <a:r>
              <a:rPr lang="en-US" altLang="zh-CN" sz="3600" b="1" i="1">
                <a:solidFill>
                  <a:schemeClr val="accent1"/>
                </a:solidFill>
                <a:effectLst>
                  <a:outerShdw blurRad="38100" dist="38100" dir="2700000" algn="tl">
                    <a:srgbClr val="000000">
                      <a:alpha val="43137"/>
                    </a:srgbClr>
                  </a:outerShdw>
                </a:effectLst>
                <a:latin typeface="张海山锐线体简" panose="02000000000000000000" pitchFamily="2" charset="-122"/>
                <a:ea typeface="张海山锐线体简" panose="02000000000000000000" pitchFamily="2" charset="-122"/>
              </a:rPr>
              <a:t>PART 02</a:t>
            </a:r>
            <a:endParaRPr lang="zh-CN" altLang="en-US" sz="3600" b="1" i="1">
              <a:solidFill>
                <a:schemeClr val="accent1"/>
              </a:solidFill>
              <a:effectLst>
                <a:outerShdw blurRad="38100" dist="38100" dir="2700000" algn="tl">
                  <a:srgbClr val="000000">
                    <a:alpha val="43137"/>
                  </a:srgbClr>
                </a:outerShdw>
              </a:effectLst>
              <a:latin typeface="张海山锐线体简" panose="02000000000000000000" pitchFamily="2" charset="-122"/>
              <a:ea typeface="张海山锐线体简" panose="02000000000000000000" pitchFamily="2" charset="-122"/>
            </a:endParaRPr>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4887" y="1097016"/>
            <a:ext cx="4495800" cy="2128251"/>
          </a:xfrm>
          <a:prstGeom prst="rect">
            <a:avLst/>
          </a:prstGeom>
        </p:spPr>
      </p:pic>
    </p:spTree>
  </p:cSld>
  <p:clrMapOvr>
    <a:masterClrMapping/>
  </p:clrMapOvr>
  <mc:AlternateContent>
    <mc:Choice xmlns:p15="http://schemas.microsoft.com/office/powerpoint/2012/main" Requires="p15">
      <p:transition spd="slow" advClick="0" advTm="0" p14:dur="2000">
        <p15:prstTrans prst="drap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ppt_w</p:attrName>
                                        </p:attrNameLst>
                                      </p:cBhvr>
                                      <p:tavLst>
                                        <p:tav tm="0">
                                          <p:val>
                                            <p:fltVal val="0"/>
                                          </p:val>
                                        </p:tav>
                                        <p:tav tm="100000">
                                          <p:val>
                                            <p:strVal val="#ppt_w"/>
                                          </p:val>
                                        </p:tav>
                                      </p:tavLst>
                                    </p:anim>
                                    <p:anim calcmode="lin" valueType="num">
                                      <p:cBhvr>
                                        <p:cTn id="14" dur="500" fill="hold"/>
                                        <p:tgtEl>
                                          <p:spTgt spid="13"/>
                                        </p:tgtEl>
                                        <p:attrNameLst>
                                          <p:attrName>ppt_h</p:attrName>
                                        </p:attrNameLst>
                                      </p:cBhvr>
                                      <p:tavLst>
                                        <p:tav tm="0">
                                          <p:val>
                                            <p:fltVal val="0"/>
                                          </p:val>
                                        </p:tav>
                                        <p:tav tm="100000">
                                          <p:val>
                                            <p:strVal val="#ppt_h"/>
                                          </p:val>
                                        </p:tav>
                                      </p:tavLst>
                                    </p:anim>
                                    <p:animEffect transition="in" filter="fade">
                                      <p:cBhvr>
                                        <p:cTn id="15" dur="500"/>
                                        <p:tgtEl>
                                          <p:spTgt spid="13"/>
                                        </p:tgtEl>
                                      </p:cBhvr>
                                    </p:animEffect>
                                  </p:childTnLst>
                                </p:cTn>
                              </p:par>
                            </p:childTnLst>
                          </p:cTn>
                        </p:par>
                        <p:par>
                          <p:cTn id="16" fill="hold" nodeType="afterGroup">
                            <p:stCondLst>
                              <p:cond delay="1500"/>
                            </p:stCondLst>
                            <p:childTnLst>
                              <p:par>
                                <p:cTn id="17" presetID="2" presetClass="entr" presetSubtype="2" fill="hold" grpId="0" nodeType="afterEffect">
                                  <p:stCondLst>
                                    <p:cond delay="0"/>
                                  </p:stCondLst>
                                  <p:iterate type="lt">
                                    <p:tmPct val="10000"/>
                                  </p:iterate>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1+#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p:bldLst>
  </p:timing>
</p:sld>
</file>

<file path=ppt/tags/tag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3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4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4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5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60.xml><?xml version="1.0" encoding="utf-8"?>
<p:tagLst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61.xml><?xml version="1.0" encoding="utf-8"?>
<p:tagLst xmlns:p="http://schemas.openxmlformats.org/presentationml/2006/main">
  <p:tag name="AS_NET" val="4.0.30319.42000"/>
  <p:tag name="AS_OS" val="Microsoft Windows NT 6.2.9200.0"/>
  <p:tag name="AS_RELEASE_DATE" val="2023.04.14"/>
  <p:tag name="AS_TITLE" val="Aspose.Slides for .NET 4.0 Client Profile"/>
  <p:tag name="AS_VERSION" val="23.4"/>
  <p:tag name="ISPRING_PRESENTATION_TITLE" val="PowerPoint 演示文稿"/>
</p:tagLst>
</file>

<file path=ppt/tags/tag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heme/theme1.xml><?xml version="1.0" encoding="utf-8"?>
<a:theme xmlns:r="http://schemas.openxmlformats.org/officeDocument/2006/relationships" xmlns:a="http://schemas.openxmlformats.org/drawingml/2006/main" name="Office 主题​​">
  <a:themeElements>
    <a:clrScheme name="自定义 366">
      <a:dk1>
        <a:sysClr val="windowText" lastClr="000000"/>
      </a:dk1>
      <a:lt1>
        <a:sysClr val="window" lastClr="FFFFFF"/>
      </a:lt1>
      <a:dk2>
        <a:srgbClr val="39302A"/>
      </a:dk2>
      <a:lt2>
        <a:srgbClr val="595959"/>
      </a:lt2>
      <a:accent1>
        <a:srgbClr val="FF0000"/>
      </a:accent1>
      <a:accent2>
        <a:srgbClr val="C00000"/>
      </a:accent2>
      <a:accent3>
        <a:srgbClr val="FF0000"/>
      </a:accent3>
      <a:accent4>
        <a:srgbClr val="C00000"/>
      </a:accent4>
      <a:accent5>
        <a:srgbClr val="FF0000"/>
      </a:accent5>
      <a:accent6>
        <a:srgbClr val="C00000"/>
      </a:accent6>
      <a:hlink>
        <a:srgbClr val="DB1E60"/>
      </a:hlink>
      <a:folHlink>
        <a:srgbClr val="EA6491"/>
      </a:folHlink>
    </a:clrScheme>
    <a:fontScheme name="Office">
      <a:majorFont>
        <a:latin typeface="Calibri"/>
        <a:ea typeface="宋体"/>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宋体"/>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PPT模板免费下载：PPT汇 www.ppthui.com">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Calibri"/>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自定义</PresentationFormat>
  <Paragraphs>294</Paragraphs>
  <Slides>28</Slides>
  <Notes>9</Notes>
  <TotalTime>0</TotalTime>
  <HiddenSlides>0</HiddenSlides>
  <MMClips>1</MMClips>
  <ScaleCrop>0</ScaleCrop>
  <HeadingPairs>
    <vt:vector baseType="variant" size="6">
      <vt:variant>
        <vt:lpstr>Fonts used</vt:lpstr>
      </vt:variant>
      <vt:variant>
        <vt:i4>23</vt:i4>
      </vt:variant>
      <vt:variant>
        <vt:lpstr>Theme</vt:lpstr>
      </vt:variant>
      <vt:variant>
        <vt:i4>1</vt:i4>
      </vt:variant>
      <vt:variant>
        <vt:lpstr>Slide Titles</vt:lpstr>
      </vt:variant>
      <vt:variant>
        <vt:i4>28</vt:i4>
      </vt:variant>
    </vt:vector>
  </HeadingPairs>
  <TitlesOfParts>
    <vt:vector baseType="lpstr" size="52">
      <vt:lpstr>Arial</vt:lpstr>
      <vt:lpstr>Calibri</vt:lpstr>
      <vt:lpstr>微软雅黑</vt:lpstr>
      <vt:lpstr>Roboto Regular</vt:lpstr>
      <vt:lpstr>Gill Sans</vt:lpstr>
      <vt:lpstr>Bebas Neue</vt:lpstr>
      <vt:lpstr>张海山锐线体简</vt:lpstr>
      <vt:lpstr>幼圆</vt:lpstr>
      <vt:lpstr>宋体</vt:lpstr>
      <vt:lpstr>Roboto Bold</vt:lpstr>
      <vt:lpstr>Helvetica</vt:lpstr>
      <vt:lpstr>Open Sans Condensed Light</vt:lpstr>
      <vt:lpstr>Roboto Medium</vt:lpstr>
      <vt:lpstr>Roboto Light</vt:lpstr>
      <vt:lpstr>Roboto Black</vt:lpstr>
      <vt:lpstr>Lato Regular</vt:lpstr>
      <vt:lpstr>Arimo</vt:lpstr>
      <vt:lpstr>Lato Bold</vt:lpstr>
      <vt:lpstr>Lato Black</vt:lpstr>
      <vt:lpstr>Source Sans Pro Light</vt:lpstr>
      <vt:lpstr>Source Sans Pro</vt:lpstr>
      <vt:lpstr>Meiryo</vt:lpstr>
      <vt:lpstr>Wingdings</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23.0400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PPT汇_PPT模板免费下载_www.ppthui.com</dc:title>
  <dc:creator>PPT汇_www.ppthui.com</dc:creator>
  <cp:lastModifiedBy>xiaoke</cp:lastModifiedBy>
  <cp:revision>107</cp:revision>
  <dcterms:created xsi:type="dcterms:W3CDTF">2015-09-13T11:28:00Z</dcterms:created>
  <dcterms:modified xsi:type="dcterms:W3CDTF">2023-05-08T06:02:41Z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KSOProductBuildVer">
    <vt:lpwstr>2052-11.1.0.9740</vt:lpwstr>
  </property>
</Properties>
</file>